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 id="2147483650" r:id="rId5"/>
    <p:sldMasterId id="2147483652" r:id="rId6"/>
    <p:sldMasterId id="2147483654" r:id="rId7"/>
    <p:sldMasterId id="2147483666" r:id="rId8"/>
    <p:sldMasterId id="2147483664" r:id="rId9"/>
    <p:sldMasterId id="2147483658" r:id="rId10"/>
    <p:sldMasterId id="2147483656" r:id="rId11"/>
    <p:sldMasterId id="2147483662" r:id="rId12"/>
  </p:sldMasterIdLst>
  <p:notesMasterIdLst>
    <p:notesMasterId r:id="rId23"/>
  </p:notesMasterIdLst>
  <p:handoutMasterIdLst>
    <p:handoutMasterId r:id="rId24"/>
  </p:handoutMasterIdLst>
  <p:sldIdLst>
    <p:sldId id="256" r:id="rId13"/>
    <p:sldId id="277" r:id="rId14"/>
    <p:sldId id="274" r:id="rId15"/>
    <p:sldId id="257" r:id="rId16"/>
    <p:sldId id="282" r:id="rId17"/>
    <p:sldId id="283" r:id="rId18"/>
    <p:sldId id="284" r:id="rId19"/>
    <p:sldId id="288" r:id="rId20"/>
    <p:sldId id="289" r:id="rId21"/>
    <p:sldId id="290" r:id="rId22"/>
  </p:sldIdLst>
  <p:sldSz cx="12192000" cy="6858000"/>
  <p:notesSz cx="6858000" cy="9144000"/>
  <p:embeddedFontLst>
    <p:embeddedFont>
      <p:font typeface="Nunito Light" pitchFamily="2" charset="0"/>
      <p:regular r:id="rId25"/>
      <p:italic r:id="rId26"/>
    </p:embeddedFont>
  </p:embeddedFont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4066"/>
    <a:srgbClr val="1BAB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52"/>
    <p:restoredTop sz="94749"/>
  </p:normalViewPr>
  <p:slideViewPr>
    <p:cSldViewPr snapToGrid="0">
      <p:cViewPr varScale="1">
        <p:scale>
          <a:sx n="108" d="100"/>
          <a:sy n="108" d="100"/>
        </p:scale>
        <p:origin x="1248" y="102"/>
      </p:cViewPr>
      <p:guideLst/>
    </p:cSldViewPr>
  </p:slideViewPr>
  <p:outlineViewPr>
    <p:cViewPr>
      <p:scale>
        <a:sx n="33" d="100"/>
        <a:sy n="33" d="100"/>
      </p:scale>
      <p:origin x="0" y="-776"/>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14" d="100"/>
          <a:sy n="114" d="100"/>
        </p:scale>
        <p:origin x="471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font" Target="fonts/font1.fntdata"/><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ique Wintermans" userId="d21c56c1-5fcc-4100-a095-35b72ee60d6b" providerId="ADAL" clId="{9D50D266-5B02-480D-A907-1B5E0F5C11BD}"/>
    <pc:docChg chg="modSld">
      <pc:chgData name="Monique Wintermans" userId="d21c56c1-5fcc-4100-a095-35b72ee60d6b" providerId="ADAL" clId="{9D50D266-5B02-480D-A907-1B5E0F5C11BD}" dt="2024-06-06T13:57:24.263" v="50" actId="6549"/>
      <pc:docMkLst>
        <pc:docMk/>
      </pc:docMkLst>
      <pc:sldChg chg="modSp mod">
        <pc:chgData name="Monique Wintermans" userId="d21c56c1-5fcc-4100-a095-35b72ee60d6b" providerId="ADAL" clId="{9D50D266-5B02-480D-A907-1B5E0F5C11BD}" dt="2024-06-06T13:57:07.071" v="26" actId="6549"/>
        <pc:sldMkLst>
          <pc:docMk/>
          <pc:sldMk cId="308709733" sldId="257"/>
        </pc:sldMkLst>
        <pc:spChg chg="mod">
          <ac:chgData name="Monique Wintermans" userId="d21c56c1-5fcc-4100-a095-35b72ee60d6b" providerId="ADAL" clId="{9D50D266-5B02-480D-A907-1B5E0F5C11BD}" dt="2024-06-06T13:57:07.071" v="26" actId="6549"/>
          <ac:spMkLst>
            <pc:docMk/>
            <pc:sldMk cId="308709733" sldId="257"/>
            <ac:spMk id="4" creationId="{87AEAE43-C954-0293-DE15-16B06B84D304}"/>
          </ac:spMkLst>
        </pc:spChg>
      </pc:sldChg>
      <pc:sldChg chg="modSp mod">
        <pc:chgData name="Monique Wintermans" userId="d21c56c1-5fcc-4100-a095-35b72ee60d6b" providerId="ADAL" clId="{9D50D266-5B02-480D-A907-1B5E0F5C11BD}" dt="2024-06-06T13:57:24.263" v="50" actId="6549"/>
        <pc:sldMkLst>
          <pc:docMk/>
          <pc:sldMk cId="932653757" sldId="282"/>
        </pc:sldMkLst>
        <pc:spChg chg="mod">
          <ac:chgData name="Monique Wintermans" userId="d21c56c1-5fcc-4100-a095-35b72ee60d6b" providerId="ADAL" clId="{9D50D266-5B02-480D-A907-1B5E0F5C11BD}" dt="2024-06-06T13:57:24.263" v="50" actId="6549"/>
          <ac:spMkLst>
            <pc:docMk/>
            <pc:sldMk cId="932653757" sldId="282"/>
            <ac:spMk id="9" creationId="{3E65B4CC-E384-1EE4-71AE-01AA6461743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12D55E68-F1D0-E39D-D76A-F056CD7F61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821041B6-CA9C-B231-AD74-40B63D53C7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C63618-B425-4F1D-B8E7-D03E541ADE43}" type="datetimeFigureOut">
              <a:rPr lang="nl-NL" smtClean="0"/>
              <a:t>6-6-2024</a:t>
            </a:fld>
            <a:endParaRPr lang="nl-NL"/>
          </a:p>
        </p:txBody>
      </p:sp>
      <p:sp>
        <p:nvSpPr>
          <p:cNvPr id="4" name="Tijdelijke aanduiding voor voettekst 3">
            <a:extLst>
              <a:ext uri="{FF2B5EF4-FFF2-40B4-BE49-F238E27FC236}">
                <a16:creationId xmlns:a16="http://schemas.microsoft.com/office/drawing/2014/main" id="{403A7015-58F1-E806-07F3-297E46B0D0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32927A0C-7D06-5FF5-1E9F-49F51A79AC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A29DD3-BDF1-4023-91A1-49C06F2BF4BF}" type="slidenum">
              <a:rPr lang="nl-NL" smtClean="0"/>
              <a:t>‹nr.›</a:t>
            </a:fld>
            <a:endParaRPr lang="nl-NL"/>
          </a:p>
        </p:txBody>
      </p:sp>
    </p:spTree>
    <p:extLst>
      <p:ext uri="{BB962C8B-B14F-4D97-AF65-F5344CB8AC3E}">
        <p14:creationId xmlns:p14="http://schemas.microsoft.com/office/powerpoint/2010/main" val="13787634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250BB-7902-E24E-93B7-9FC65A06C93D}" type="datetimeFigureOut">
              <a:rPr lang="nl-NL" smtClean="0"/>
              <a:t>6-6-2024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89CCB-912F-3649-9788-DABC78AEE953}" type="slidenum">
              <a:rPr lang="nl-NL" smtClean="0"/>
              <a:t>‹nr.›</a:t>
            </a:fld>
            <a:endParaRPr lang="nl-NL"/>
          </a:p>
        </p:txBody>
      </p:sp>
    </p:spTree>
    <p:extLst>
      <p:ext uri="{BB962C8B-B14F-4D97-AF65-F5344CB8AC3E}">
        <p14:creationId xmlns:p14="http://schemas.microsoft.com/office/powerpoint/2010/main" val="18663257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152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8" name="Tijdelijke aanduiding voor afbeelding 7">
            <a:extLst>
              <a:ext uri="{FF2B5EF4-FFF2-40B4-BE49-F238E27FC236}">
                <a16:creationId xmlns:a16="http://schemas.microsoft.com/office/drawing/2014/main" id="{A6291FF5-5A96-A111-B8BB-E65BE97E3CB6}"/>
              </a:ext>
            </a:extLst>
          </p:cNvPr>
          <p:cNvSpPr>
            <a:spLocks noGrp="1"/>
          </p:cNvSpPr>
          <p:nvPr>
            <p:ph type="pic" sz="quarter" idx="10" hasCustomPrompt="1"/>
          </p:nvPr>
        </p:nvSpPr>
        <p:spPr>
          <a:xfrm>
            <a:off x="417272" y="-3733"/>
            <a:ext cx="4628450" cy="6879244"/>
          </a:xfrm>
          <a:custGeom>
            <a:avLst/>
            <a:gdLst>
              <a:gd name="connsiteX0" fmla="*/ 0 w 2728913"/>
              <a:gd name="connsiteY0" fmla="*/ 0 h 2152650"/>
              <a:gd name="connsiteX1" fmla="*/ 2728913 w 2728913"/>
              <a:gd name="connsiteY1" fmla="*/ 0 h 2152650"/>
              <a:gd name="connsiteX2" fmla="*/ 2728913 w 2728913"/>
              <a:gd name="connsiteY2" fmla="*/ 2152650 h 2152650"/>
              <a:gd name="connsiteX3" fmla="*/ 0 w 2728913"/>
              <a:gd name="connsiteY3" fmla="*/ 2152650 h 2152650"/>
              <a:gd name="connsiteX4" fmla="*/ 0 w 2728913"/>
              <a:gd name="connsiteY4" fmla="*/ 0 h 2152650"/>
              <a:gd name="connsiteX0" fmla="*/ 0 w 4609228"/>
              <a:gd name="connsiteY0" fmla="*/ 0 h 2152650"/>
              <a:gd name="connsiteX1" fmla="*/ 4609228 w 4609228"/>
              <a:gd name="connsiteY1" fmla="*/ 0 h 2152650"/>
              <a:gd name="connsiteX2" fmla="*/ 2728913 w 4609228"/>
              <a:gd name="connsiteY2" fmla="*/ 2152650 h 2152650"/>
              <a:gd name="connsiteX3" fmla="*/ 0 w 4609228"/>
              <a:gd name="connsiteY3" fmla="*/ 2152650 h 2152650"/>
              <a:gd name="connsiteX4" fmla="*/ 0 w 4609228"/>
              <a:gd name="connsiteY4" fmla="*/ 0 h 2152650"/>
              <a:gd name="connsiteX0" fmla="*/ 9625 w 4618853"/>
              <a:gd name="connsiteY0" fmla="*/ 0 h 6897905"/>
              <a:gd name="connsiteX1" fmla="*/ 4618853 w 4618853"/>
              <a:gd name="connsiteY1" fmla="*/ 0 h 6897905"/>
              <a:gd name="connsiteX2" fmla="*/ 2738538 w 4618853"/>
              <a:gd name="connsiteY2" fmla="*/ 2152650 h 6897905"/>
              <a:gd name="connsiteX3" fmla="*/ 0 w 4618853"/>
              <a:gd name="connsiteY3" fmla="*/ 6897905 h 6897905"/>
              <a:gd name="connsiteX4" fmla="*/ 9625 w 4618853"/>
              <a:gd name="connsiteY4" fmla="*/ 0 h 6897905"/>
              <a:gd name="connsiteX0" fmla="*/ 441 w 4628330"/>
              <a:gd name="connsiteY0" fmla="*/ 0 h 6901638"/>
              <a:gd name="connsiteX1" fmla="*/ 4628330 w 4628330"/>
              <a:gd name="connsiteY1" fmla="*/ 3733 h 6901638"/>
              <a:gd name="connsiteX2" fmla="*/ 2748015 w 4628330"/>
              <a:gd name="connsiteY2" fmla="*/ 2156383 h 6901638"/>
              <a:gd name="connsiteX3" fmla="*/ 9477 w 4628330"/>
              <a:gd name="connsiteY3" fmla="*/ 6901638 h 6901638"/>
              <a:gd name="connsiteX4" fmla="*/ 441 w 4628330"/>
              <a:gd name="connsiteY4" fmla="*/ 0 h 6901638"/>
              <a:gd name="connsiteX0" fmla="*/ 561 w 4628450"/>
              <a:gd name="connsiteY0" fmla="*/ 0 h 6879244"/>
              <a:gd name="connsiteX1" fmla="*/ 4628450 w 4628450"/>
              <a:gd name="connsiteY1" fmla="*/ 3733 h 6879244"/>
              <a:gd name="connsiteX2" fmla="*/ 2748135 w 4628450"/>
              <a:gd name="connsiteY2" fmla="*/ 2156383 h 6879244"/>
              <a:gd name="connsiteX3" fmla="*/ 5865 w 4628450"/>
              <a:gd name="connsiteY3" fmla="*/ 6879244 h 6879244"/>
              <a:gd name="connsiteX4" fmla="*/ 561 w 4628450"/>
              <a:gd name="connsiteY4" fmla="*/ 0 h 6879244"/>
              <a:gd name="connsiteX0" fmla="*/ 561 w 4628450"/>
              <a:gd name="connsiteY0" fmla="*/ 0 h 6879244"/>
              <a:gd name="connsiteX1" fmla="*/ 4628450 w 4628450"/>
              <a:gd name="connsiteY1" fmla="*/ 3733 h 6879244"/>
              <a:gd name="connsiteX2" fmla="*/ 3012488 w 4628450"/>
              <a:gd name="connsiteY2" fmla="*/ 5133600 h 6879244"/>
              <a:gd name="connsiteX3" fmla="*/ 5865 w 4628450"/>
              <a:gd name="connsiteY3" fmla="*/ 6879244 h 6879244"/>
              <a:gd name="connsiteX4" fmla="*/ 561 w 4628450"/>
              <a:gd name="connsiteY4" fmla="*/ 0 h 6879244"/>
              <a:gd name="connsiteX0" fmla="*/ 561 w 4628450"/>
              <a:gd name="connsiteY0" fmla="*/ 0 h 6879244"/>
              <a:gd name="connsiteX1" fmla="*/ 4628450 w 4628450"/>
              <a:gd name="connsiteY1" fmla="*/ 3733 h 6879244"/>
              <a:gd name="connsiteX2" fmla="*/ 2600791 w 4628450"/>
              <a:gd name="connsiteY2" fmla="*/ 6875727 h 6879244"/>
              <a:gd name="connsiteX3" fmla="*/ 5865 w 4628450"/>
              <a:gd name="connsiteY3" fmla="*/ 6879244 h 6879244"/>
              <a:gd name="connsiteX4" fmla="*/ 561 w 4628450"/>
              <a:gd name="connsiteY4" fmla="*/ 0 h 6879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8450" h="6879244">
                <a:moveTo>
                  <a:pt x="561" y="0"/>
                </a:moveTo>
                <a:lnTo>
                  <a:pt x="4628450" y="3733"/>
                </a:lnTo>
                <a:lnTo>
                  <a:pt x="2600791" y="6875727"/>
                </a:lnTo>
                <a:lnTo>
                  <a:pt x="5865" y="6879244"/>
                </a:lnTo>
                <a:cubicBezTo>
                  <a:pt x="9073" y="4579942"/>
                  <a:pt x="-2647" y="2299302"/>
                  <a:pt x="561" y="0"/>
                </a:cubicBezTo>
                <a:close/>
              </a:path>
            </a:pathLst>
          </a:custGeom>
        </p:spPr>
        <p:txBody>
          <a:bodyPr/>
          <a:lstStyle>
            <a:lvl1pPr>
              <a:defRPr sz="1800" b="0" i="0">
                <a:latin typeface="Nunito Light" pitchFamily="2" charset="77"/>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dirty="0"/>
              <a:t>Klik hier om een afbeelding toe te voegen</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nl-NL" dirty="0"/>
          </a:p>
        </p:txBody>
      </p:sp>
      <p:sp>
        <p:nvSpPr>
          <p:cNvPr id="2" name="Titel 1">
            <a:extLst>
              <a:ext uri="{FF2B5EF4-FFF2-40B4-BE49-F238E27FC236}">
                <a16:creationId xmlns:a16="http://schemas.microsoft.com/office/drawing/2014/main" id="{AFE2333A-E43F-0FB6-EFB6-84BE227A9993}"/>
              </a:ext>
            </a:extLst>
          </p:cNvPr>
          <p:cNvSpPr>
            <a:spLocks noGrp="1"/>
          </p:cNvSpPr>
          <p:nvPr>
            <p:ph type="ctrTitle" hasCustomPrompt="1"/>
          </p:nvPr>
        </p:nvSpPr>
        <p:spPr>
          <a:xfrm>
            <a:off x="5809060" y="878610"/>
            <a:ext cx="4951827" cy="742852"/>
          </a:xfrm>
          <a:prstGeom prst="rect">
            <a:avLst/>
          </a:prstGeom>
        </p:spPr>
        <p:txBody>
          <a:bodyPr anchor="b">
            <a:normAutofit/>
          </a:bodyPr>
          <a:lstStyle>
            <a:lvl1pPr algn="l">
              <a:defRPr sz="3200" b="0" i="0">
                <a:solidFill>
                  <a:srgbClr val="284066"/>
                </a:solidFill>
                <a:latin typeface="Nunito Light" pitchFamily="2" charset="77"/>
              </a:defRPr>
            </a:lvl1pPr>
          </a:lstStyle>
          <a:p>
            <a:r>
              <a:rPr lang="nl-NL" dirty="0"/>
              <a:t>TITEL KOMT HIER</a:t>
            </a:r>
          </a:p>
        </p:txBody>
      </p:sp>
      <p:sp>
        <p:nvSpPr>
          <p:cNvPr id="13" name="Tijdelijke aanduiding voor tekst 12">
            <a:extLst>
              <a:ext uri="{FF2B5EF4-FFF2-40B4-BE49-F238E27FC236}">
                <a16:creationId xmlns:a16="http://schemas.microsoft.com/office/drawing/2014/main" id="{3AD65FE9-4A99-86EC-88D4-254C0D6470EE}"/>
              </a:ext>
            </a:extLst>
          </p:cNvPr>
          <p:cNvSpPr>
            <a:spLocks noGrp="1"/>
          </p:cNvSpPr>
          <p:nvPr>
            <p:ph type="body" sz="quarter" idx="11" hasCustomPrompt="1"/>
          </p:nvPr>
        </p:nvSpPr>
        <p:spPr>
          <a:xfrm>
            <a:off x="5846763" y="1774988"/>
            <a:ext cx="4953000" cy="4379912"/>
          </a:xfrm>
          <a:prstGeom prst="rect">
            <a:avLst/>
          </a:prstGeom>
        </p:spPr>
        <p:txBody>
          <a:bodyPr/>
          <a:lstStyle>
            <a:lvl1pPr marL="0" indent="0">
              <a:buNone/>
              <a:defRPr sz="1800" b="0" i="0">
                <a:latin typeface="Nunito Light" pitchFamily="2" charset="77"/>
              </a:defRPr>
            </a:lvl1pPr>
          </a:lstStyle>
          <a:p>
            <a:pPr lvl="0"/>
            <a:r>
              <a:rPr lang="nl-NL" dirty="0"/>
              <a:t>Klik hier om tekst toe te voegen</a:t>
            </a:r>
          </a:p>
        </p:txBody>
      </p:sp>
    </p:spTree>
    <p:extLst>
      <p:ext uri="{BB962C8B-B14F-4D97-AF65-F5344CB8AC3E}">
        <p14:creationId xmlns:p14="http://schemas.microsoft.com/office/powerpoint/2010/main" val="224816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8" name="Tijdelijke aanduiding voor afbeelding 7">
            <a:extLst>
              <a:ext uri="{FF2B5EF4-FFF2-40B4-BE49-F238E27FC236}">
                <a16:creationId xmlns:a16="http://schemas.microsoft.com/office/drawing/2014/main" id="{A6291FF5-5A96-A111-B8BB-E65BE97E3CB6}"/>
              </a:ext>
            </a:extLst>
          </p:cNvPr>
          <p:cNvSpPr>
            <a:spLocks noGrp="1"/>
          </p:cNvSpPr>
          <p:nvPr>
            <p:ph type="pic" sz="quarter" idx="10" hasCustomPrompt="1"/>
          </p:nvPr>
        </p:nvSpPr>
        <p:spPr>
          <a:xfrm>
            <a:off x="399566" y="-4460"/>
            <a:ext cx="5553495" cy="6897814"/>
          </a:xfrm>
          <a:custGeom>
            <a:avLst/>
            <a:gdLst>
              <a:gd name="connsiteX0" fmla="*/ 0 w 2728913"/>
              <a:gd name="connsiteY0" fmla="*/ 0 h 2152650"/>
              <a:gd name="connsiteX1" fmla="*/ 2728913 w 2728913"/>
              <a:gd name="connsiteY1" fmla="*/ 0 h 2152650"/>
              <a:gd name="connsiteX2" fmla="*/ 2728913 w 2728913"/>
              <a:gd name="connsiteY2" fmla="*/ 2152650 h 2152650"/>
              <a:gd name="connsiteX3" fmla="*/ 0 w 2728913"/>
              <a:gd name="connsiteY3" fmla="*/ 2152650 h 2152650"/>
              <a:gd name="connsiteX4" fmla="*/ 0 w 2728913"/>
              <a:gd name="connsiteY4" fmla="*/ 0 h 2152650"/>
              <a:gd name="connsiteX0" fmla="*/ 0 w 4609228"/>
              <a:gd name="connsiteY0" fmla="*/ 0 h 2152650"/>
              <a:gd name="connsiteX1" fmla="*/ 4609228 w 4609228"/>
              <a:gd name="connsiteY1" fmla="*/ 0 h 2152650"/>
              <a:gd name="connsiteX2" fmla="*/ 2728913 w 4609228"/>
              <a:gd name="connsiteY2" fmla="*/ 2152650 h 2152650"/>
              <a:gd name="connsiteX3" fmla="*/ 0 w 4609228"/>
              <a:gd name="connsiteY3" fmla="*/ 2152650 h 2152650"/>
              <a:gd name="connsiteX4" fmla="*/ 0 w 4609228"/>
              <a:gd name="connsiteY4" fmla="*/ 0 h 2152650"/>
              <a:gd name="connsiteX0" fmla="*/ 9625 w 4618853"/>
              <a:gd name="connsiteY0" fmla="*/ 0 h 6897905"/>
              <a:gd name="connsiteX1" fmla="*/ 4618853 w 4618853"/>
              <a:gd name="connsiteY1" fmla="*/ 0 h 6897905"/>
              <a:gd name="connsiteX2" fmla="*/ 2738538 w 4618853"/>
              <a:gd name="connsiteY2" fmla="*/ 2152650 h 6897905"/>
              <a:gd name="connsiteX3" fmla="*/ 0 w 4618853"/>
              <a:gd name="connsiteY3" fmla="*/ 6897905 h 6897905"/>
              <a:gd name="connsiteX4" fmla="*/ 9625 w 4618853"/>
              <a:gd name="connsiteY4" fmla="*/ 0 h 6897905"/>
              <a:gd name="connsiteX0" fmla="*/ 441 w 4628330"/>
              <a:gd name="connsiteY0" fmla="*/ 0 h 6901638"/>
              <a:gd name="connsiteX1" fmla="*/ 4628330 w 4628330"/>
              <a:gd name="connsiteY1" fmla="*/ 3733 h 6901638"/>
              <a:gd name="connsiteX2" fmla="*/ 2748015 w 4628330"/>
              <a:gd name="connsiteY2" fmla="*/ 2156383 h 6901638"/>
              <a:gd name="connsiteX3" fmla="*/ 9477 w 4628330"/>
              <a:gd name="connsiteY3" fmla="*/ 6901638 h 6901638"/>
              <a:gd name="connsiteX4" fmla="*/ 441 w 4628330"/>
              <a:gd name="connsiteY4" fmla="*/ 0 h 6901638"/>
              <a:gd name="connsiteX0" fmla="*/ 561 w 4628450"/>
              <a:gd name="connsiteY0" fmla="*/ 0 h 6879244"/>
              <a:gd name="connsiteX1" fmla="*/ 4628450 w 4628450"/>
              <a:gd name="connsiteY1" fmla="*/ 3733 h 6879244"/>
              <a:gd name="connsiteX2" fmla="*/ 2748135 w 4628450"/>
              <a:gd name="connsiteY2" fmla="*/ 2156383 h 6879244"/>
              <a:gd name="connsiteX3" fmla="*/ 5865 w 4628450"/>
              <a:gd name="connsiteY3" fmla="*/ 6879244 h 6879244"/>
              <a:gd name="connsiteX4" fmla="*/ 561 w 4628450"/>
              <a:gd name="connsiteY4" fmla="*/ 0 h 6879244"/>
              <a:gd name="connsiteX0" fmla="*/ 561 w 4628450"/>
              <a:gd name="connsiteY0" fmla="*/ 0 h 6879244"/>
              <a:gd name="connsiteX1" fmla="*/ 4628450 w 4628450"/>
              <a:gd name="connsiteY1" fmla="*/ 3733 h 6879244"/>
              <a:gd name="connsiteX2" fmla="*/ 3012488 w 4628450"/>
              <a:gd name="connsiteY2" fmla="*/ 5133600 h 6879244"/>
              <a:gd name="connsiteX3" fmla="*/ 5865 w 4628450"/>
              <a:gd name="connsiteY3" fmla="*/ 6879244 h 6879244"/>
              <a:gd name="connsiteX4" fmla="*/ 561 w 4628450"/>
              <a:gd name="connsiteY4" fmla="*/ 0 h 6879244"/>
              <a:gd name="connsiteX0" fmla="*/ 561 w 4628450"/>
              <a:gd name="connsiteY0" fmla="*/ 0 h 6879244"/>
              <a:gd name="connsiteX1" fmla="*/ 4628450 w 4628450"/>
              <a:gd name="connsiteY1" fmla="*/ 3733 h 6879244"/>
              <a:gd name="connsiteX2" fmla="*/ 2600791 w 4628450"/>
              <a:gd name="connsiteY2" fmla="*/ 6875727 h 6879244"/>
              <a:gd name="connsiteX3" fmla="*/ 5865 w 4628450"/>
              <a:gd name="connsiteY3" fmla="*/ 6879244 h 6879244"/>
              <a:gd name="connsiteX4" fmla="*/ 561 w 4628450"/>
              <a:gd name="connsiteY4" fmla="*/ 0 h 6879244"/>
              <a:gd name="connsiteX0" fmla="*/ 561 w 3508867"/>
              <a:gd name="connsiteY0" fmla="*/ 728 h 6879972"/>
              <a:gd name="connsiteX1" fmla="*/ 3508867 w 3508867"/>
              <a:gd name="connsiteY1" fmla="*/ 0 h 6879972"/>
              <a:gd name="connsiteX2" fmla="*/ 2600791 w 3508867"/>
              <a:gd name="connsiteY2" fmla="*/ 6876455 h 6879972"/>
              <a:gd name="connsiteX3" fmla="*/ 5865 w 3508867"/>
              <a:gd name="connsiteY3" fmla="*/ 6879972 h 6879972"/>
              <a:gd name="connsiteX4" fmla="*/ 561 w 3508867"/>
              <a:gd name="connsiteY4" fmla="*/ 728 h 6879972"/>
              <a:gd name="connsiteX0" fmla="*/ 561 w 5129887"/>
              <a:gd name="connsiteY0" fmla="*/ 728 h 6880915"/>
              <a:gd name="connsiteX1" fmla="*/ 3508867 w 5129887"/>
              <a:gd name="connsiteY1" fmla="*/ 0 h 6880915"/>
              <a:gd name="connsiteX2" fmla="*/ 5129887 w 5129887"/>
              <a:gd name="connsiteY2" fmla="*/ 6880915 h 6880915"/>
              <a:gd name="connsiteX3" fmla="*/ 5865 w 5129887"/>
              <a:gd name="connsiteY3" fmla="*/ 6879972 h 6880915"/>
              <a:gd name="connsiteX4" fmla="*/ 561 w 5129887"/>
              <a:gd name="connsiteY4" fmla="*/ 728 h 6880915"/>
              <a:gd name="connsiteX0" fmla="*/ 561 w 5531331"/>
              <a:gd name="connsiteY0" fmla="*/ 728 h 6880915"/>
              <a:gd name="connsiteX1" fmla="*/ 3508867 w 5531331"/>
              <a:gd name="connsiteY1" fmla="*/ 0 h 6880915"/>
              <a:gd name="connsiteX2" fmla="*/ 5531331 w 5531331"/>
              <a:gd name="connsiteY2" fmla="*/ 6880915 h 6880915"/>
              <a:gd name="connsiteX3" fmla="*/ 5865 w 5531331"/>
              <a:gd name="connsiteY3" fmla="*/ 6879972 h 6880915"/>
              <a:gd name="connsiteX4" fmla="*/ 561 w 5531331"/>
              <a:gd name="connsiteY4" fmla="*/ 728 h 6880915"/>
              <a:gd name="connsiteX0" fmla="*/ 12538 w 5543308"/>
              <a:gd name="connsiteY0" fmla="*/ 728 h 6897814"/>
              <a:gd name="connsiteX1" fmla="*/ 3520844 w 5543308"/>
              <a:gd name="connsiteY1" fmla="*/ 0 h 6897814"/>
              <a:gd name="connsiteX2" fmla="*/ 5543308 w 5543308"/>
              <a:gd name="connsiteY2" fmla="*/ 6880915 h 6897814"/>
              <a:gd name="connsiteX3" fmla="*/ 0 w 5543308"/>
              <a:gd name="connsiteY3" fmla="*/ 6897814 h 6897814"/>
              <a:gd name="connsiteX4" fmla="*/ 12538 w 5543308"/>
              <a:gd name="connsiteY4" fmla="*/ 728 h 6897814"/>
              <a:gd name="connsiteX0" fmla="*/ 423 w 5553495"/>
              <a:gd name="connsiteY0" fmla="*/ 728 h 6897814"/>
              <a:gd name="connsiteX1" fmla="*/ 3531031 w 5553495"/>
              <a:gd name="connsiteY1" fmla="*/ 0 h 6897814"/>
              <a:gd name="connsiteX2" fmla="*/ 5553495 w 5553495"/>
              <a:gd name="connsiteY2" fmla="*/ 6880915 h 6897814"/>
              <a:gd name="connsiteX3" fmla="*/ 10187 w 5553495"/>
              <a:gd name="connsiteY3" fmla="*/ 6897814 h 6897814"/>
              <a:gd name="connsiteX4" fmla="*/ 423 w 5553495"/>
              <a:gd name="connsiteY4" fmla="*/ 728 h 6897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3495" h="6897814">
                <a:moveTo>
                  <a:pt x="423" y="728"/>
                </a:moveTo>
                <a:lnTo>
                  <a:pt x="3531031" y="0"/>
                </a:lnTo>
                <a:lnTo>
                  <a:pt x="5553495" y="6880915"/>
                </a:lnTo>
                <a:lnTo>
                  <a:pt x="10187" y="6897814"/>
                </a:lnTo>
                <a:cubicBezTo>
                  <a:pt x="13395" y="4598512"/>
                  <a:pt x="-2785" y="2300030"/>
                  <a:pt x="423" y="728"/>
                </a:cubicBezTo>
                <a:close/>
              </a:path>
            </a:pathLst>
          </a:custGeom>
        </p:spPr>
        <p:txBody>
          <a:bodyPr/>
          <a:lstStyle>
            <a:lvl1pPr>
              <a:defRPr sz="1800" b="0" i="0">
                <a:latin typeface="Nunito Light" pitchFamily="2" charset="77"/>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dirty="0"/>
              <a:t>Klik hier om een afbeelding toe te voegen</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lang="nl-NL" dirty="0"/>
          </a:p>
        </p:txBody>
      </p:sp>
      <p:sp>
        <p:nvSpPr>
          <p:cNvPr id="4" name="Tijdelijke aanduiding voor tekst 12">
            <a:extLst>
              <a:ext uri="{FF2B5EF4-FFF2-40B4-BE49-F238E27FC236}">
                <a16:creationId xmlns:a16="http://schemas.microsoft.com/office/drawing/2014/main" id="{94C9AC85-C2DD-E386-E043-7FC0BB21BFDA}"/>
              </a:ext>
            </a:extLst>
          </p:cNvPr>
          <p:cNvSpPr>
            <a:spLocks noGrp="1"/>
          </p:cNvSpPr>
          <p:nvPr>
            <p:ph type="body" sz="quarter" idx="12" hasCustomPrompt="1"/>
          </p:nvPr>
        </p:nvSpPr>
        <p:spPr>
          <a:xfrm>
            <a:off x="6789100" y="1778326"/>
            <a:ext cx="4433404" cy="4379912"/>
          </a:xfrm>
          <a:prstGeom prst="rect">
            <a:avLst/>
          </a:prstGeom>
        </p:spPr>
        <p:txBody>
          <a:bodyPr/>
          <a:lstStyle>
            <a:lvl1pPr marL="0" indent="0">
              <a:buNone/>
              <a:defRPr sz="1800" b="0" i="0">
                <a:latin typeface="Nunito Light" pitchFamily="2" charset="77"/>
              </a:defRPr>
            </a:lvl1pPr>
          </a:lstStyle>
          <a:p>
            <a:pPr lvl="0"/>
            <a:r>
              <a:rPr lang="nl-NL" dirty="0"/>
              <a:t>Klik hier om tekst toe te voegen</a:t>
            </a:r>
          </a:p>
        </p:txBody>
      </p:sp>
      <p:sp>
        <p:nvSpPr>
          <p:cNvPr id="2" name="Titel 1">
            <a:extLst>
              <a:ext uri="{FF2B5EF4-FFF2-40B4-BE49-F238E27FC236}">
                <a16:creationId xmlns:a16="http://schemas.microsoft.com/office/drawing/2014/main" id="{AFDC80C1-4716-2AD5-3983-89CB22980AF7}"/>
              </a:ext>
            </a:extLst>
          </p:cNvPr>
          <p:cNvSpPr>
            <a:spLocks noGrp="1"/>
          </p:cNvSpPr>
          <p:nvPr>
            <p:ph type="ctrTitle" hasCustomPrompt="1"/>
          </p:nvPr>
        </p:nvSpPr>
        <p:spPr>
          <a:xfrm>
            <a:off x="6731849" y="878610"/>
            <a:ext cx="4951827" cy="742852"/>
          </a:xfrm>
          <a:prstGeom prst="rect">
            <a:avLst/>
          </a:prstGeom>
        </p:spPr>
        <p:txBody>
          <a:bodyPr anchor="b">
            <a:normAutofit/>
          </a:bodyPr>
          <a:lstStyle>
            <a:lvl1pPr algn="l">
              <a:defRPr sz="3200" b="0" i="0">
                <a:solidFill>
                  <a:srgbClr val="284066"/>
                </a:solidFill>
                <a:latin typeface="Nunito Light" pitchFamily="2" charset="77"/>
              </a:defRPr>
            </a:lvl1pPr>
          </a:lstStyle>
          <a:p>
            <a:r>
              <a:rPr lang="nl-NL" dirty="0"/>
              <a:t>TITEL KOMT HIER</a:t>
            </a:r>
          </a:p>
        </p:txBody>
      </p:sp>
    </p:spTree>
    <p:extLst>
      <p:ext uri="{BB962C8B-B14F-4D97-AF65-F5344CB8AC3E}">
        <p14:creationId xmlns:p14="http://schemas.microsoft.com/office/powerpoint/2010/main" val="329325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E5FEDC68-7219-CFE6-2A69-7DE466311012}"/>
              </a:ext>
            </a:extLst>
          </p:cNvPr>
          <p:cNvSpPr>
            <a:spLocks noGrp="1"/>
          </p:cNvSpPr>
          <p:nvPr>
            <p:ph type="ctrTitle" hasCustomPrompt="1"/>
          </p:nvPr>
        </p:nvSpPr>
        <p:spPr>
          <a:xfrm>
            <a:off x="921749" y="878610"/>
            <a:ext cx="4951827" cy="742852"/>
          </a:xfrm>
          <a:prstGeom prst="rect">
            <a:avLst/>
          </a:prstGeom>
        </p:spPr>
        <p:txBody>
          <a:bodyPr anchor="b">
            <a:normAutofit/>
          </a:bodyPr>
          <a:lstStyle>
            <a:lvl1pPr algn="l">
              <a:defRPr sz="3200" b="0" i="0">
                <a:solidFill>
                  <a:schemeClr val="bg1"/>
                </a:solidFill>
                <a:latin typeface="Nunito Light" pitchFamily="2" charset="77"/>
              </a:defRPr>
            </a:lvl1pPr>
          </a:lstStyle>
          <a:p>
            <a:r>
              <a:rPr lang="nl-NL" dirty="0"/>
              <a:t>TITEL KOMT HIER</a:t>
            </a:r>
          </a:p>
        </p:txBody>
      </p:sp>
      <p:sp>
        <p:nvSpPr>
          <p:cNvPr id="4" name="Tijdelijke aanduiding voor tekst 12">
            <a:extLst>
              <a:ext uri="{FF2B5EF4-FFF2-40B4-BE49-F238E27FC236}">
                <a16:creationId xmlns:a16="http://schemas.microsoft.com/office/drawing/2014/main" id="{496E7D21-B16B-E9C3-C373-22A9FDC1EE61}"/>
              </a:ext>
            </a:extLst>
          </p:cNvPr>
          <p:cNvSpPr>
            <a:spLocks noGrp="1"/>
          </p:cNvSpPr>
          <p:nvPr>
            <p:ph type="body" sz="quarter" idx="11" hasCustomPrompt="1"/>
          </p:nvPr>
        </p:nvSpPr>
        <p:spPr>
          <a:xfrm>
            <a:off x="959452" y="1774988"/>
            <a:ext cx="4011941" cy="4379912"/>
          </a:xfrm>
          <a:prstGeom prst="rect">
            <a:avLst/>
          </a:prstGeom>
        </p:spPr>
        <p:txBody>
          <a:bodyPr/>
          <a:lstStyle>
            <a:lvl1pPr marL="0" indent="0">
              <a:buNone/>
              <a:defRPr sz="1800" b="0" i="0">
                <a:solidFill>
                  <a:schemeClr val="bg1"/>
                </a:solidFill>
                <a:latin typeface="Nunito Light" pitchFamily="2" charset="77"/>
              </a:defRPr>
            </a:lvl1pPr>
          </a:lstStyle>
          <a:p>
            <a:pPr lvl="0"/>
            <a:r>
              <a:rPr lang="nl-NL" dirty="0"/>
              <a:t>Klik hier om tekst toe te voegen</a:t>
            </a:r>
          </a:p>
        </p:txBody>
      </p:sp>
    </p:spTree>
    <p:extLst>
      <p:ext uri="{BB962C8B-B14F-4D97-AF65-F5344CB8AC3E}">
        <p14:creationId xmlns:p14="http://schemas.microsoft.com/office/powerpoint/2010/main" val="1933678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E5FEDC68-7219-CFE6-2A69-7DE466311012}"/>
              </a:ext>
            </a:extLst>
          </p:cNvPr>
          <p:cNvSpPr>
            <a:spLocks noGrp="1"/>
          </p:cNvSpPr>
          <p:nvPr>
            <p:ph type="ctrTitle" hasCustomPrompt="1"/>
          </p:nvPr>
        </p:nvSpPr>
        <p:spPr>
          <a:xfrm>
            <a:off x="921749" y="878610"/>
            <a:ext cx="4951827" cy="742852"/>
          </a:xfrm>
          <a:prstGeom prst="rect">
            <a:avLst/>
          </a:prstGeom>
        </p:spPr>
        <p:txBody>
          <a:bodyPr anchor="b">
            <a:normAutofit/>
          </a:bodyPr>
          <a:lstStyle>
            <a:lvl1pPr algn="l">
              <a:defRPr sz="3200" b="0" i="0">
                <a:solidFill>
                  <a:schemeClr val="bg1"/>
                </a:solidFill>
                <a:latin typeface="Nunito Light" pitchFamily="2" charset="77"/>
              </a:defRPr>
            </a:lvl1pPr>
          </a:lstStyle>
          <a:p>
            <a:r>
              <a:rPr lang="nl-NL" dirty="0"/>
              <a:t>TITEL KOMT HIER</a:t>
            </a:r>
          </a:p>
        </p:txBody>
      </p:sp>
      <p:sp>
        <p:nvSpPr>
          <p:cNvPr id="4" name="Tijdelijke aanduiding voor tekst 12">
            <a:extLst>
              <a:ext uri="{FF2B5EF4-FFF2-40B4-BE49-F238E27FC236}">
                <a16:creationId xmlns:a16="http://schemas.microsoft.com/office/drawing/2014/main" id="{496E7D21-B16B-E9C3-C373-22A9FDC1EE61}"/>
              </a:ext>
            </a:extLst>
          </p:cNvPr>
          <p:cNvSpPr>
            <a:spLocks noGrp="1"/>
          </p:cNvSpPr>
          <p:nvPr>
            <p:ph type="body" sz="quarter" idx="11" hasCustomPrompt="1"/>
          </p:nvPr>
        </p:nvSpPr>
        <p:spPr>
          <a:xfrm>
            <a:off x="959452" y="1774988"/>
            <a:ext cx="4011941" cy="4379912"/>
          </a:xfrm>
          <a:prstGeom prst="rect">
            <a:avLst/>
          </a:prstGeom>
        </p:spPr>
        <p:txBody>
          <a:bodyPr/>
          <a:lstStyle>
            <a:lvl1pPr marL="0" indent="0">
              <a:buNone/>
              <a:defRPr sz="1800" b="0" i="0">
                <a:solidFill>
                  <a:schemeClr val="bg1"/>
                </a:solidFill>
                <a:latin typeface="Nunito Light" pitchFamily="2" charset="77"/>
              </a:defRPr>
            </a:lvl1pPr>
          </a:lstStyle>
          <a:p>
            <a:pPr lvl="0"/>
            <a:r>
              <a:rPr lang="nl-NL" dirty="0"/>
              <a:t>Klik hier om tekst toe te voegen</a:t>
            </a:r>
          </a:p>
        </p:txBody>
      </p:sp>
    </p:spTree>
    <p:extLst>
      <p:ext uri="{BB962C8B-B14F-4D97-AF65-F5344CB8AC3E}">
        <p14:creationId xmlns:p14="http://schemas.microsoft.com/office/powerpoint/2010/main" val="45314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E5FEDC68-7219-CFE6-2A69-7DE466311012}"/>
              </a:ext>
            </a:extLst>
          </p:cNvPr>
          <p:cNvSpPr>
            <a:spLocks noGrp="1"/>
          </p:cNvSpPr>
          <p:nvPr>
            <p:ph type="ctrTitle" hasCustomPrompt="1"/>
          </p:nvPr>
        </p:nvSpPr>
        <p:spPr>
          <a:xfrm>
            <a:off x="921749" y="878610"/>
            <a:ext cx="4951827" cy="742852"/>
          </a:xfrm>
          <a:prstGeom prst="rect">
            <a:avLst/>
          </a:prstGeom>
        </p:spPr>
        <p:txBody>
          <a:bodyPr anchor="b">
            <a:normAutofit/>
          </a:bodyPr>
          <a:lstStyle>
            <a:lvl1pPr algn="l">
              <a:defRPr sz="3200" b="0" i="0">
                <a:solidFill>
                  <a:schemeClr val="bg1"/>
                </a:solidFill>
                <a:latin typeface="Nunito Light" pitchFamily="2" charset="77"/>
              </a:defRPr>
            </a:lvl1pPr>
          </a:lstStyle>
          <a:p>
            <a:r>
              <a:rPr lang="nl-NL" dirty="0"/>
              <a:t>TITEL KOMT HIER</a:t>
            </a:r>
          </a:p>
        </p:txBody>
      </p:sp>
      <p:sp>
        <p:nvSpPr>
          <p:cNvPr id="4" name="Tijdelijke aanduiding voor tekst 12">
            <a:extLst>
              <a:ext uri="{FF2B5EF4-FFF2-40B4-BE49-F238E27FC236}">
                <a16:creationId xmlns:a16="http://schemas.microsoft.com/office/drawing/2014/main" id="{496E7D21-B16B-E9C3-C373-22A9FDC1EE61}"/>
              </a:ext>
            </a:extLst>
          </p:cNvPr>
          <p:cNvSpPr>
            <a:spLocks noGrp="1"/>
          </p:cNvSpPr>
          <p:nvPr>
            <p:ph type="body" sz="quarter" idx="11" hasCustomPrompt="1"/>
          </p:nvPr>
        </p:nvSpPr>
        <p:spPr>
          <a:xfrm>
            <a:off x="959452" y="1774988"/>
            <a:ext cx="4011941" cy="4379912"/>
          </a:xfrm>
          <a:prstGeom prst="rect">
            <a:avLst/>
          </a:prstGeom>
        </p:spPr>
        <p:txBody>
          <a:bodyPr/>
          <a:lstStyle>
            <a:lvl1pPr marL="0" indent="0">
              <a:buNone/>
              <a:defRPr sz="1800" b="0" i="0">
                <a:solidFill>
                  <a:schemeClr val="bg1"/>
                </a:solidFill>
                <a:latin typeface="Nunito Light" pitchFamily="2" charset="77"/>
              </a:defRPr>
            </a:lvl1pPr>
          </a:lstStyle>
          <a:p>
            <a:pPr lvl="0"/>
            <a:r>
              <a:rPr lang="nl-NL" dirty="0"/>
              <a:t>Klik hier om tekst toe te voegen</a:t>
            </a:r>
          </a:p>
        </p:txBody>
      </p:sp>
    </p:spTree>
    <p:extLst>
      <p:ext uri="{BB962C8B-B14F-4D97-AF65-F5344CB8AC3E}">
        <p14:creationId xmlns:p14="http://schemas.microsoft.com/office/powerpoint/2010/main" val="206404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E5FEDC68-7219-CFE6-2A69-7DE466311012}"/>
              </a:ext>
            </a:extLst>
          </p:cNvPr>
          <p:cNvSpPr>
            <a:spLocks noGrp="1"/>
          </p:cNvSpPr>
          <p:nvPr>
            <p:ph type="ctrTitle" hasCustomPrompt="1"/>
          </p:nvPr>
        </p:nvSpPr>
        <p:spPr>
          <a:xfrm>
            <a:off x="921749" y="878610"/>
            <a:ext cx="4951827" cy="742852"/>
          </a:xfrm>
          <a:prstGeom prst="rect">
            <a:avLst/>
          </a:prstGeom>
        </p:spPr>
        <p:txBody>
          <a:bodyPr anchor="b">
            <a:normAutofit/>
          </a:bodyPr>
          <a:lstStyle>
            <a:lvl1pPr algn="l">
              <a:defRPr sz="3200" b="0" i="0">
                <a:solidFill>
                  <a:srgbClr val="284066"/>
                </a:solidFill>
                <a:latin typeface="Nunito Light" pitchFamily="2" charset="77"/>
              </a:defRPr>
            </a:lvl1pPr>
          </a:lstStyle>
          <a:p>
            <a:r>
              <a:rPr lang="nl-NL" dirty="0"/>
              <a:t>TITEL KOMT HIER</a:t>
            </a:r>
          </a:p>
        </p:txBody>
      </p:sp>
      <p:sp>
        <p:nvSpPr>
          <p:cNvPr id="4" name="Tijdelijke aanduiding voor tekst 12">
            <a:extLst>
              <a:ext uri="{FF2B5EF4-FFF2-40B4-BE49-F238E27FC236}">
                <a16:creationId xmlns:a16="http://schemas.microsoft.com/office/drawing/2014/main" id="{496E7D21-B16B-E9C3-C373-22A9FDC1EE61}"/>
              </a:ext>
            </a:extLst>
          </p:cNvPr>
          <p:cNvSpPr>
            <a:spLocks noGrp="1"/>
          </p:cNvSpPr>
          <p:nvPr>
            <p:ph type="body" sz="quarter" idx="11" hasCustomPrompt="1"/>
          </p:nvPr>
        </p:nvSpPr>
        <p:spPr>
          <a:xfrm>
            <a:off x="959452" y="1774988"/>
            <a:ext cx="4011941" cy="4379912"/>
          </a:xfrm>
          <a:prstGeom prst="rect">
            <a:avLst/>
          </a:prstGeom>
        </p:spPr>
        <p:txBody>
          <a:bodyPr/>
          <a:lstStyle>
            <a:lvl1pPr marL="0" indent="0">
              <a:buNone/>
              <a:defRPr sz="1800" b="0" i="0">
                <a:latin typeface="Nunito Light" pitchFamily="2" charset="77"/>
              </a:defRPr>
            </a:lvl1pPr>
          </a:lstStyle>
          <a:p>
            <a:pPr lvl="0"/>
            <a:r>
              <a:rPr lang="nl-NL" dirty="0"/>
              <a:t>Klik hier om tekst toe te voegen</a:t>
            </a:r>
          </a:p>
        </p:txBody>
      </p:sp>
      <p:sp>
        <p:nvSpPr>
          <p:cNvPr id="9" name="Tijdelijke aanduiding voor afbeelding 8">
            <a:extLst>
              <a:ext uri="{FF2B5EF4-FFF2-40B4-BE49-F238E27FC236}">
                <a16:creationId xmlns:a16="http://schemas.microsoft.com/office/drawing/2014/main" id="{C6B6E0DB-B505-96A7-9791-85D41D443169}"/>
              </a:ext>
            </a:extLst>
          </p:cNvPr>
          <p:cNvSpPr>
            <a:spLocks noGrp="1"/>
          </p:cNvSpPr>
          <p:nvPr>
            <p:ph type="pic" sz="quarter" idx="15" hasCustomPrompt="1"/>
          </p:nvPr>
        </p:nvSpPr>
        <p:spPr>
          <a:xfrm>
            <a:off x="7939279" y="885682"/>
            <a:ext cx="3293269" cy="2469044"/>
          </a:xfrm>
          <a:prstGeom prst="rect">
            <a:avLst/>
          </a:prstGeom>
        </p:spPr>
        <p:txBody>
          <a:bodyPr/>
          <a:lstStyle>
            <a:lvl1pPr marL="0" indent="0">
              <a:buNone/>
              <a:defRPr sz="1800" b="0" i="0">
                <a:latin typeface="Nunito Light" pitchFamily="2" charset="77"/>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nl-NL" dirty="0"/>
              <a:t>Klik hier om een afbeelding toe te voegen</a:t>
            </a:r>
          </a:p>
          <a:p>
            <a:endParaRPr lang="nl-NL" dirty="0"/>
          </a:p>
        </p:txBody>
      </p:sp>
      <p:sp>
        <p:nvSpPr>
          <p:cNvPr id="10" name="Tijdelijke aanduiding voor afbeelding 8">
            <a:extLst>
              <a:ext uri="{FF2B5EF4-FFF2-40B4-BE49-F238E27FC236}">
                <a16:creationId xmlns:a16="http://schemas.microsoft.com/office/drawing/2014/main" id="{3ACC925C-81C3-601B-D12E-82623F00487E}"/>
              </a:ext>
            </a:extLst>
          </p:cNvPr>
          <p:cNvSpPr>
            <a:spLocks noGrp="1"/>
          </p:cNvSpPr>
          <p:nvPr>
            <p:ph type="pic" sz="quarter" idx="16" hasCustomPrompt="1"/>
          </p:nvPr>
        </p:nvSpPr>
        <p:spPr>
          <a:xfrm>
            <a:off x="7939279" y="3571556"/>
            <a:ext cx="3293269" cy="2469044"/>
          </a:xfrm>
          <a:prstGeom prst="rect">
            <a:avLst/>
          </a:prstGeom>
        </p:spPr>
        <p:txBody>
          <a:bodyPr/>
          <a:lstStyle>
            <a:lvl1pPr marL="0" indent="0">
              <a:buNone/>
              <a:defRPr sz="1800" b="0" i="0">
                <a:latin typeface="Nunito Light" pitchFamily="2" charset="77"/>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nl-NL" dirty="0"/>
              <a:t>Klik hier om een afbeelding toe te voegen</a:t>
            </a:r>
          </a:p>
          <a:p>
            <a:endParaRPr lang="nl-NL" dirty="0"/>
          </a:p>
        </p:txBody>
      </p:sp>
    </p:spTree>
    <p:extLst>
      <p:ext uri="{BB962C8B-B14F-4D97-AF65-F5344CB8AC3E}">
        <p14:creationId xmlns:p14="http://schemas.microsoft.com/office/powerpoint/2010/main" val="29829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en 4 afbeeldingen">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89163D59-C6A3-D738-8B62-1C9890D3AADE}"/>
              </a:ext>
            </a:extLst>
          </p:cNvPr>
          <p:cNvSpPr>
            <a:spLocks noGrp="1"/>
          </p:cNvSpPr>
          <p:nvPr>
            <p:ph type="ctrTitle" hasCustomPrompt="1"/>
          </p:nvPr>
        </p:nvSpPr>
        <p:spPr>
          <a:xfrm>
            <a:off x="921749" y="1408385"/>
            <a:ext cx="4951827" cy="665021"/>
          </a:xfrm>
          <a:prstGeom prst="rect">
            <a:avLst/>
          </a:prstGeom>
        </p:spPr>
        <p:txBody>
          <a:bodyPr anchor="b">
            <a:normAutofit/>
          </a:bodyPr>
          <a:lstStyle>
            <a:lvl1pPr algn="l">
              <a:defRPr sz="2800" b="0" i="0">
                <a:solidFill>
                  <a:srgbClr val="284066"/>
                </a:solidFill>
                <a:latin typeface="Nunito Light" pitchFamily="2" charset="77"/>
              </a:defRPr>
            </a:lvl1pPr>
          </a:lstStyle>
          <a:p>
            <a:r>
              <a:rPr lang="nl-NL" dirty="0"/>
              <a:t>TITEL KOMT HIER</a:t>
            </a:r>
          </a:p>
        </p:txBody>
      </p:sp>
      <p:sp>
        <p:nvSpPr>
          <p:cNvPr id="8" name="Tijdelijke aanduiding voor tekst 12">
            <a:extLst>
              <a:ext uri="{FF2B5EF4-FFF2-40B4-BE49-F238E27FC236}">
                <a16:creationId xmlns:a16="http://schemas.microsoft.com/office/drawing/2014/main" id="{55B5B90F-5041-0FF9-CF35-A340C52163FE}"/>
              </a:ext>
            </a:extLst>
          </p:cNvPr>
          <p:cNvSpPr>
            <a:spLocks noGrp="1"/>
          </p:cNvSpPr>
          <p:nvPr>
            <p:ph type="body" sz="quarter" idx="11" hasCustomPrompt="1"/>
          </p:nvPr>
        </p:nvSpPr>
        <p:spPr>
          <a:xfrm>
            <a:off x="959453" y="2226933"/>
            <a:ext cx="3896326" cy="3963660"/>
          </a:xfrm>
          <a:prstGeom prst="rect">
            <a:avLst/>
          </a:prstGeom>
        </p:spPr>
        <p:txBody>
          <a:bodyPr/>
          <a:lstStyle>
            <a:lvl1pPr marL="0" indent="0">
              <a:buNone/>
              <a:defRPr sz="1400" b="0" i="0">
                <a:latin typeface="Nunito Light" pitchFamily="2" charset="77"/>
              </a:defRPr>
            </a:lvl1pPr>
          </a:lstStyle>
          <a:p>
            <a:pPr lvl="0"/>
            <a:r>
              <a:rPr lang="nl-NL" dirty="0"/>
              <a:t>Klik hier om tekst toe te voegen</a:t>
            </a:r>
          </a:p>
        </p:txBody>
      </p:sp>
      <p:sp>
        <p:nvSpPr>
          <p:cNvPr id="2" name="Tijdelijke aanduiding voor afbeelding 8">
            <a:extLst>
              <a:ext uri="{FF2B5EF4-FFF2-40B4-BE49-F238E27FC236}">
                <a16:creationId xmlns:a16="http://schemas.microsoft.com/office/drawing/2014/main" id="{AE587912-ECC0-C540-C321-7A2B2DD6C5EF}"/>
              </a:ext>
            </a:extLst>
          </p:cNvPr>
          <p:cNvSpPr>
            <a:spLocks noGrp="1"/>
          </p:cNvSpPr>
          <p:nvPr>
            <p:ph type="pic" sz="quarter" idx="16" hasCustomPrompt="1"/>
          </p:nvPr>
        </p:nvSpPr>
        <p:spPr>
          <a:xfrm>
            <a:off x="5645150" y="1266891"/>
            <a:ext cx="2879725" cy="2159000"/>
          </a:xfrm>
          <a:prstGeom prst="rect">
            <a:avLst/>
          </a:prstGeom>
        </p:spPr>
        <p:txBody>
          <a:bodyPr/>
          <a:lstStyle>
            <a:lvl1pPr marL="0" indent="0">
              <a:buNone/>
              <a:defRPr sz="1800" b="0" i="0">
                <a:latin typeface="Nunito Light" pitchFamily="2" charset="77"/>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nl-NL" dirty="0"/>
              <a:t>Klik hier om een afbeelding toe te voegen</a:t>
            </a:r>
          </a:p>
          <a:p>
            <a:endParaRPr lang="nl-NL" dirty="0"/>
          </a:p>
        </p:txBody>
      </p:sp>
      <p:sp>
        <p:nvSpPr>
          <p:cNvPr id="3" name="Tijdelijke aanduiding voor afbeelding 8">
            <a:extLst>
              <a:ext uri="{FF2B5EF4-FFF2-40B4-BE49-F238E27FC236}">
                <a16:creationId xmlns:a16="http://schemas.microsoft.com/office/drawing/2014/main" id="{A01E7618-8ED2-310A-407C-321DEF95C8E5}"/>
              </a:ext>
            </a:extLst>
          </p:cNvPr>
          <p:cNvSpPr>
            <a:spLocks noGrp="1"/>
          </p:cNvSpPr>
          <p:nvPr>
            <p:ph type="pic" sz="quarter" idx="17" hasCustomPrompt="1"/>
          </p:nvPr>
        </p:nvSpPr>
        <p:spPr>
          <a:xfrm>
            <a:off x="8699069" y="1266891"/>
            <a:ext cx="2879725" cy="2159000"/>
          </a:xfrm>
          <a:prstGeom prst="rect">
            <a:avLst/>
          </a:prstGeom>
        </p:spPr>
        <p:txBody>
          <a:bodyPr/>
          <a:lstStyle>
            <a:lvl1pPr marL="0" indent="0">
              <a:buNone/>
              <a:defRPr sz="1800" b="0" i="0">
                <a:latin typeface="Nunito Light" pitchFamily="2" charset="77"/>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nl-NL" dirty="0"/>
              <a:t>Klik hier om een afbeelding toe te voegen</a:t>
            </a:r>
          </a:p>
          <a:p>
            <a:endParaRPr lang="nl-NL" dirty="0"/>
          </a:p>
        </p:txBody>
      </p:sp>
      <p:sp>
        <p:nvSpPr>
          <p:cNvPr id="4" name="Tijdelijke aanduiding voor afbeelding 8">
            <a:extLst>
              <a:ext uri="{FF2B5EF4-FFF2-40B4-BE49-F238E27FC236}">
                <a16:creationId xmlns:a16="http://schemas.microsoft.com/office/drawing/2014/main" id="{8D70D775-E5FE-5C33-8535-1750032DEFB3}"/>
              </a:ext>
            </a:extLst>
          </p:cNvPr>
          <p:cNvSpPr>
            <a:spLocks noGrp="1"/>
          </p:cNvSpPr>
          <p:nvPr>
            <p:ph type="pic" sz="quarter" idx="18" hasCustomPrompt="1"/>
          </p:nvPr>
        </p:nvSpPr>
        <p:spPr>
          <a:xfrm>
            <a:off x="5645150" y="3663862"/>
            <a:ext cx="2879725" cy="2159000"/>
          </a:xfrm>
          <a:prstGeom prst="rect">
            <a:avLst/>
          </a:prstGeom>
        </p:spPr>
        <p:txBody>
          <a:bodyPr/>
          <a:lstStyle>
            <a:lvl1pPr marL="0" indent="0">
              <a:buNone/>
              <a:defRPr sz="1800" b="0" i="0">
                <a:latin typeface="Nunito Light" pitchFamily="2" charset="77"/>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nl-NL" dirty="0"/>
              <a:t>Klik hier om een afbeelding toe te voegen</a:t>
            </a:r>
          </a:p>
          <a:p>
            <a:endParaRPr lang="nl-NL" dirty="0"/>
          </a:p>
        </p:txBody>
      </p:sp>
      <p:sp>
        <p:nvSpPr>
          <p:cNvPr id="5" name="Tijdelijke aanduiding voor afbeelding 8">
            <a:extLst>
              <a:ext uri="{FF2B5EF4-FFF2-40B4-BE49-F238E27FC236}">
                <a16:creationId xmlns:a16="http://schemas.microsoft.com/office/drawing/2014/main" id="{78F2DCEA-0A8E-C424-D644-E27A4A01DA3D}"/>
              </a:ext>
            </a:extLst>
          </p:cNvPr>
          <p:cNvSpPr>
            <a:spLocks noGrp="1"/>
          </p:cNvSpPr>
          <p:nvPr>
            <p:ph type="pic" sz="quarter" idx="19" hasCustomPrompt="1"/>
          </p:nvPr>
        </p:nvSpPr>
        <p:spPr>
          <a:xfrm>
            <a:off x="8699069" y="3663862"/>
            <a:ext cx="2879725" cy="2159000"/>
          </a:xfrm>
          <a:prstGeom prst="rect">
            <a:avLst/>
          </a:prstGeom>
        </p:spPr>
        <p:txBody>
          <a:bodyPr/>
          <a:lstStyle>
            <a:lvl1pPr marL="0" indent="0">
              <a:buNone/>
              <a:defRPr sz="1800" b="0" i="0">
                <a:latin typeface="Nunito Light" pitchFamily="2" charset="77"/>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nl-NL" dirty="0"/>
              <a:t>Klik hier om een afbeelding toe te voegen</a:t>
            </a:r>
          </a:p>
          <a:p>
            <a:endParaRPr lang="nl-NL" dirty="0"/>
          </a:p>
        </p:txBody>
      </p:sp>
    </p:spTree>
    <p:extLst>
      <p:ext uri="{BB962C8B-B14F-4D97-AF65-F5344CB8AC3E}">
        <p14:creationId xmlns:p14="http://schemas.microsoft.com/office/powerpoint/2010/main" val="355392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9" name="Tijdelijke aanduiding voor afbeelding 18">
            <a:extLst>
              <a:ext uri="{FF2B5EF4-FFF2-40B4-BE49-F238E27FC236}">
                <a16:creationId xmlns:a16="http://schemas.microsoft.com/office/drawing/2014/main" id="{220E65FA-E6B0-9673-24A1-94E7CE493CB5}"/>
              </a:ext>
            </a:extLst>
          </p:cNvPr>
          <p:cNvSpPr>
            <a:spLocks noGrp="1"/>
          </p:cNvSpPr>
          <p:nvPr>
            <p:ph type="pic" sz="quarter" idx="10" hasCustomPrompt="1"/>
          </p:nvPr>
        </p:nvSpPr>
        <p:spPr>
          <a:xfrm>
            <a:off x="416554" y="1864"/>
            <a:ext cx="11775446" cy="6858000"/>
          </a:xfrm>
          <a:prstGeom prst="rect">
            <a:avLst/>
          </a:prstGeom>
        </p:spPr>
        <p:txBody>
          <a:bodyPr/>
          <a:lstStyle>
            <a:lvl1pPr marL="0" indent="0">
              <a:buNone/>
              <a:defRPr sz="1800" b="0" i="0">
                <a:latin typeface="Nunito Light" pitchFamily="2" charset="77"/>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nl-NL" dirty="0"/>
              <a:t>Klik hier om een afbeelding toe te voegen</a:t>
            </a:r>
          </a:p>
        </p:txBody>
      </p:sp>
      <p:sp>
        <p:nvSpPr>
          <p:cNvPr id="2" name="Titel 1">
            <a:extLst>
              <a:ext uri="{FF2B5EF4-FFF2-40B4-BE49-F238E27FC236}">
                <a16:creationId xmlns:a16="http://schemas.microsoft.com/office/drawing/2014/main" id="{0A8432B3-4BB8-2DE0-5784-0F751EA36F19}"/>
              </a:ext>
            </a:extLst>
          </p:cNvPr>
          <p:cNvSpPr>
            <a:spLocks noGrp="1"/>
          </p:cNvSpPr>
          <p:nvPr>
            <p:ph type="ctrTitle" hasCustomPrompt="1"/>
          </p:nvPr>
        </p:nvSpPr>
        <p:spPr>
          <a:xfrm>
            <a:off x="936507" y="5727632"/>
            <a:ext cx="4951827" cy="558206"/>
          </a:xfrm>
          <a:prstGeom prst="rect">
            <a:avLst/>
          </a:prstGeom>
        </p:spPr>
        <p:txBody>
          <a:bodyPr anchor="b">
            <a:normAutofit/>
          </a:bodyPr>
          <a:lstStyle>
            <a:lvl1pPr algn="l">
              <a:defRPr sz="3200" b="0" i="0">
                <a:solidFill>
                  <a:schemeClr val="bg1"/>
                </a:solidFill>
                <a:latin typeface="Nunito Light" pitchFamily="2" charset="77"/>
              </a:defRPr>
            </a:lvl1pPr>
          </a:lstStyle>
          <a:p>
            <a:r>
              <a:rPr lang="nl-NL" dirty="0"/>
              <a:t>SUBTITEL KOMT HIER</a:t>
            </a:r>
          </a:p>
        </p:txBody>
      </p:sp>
      <p:sp>
        <p:nvSpPr>
          <p:cNvPr id="10" name="Tijdelijke aanduiding voor tekst 9">
            <a:extLst>
              <a:ext uri="{FF2B5EF4-FFF2-40B4-BE49-F238E27FC236}">
                <a16:creationId xmlns:a16="http://schemas.microsoft.com/office/drawing/2014/main" id="{75D5AA43-545A-9F79-E82E-C1AA4E51BA6E}"/>
              </a:ext>
            </a:extLst>
          </p:cNvPr>
          <p:cNvSpPr>
            <a:spLocks noGrp="1"/>
          </p:cNvSpPr>
          <p:nvPr>
            <p:ph type="body" sz="quarter" idx="11" hasCustomPrompt="1"/>
          </p:nvPr>
        </p:nvSpPr>
        <p:spPr>
          <a:xfrm>
            <a:off x="906227" y="4189871"/>
            <a:ext cx="5495925" cy="1338863"/>
          </a:xfrm>
          <a:prstGeom prst="rect">
            <a:avLst/>
          </a:prstGeom>
        </p:spPr>
        <p:txBody>
          <a:bodyPr/>
          <a:lstStyle>
            <a:lvl1pPr marL="0" indent="0">
              <a:buNone/>
              <a:defRPr lang="nl-NL" sz="4800" b="0" i="0" kern="1200" dirty="0" smtClean="0">
                <a:solidFill>
                  <a:schemeClr val="bg1"/>
                </a:solidFill>
                <a:latin typeface="Nunito Light" pitchFamily="2" charset="77"/>
                <a:ea typeface="+mj-ea"/>
                <a:cs typeface="+mj-cs"/>
              </a:defRPr>
            </a:lvl1pPr>
          </a:lstStyle>
          <a:p>
            <a:pPr lvl="0"/>
            <a:r>
              <a:rPr lang="nl-NL" dirty="0"/>
              <a:t>HOOFDTITEL KOMT HIER</a:t>
            </a:r>
          </a:p>
        </p:txBody>
      </p:sp>
    </p:spTree>
    <p:extLst>
      <p:ext uri="{BB962C8B-B14F-4D97-AF65-F5344CB8AC3E}">
        <p14:creationId xmlns:p14="http://schemas.microsoft.com/office/powerpoint/2010/main" val="1620555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5C85199C-1FCC-7F25-F123-1BBDC92FD5B9}"/>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60918147"/>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hthoek 19">
            <a:extLst>
              <a:ext uri="{FF2B5EF4-FFF2-40B4-BE49-F238E27FC236}">
                <a16:creationId xmlns:a16="http://schemas.microsoft.com/office/drawing/2014/main" id="{A8DD85F1-E7BE-FAF2-7BE2-F7B0856A4175}"/>
              </a:ext>
            </a:extLst>
          </p:cNvPr>
          <p:cNvSpPr/>
          <p:nvPr userDrawn="1"/>
        </p:nvSpPr>
        <p:spPr>
          <a:xfrm>
            <a:off x="0" y="0"/>
            <a:ext cx="40796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2" name="Afbeelding 21">
            <a:extLst>
              <a:ext uri="{FF2B5EF4-FFF2-40B4-BE49-F238E27FC236}">
                <a16:creationId xmlns:a16="http://schemas.microsoft.com/office/drawing/2014/main" id="{8B66BEC0-04E9-F6C5-0992-5CD4BB09FE3A}"/>
              </a:ext>
            </a:extLst>
          </p:cNvPr>
          <p:cNvPicPr>
            <a:picLocks noChangeAspect="1"/>
          </p:cNvPicPr>
          <p:nvPr userDrawn="1"/>
        </p:nvPicPr>
        <p:blipFill>
          <a:blip r:embed="rId3"/>
          <a:stretch>
            <a:fillRect/>
          </a:stretch>
        </p:blipFill>
        <p:spPr>
          <a:xfrm rot="16200000">
            <a:off x="-209510" y="647556"/>
            <a:ext cx="774624" cy="514350"/>
          </a:xfrm>
          <a:prstGeom prst="rect">
            <a:avLst/>
          </a:prstGeom>
        </p:spPr>
      </p:pic>
    </p:spTree>
    <p:extLst>
      <p:ext uri="{BB962C8B-B14F-4D97-AF65-F5344CB8AC3E}">
        <p14:creationId xmlns:p14="http://schemas.microsoft.com/office/powerpoint/2010/main" val="3389852810"/>
      </p:ext>
    </p:extLst>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hthoek 19">
            <a:extLst>
              <a:ext uri="{FF2B5EF4-FFF2-40B4-BE49-F238E27FC236}">
                <a16:creationId xmlns:a16="http://schemas.microsoft.com/office/drawing/2014/main" id="{A8DD85F1-E7BE-FAF2-7BE2-F7B0856A4175}"/>
              </a:ext>
            </a:extLst>
          </p:cNvPr>
          <p:cNvSpPr/>
          <p:nvPr userDrawn="1"/>
        </p:nvSpPr>
        <p:spPr>
          <a:xfrm>
            <a:off x="0" y="0"/>
            <a:ext cx="40796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2" name="Afbeelding 21">
            <a:extLst>
              <a:ext uri="{FF2B5EF4-FFF2-40B4-BE49-F238E27FC236}">
                <a16:creationId xmlns:a16="http://schemas.microsoft.com/office/drawing/2014/main" id="{8B66BEC0-04E9-F6C5-0992-5CD4BB09FE3A}"/>
              </a:ext>
            </a:extLst>
          </p:cNvPr>
          <p:cNvPicPr>
            <a:picLocks noChangeAspect="1"/>
          </p:cNvPicPr>
          <p:nvPr userDrawn="1"/>
        </p:nvPicPr>
        <p:blipFill>
          <a:blip r:embed="rId3"/>
          <a:stretch>
            <a:fillRect/>
          </a:stretch>
        </p:blipFill>
        <p:spPr>
          <a:xfrm rot="16200000">
            <a:off x="-209510" y="647556"/>
            <a:ext cx="774624" cy="514350"/>
          </a:xfrm>
          <a:prstGeom prst="rect">
            <a:avLst/>
          </a:prstGeom>
        </p:spPr>
      </p:pic>
    </p:spTree>
    <p:extLst>
      <p:ext uri="{BB962C8B-B14F-4D97-AF65-F5344CB8AC3E}">
        <p14:creationId xmlns:p14="http://schemas.microsoft.com/office/powerpoint/2010/main" val="562981382"/>
      </p:ext>
    </p:extLst>
  </p:cSld>
  <p:clrMap bg1="lt1" tx1="dk1" bg2="lt2" tx2="dk2" accent1="accent1" accent2="accent2" accent3="accent3" accent4="accent4" accent5="accent5" accent6="accent6" hlink="hlink" folHlink="folHlink"/>
  <p:sldLayoutIdLst>
    <p:sldLayoutId id="214748365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DB9621D-1EA5-E77C-8A19-5BAB2FFEF727}"/>
              </a:ext>
            </a:extLst>
          </p:cNvPr>
          <p:cNvSpPr/>
          <p:nvPr userDrawn="1"/>
        </p:nvSpPr>
        <p:spPr>
          <a:xfrm>
            <a:off x="0" y="0"/>
            <a:ext cx="40796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Afbeelding 9">
            <a:extLst>
              <a:ext uri="{FF2B5EF4-FFF2-40B4-BE49-F238E27FC236}">
                <a16:creationId xmlns:a16="http://schemas.microsoft.com/office/drawing/2014/main" id="{27A8D62E-E5CA-8D2C-666E-A4DC10238E04}"/>
              </a:ext>
            </a:extLst>
          </p:cNvPr>
          <p:cNvPicPr>
            <a:picLocks noChangeAspect="1"/>
          </p:cNvPicPr>
          <p:nvPr userDrawn="1"/>
        </p:nvPicPr>
        <p:blipFill>
          <a:blip r:embed="rId3"/>
          <a:stretch>
            <a:fillRect/>
          </a:stretch>
        </p:blipFill>
        <p:spPr>
          <a:xfrm rot="16200000">
            <a:off x="-209510" y="647556"/>
            <a:ext cx="774624" cy="514350"/>
          </a:xfrm>
          <a:prstGeom prst="rect">
            <a:avLst/>
          </a:prstGeom>
        </p:spPr>
      </p:pic>
      <p:pic>
        <p:nvPicPr>
          <p:cNvPr id="3" name="Afbeelding 2" descr="Afbeelding met groen, schermopname, Graphics, Kleurrijkheid&#10;&#10;Automatisch gegenereerde beschrijving">
            <a:extLst>
              <a:ext uri="{FF2B5EF4-FFF2-40B4-BE49-F238E27FC236}">
                <a16:creationId xmlns:a16="http://schemas.microsoft.com/office/drawing/2014/main" id="{A2BED88C-5014-0DA9-DB72-5FD9A2FE8579}"/>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1389725568"/>
      </p:ext>
    </p:extLst>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DB9621D-1EA5-E77C-8A19-5BAB2FFEF727}"/>
              </a:ext>
            </a:extLst>
          </p:cNvPr>
          <p:cNvSpPr/>
          <p:nvPr userDrawn="1"/>
        </p:nvSpPr>
        <p:spPr>
          <a:xfrm>
            <a:off x="0" y="0"/>
            <a:ext cx="40796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Afbeelding 9">
            <a:extLst>
              <a:ext uri="{FF2B5EF4-FFF2-40B4-BE49-F238E27FC236}">
                <a16:creationId xmlns:a16="http://schemas.microsoft.com/office/drawing/2014/main" id="{27A8D62E-E5CA-8D2C-666E-A4DC10238E04}"/>
              </a:ext>
            </a:extLst>
          </p:cNvPr>
          <p:cNvPicPr>
            <a:picLocks noChangeAspect="1"/>
          </p:cNvPicPr>
          <p:nvPr userDrawn="1"/>
        </p:nvPicPr>
        <p:blipFill>
          <a:blip r:embed="rId3"/>
          <a:stretch>
            <a:fillRect/>
          </a:stretch>
        </p:blipFill>
        <p:spPr>
          <a:xfrm rot="16200000">
            <a:off x="-209510" y="647556"/>
            <a:ext cx="774624" cy="514350"/>
          </a:xfrm>
          <a:prstGeom prst="rect">
            <a:avLst/>
          </a:prstGeom>
        </p:spPr>
      </p:pic>
      <p:pic>
        <p:nvPicPr>
          <p:cNvPr id="3" name="Afbeelding 2" descr="Afbeelding met schermopname, groen, Graphics, Turquoise&#10;&#10;Automatisch gegenereerde beschrijving">
            <a:extLst>
              <a:ext uri="{FF2B5EF4-FFF2-40B4-BE49-F238E27FC236}">
                <a16:creationId xmlns:a16="http://schemas.microsoft.com/office/drawing/2014/main" id="{8750A61F-523E-B277-49AA-D61FBCD17E36}"/>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2931503776"/>
      </p:ext>
    </p:extLst>
  </p:cSld>
  <p:clrMap bg1="lt1" tx1="dk1" bg2="lt2" tx2="dk2" accent1="accent1" accent2="accent2" accent3="accent3" accent4="accent4" accent5="accent5" accent6="accent6" hlink="hlink" folHlink="folHlink"/>
  <p:sldLayoutIdLst>
    <p:sldLayoutId id="214748366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DB9621D-1EA5-E77C-8A19-5BAB2FFEF727}"/>
              </a:ext>
            </a:extLst>
          </p:cNvPr>
          <p:cNvSpPr/>
          <p:nvPr userDrawn="1"/>
        </p:nvSpPr>
        <p:spPr>
          <a:xfrm>
            <a:off x="0" y="0"/>
            <a:ext cx="40796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Afbeelding 9">
            <a:extLst>
              <a:ext uri="{FF2B5EF4-FFF2-40B4-BE49-F238E27FC236}">
                <a16:creationId xmlns:a16="http://schemas.microsoft.com/office/drawing/2014/main" id="{27A8D62E-E5CA-8D2C-666E-A4DC10238E04}"/>
              </a:ext>
            </a:extLst>
          </p:cNvPr>
          <p:cNvPicPr>
            <a:picLocks noChangeAspect="1"/>
          </p:cNvPicPr>
          <p:nvPr userDrawn="1"/>
        </p:nvPicPr>
        <p:blipFill>
          <a:blip r:embed="rId3"/>
          <a:stretch>
            <a:fillRect/>
          </a:stretch>
        </p:blipFill>
        <p:spPr>
          <a:xfrm rot="16200000">
            <a:off x="-209510" y="647556"/>
            <a:ext cx="774624" cy="514350"/>
          </a:xfrm>
          <a:prstGeom prst="rect">
            <a:avLst/>
          </a:prstGeom>
        </p:spPr>
      </p:pic>
      <p:pic>
        <p:nvPicPr>
          <p:cNvPr id="4" name="Afbeelding 3" descr="Afbeelding met schermopname, blauw, Elektrisch blauw, zwart&#10;&#10;Automatisch gegenereerde beschrijving">
            <a:extLst>
              <a:ext uri="{FF2B5EF4-FFF2-40B4-BE49-F238E27FC236}">
                <a16:creationId xmlns:a16="http://schemas.microsoft.com/office/drawing/2014/main" id="{B3A8D258-FCCD-0C0F-F321-BAF5F1832E9B}"/>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2389466579"/>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89C59C50-A5B0-8DC4-3BB1-D06FC68FCBF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9" name="Rechthoek 8">
            <a:extLst>
              <a:ext uri="{FF2B5EF4-FFF2-40B4-BE49-F238E27FC236}">
                <a16:creationId xmlns:a16="http://schemas.microsoft.com/office/drawing/2014/main" id="{6DB9621D-1EA5-E77C-8A19-5BAB2FFEF727}"/>
              </a:ext>
            </a:extLst>
          </p:cNvPr>
          <p:cNvSpPr/>
          <p:nvPr userDrawn="1"/>
        </p:nvSpPr>
        <p:spPr>
          <a:xfrm>
            <a:off x="0" y="0"/>
            <a:ext cx="40796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Afbeelding 9">
            <a:extLst>
              <a:ext uri="{FF2B5EF4-FFF2-40B4-BE49-F238E27FC236}">
                <a16:creationId xmlns:a16="http://schemas.microsoft.com/office/drawing/2014/main" id="{27A8D62E-E5CA-8D2C-666E-A4DC10238E04}"/>
              </a:ext>
            </a:extLst>
          </p:cNvPr>
          <p:cNvPicPr>
            <a:picLocks noChangeAspect="1"/>
          </p:cNvPicPr>
          <p:nvPr userDrawn="1"/>
        </p:nvPicPr>
        <p:blipFill>
          <a:blip r:embed="rId4"/>
          <a:stretch>
            <a:fillRect/>
          </a:stretch>
        </p:blipFill>
        <p:spPr>
          <a:xfrm rot="16200000">
            <a:off x="-209510" y="647556"/>
            <a:ext cx="774624" cy="514350"/>
          </a:xfrm>
          <a:prstGeom prst="rect">
            <a:avLst/>
          </a:prstGeom>
        </p:spPr>
      </p:pic>
    </p:spTree>
    <p:extLst>
      <p:ext uri="{BB962C8B-B14F-4D97-AF65-F5344CB8AC3E}">
        <p14:creationId xmlns:p14="http://schemas.microsoft.com/office/powerpoint/2010/main" val="584604120"/>
      </p:ext>
    </p:extLst>
  </p:cSld>
  <p:clrMap bg1="lt1" tx1="dk1" bg2="lt2" tx2="dk2" accent1="accent1" accent2="accent2" accent3="accent3" accent4="accent4" accent5="accent5" accent6="accent6" hlink="hlink" folHlink="folHlink"/>
  <p:sldLayoutIdLst>
    <p:sldLayoutId id="214748365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Afbeelding 7" descr="Afbeelding met grafiek&#10;&#10;Automatisch gegenereerde beschrijving">
            <a:extLst>
              <a:ext uri="{FF2B5EF4-FFF2-40B4-BE49-F238E27FC236}">
                <a16:creationId xmlns:a16="http://schemas.microsoft.com/office/drawing/2014/main" id="{9411B085-EEA5-6926-25AA-220BC70F3610}"/>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9" name="Rechthoek 8">
            <a:extLst>
              <a:ext uri="{FF2B5EF4-FFF2-40B4-BE49-F238E27FC236}">
                <a16:creationId xmlns:a16="http://schemas.microsoft.com/office/drawing/2014/main" id="{2DE6B54C-7BDE-3C63-976A-1FC34256DD6F}"/>
              </a:ext>
            </a:extLst>
          </p:cNvPr>
          <p:cNvSpPr/>
          <p:nvPr userDrawn="1"/>
        </p:nvSpPr>
        <p:spPr>
          <a:xfrm>
            <a:off x="0" y="0"/>
            <a:ext cx="40796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Afbeelding 9">
            <a:extLst>
              <a:ext uri="{FF2B5EF4-FFF2-40B4-BE49-F238E27FC236}">
                <a16:creationId xmlns:a16="http://schemas.microsoft.com/office/drawing/2014/main" id="{1B2C32D9-5E72-F7A0-668B-9A4D919424C3}"/>
              </a:ext>
            </a:extLst>
          </p:cNvPr>
          <p:cNvPicPr>
            <a:picLocks noChangeAspect="1"/>
          </p:cNvPicPr>
          <p:nvPr userDrawn="1"/>
        </p:nvPicPr>
        <p:blipFill>
          <a:blip r:embed="rId4"/>
          <a:stretch>
            <a:fillRect/>
          </a:stretch>
        </p:blipFill>
        <p:spPr>
          <a:xfrm rot="16200000">
            <a:off x="-209510" y="647556"/>
            <a:ext cx="774624" cy="514350"/>
          </a:xfrm>
          <a:prstGeom prst="rect">
            <a:avLst/>
          </a:prstGeom>
        </p:spPr>
      </p:pic>
    </p:spTree>
    <p:extLst>
      <p:ext uri="{BB962C8B-B14F-4D97-AF65-F5344CB8AC3E}">
        <p14:creationId xmlns:p14="http://schemas.microsoft.com/office/powerpoint/2010/main" val="1238444248"/>
      </p:ext>
    </p:extLst>
  </p:cSld>
  <p:clrMap bg1="lt1" tx1="dk1" bg2="lt2" tx2="dk2" accent1="accent1" accent2="accent2" accent3="accent3" accent4="accent4" accent5="accent5" accent6="accent6" hlink="hlink" folHlink="folHlink"/>
  <p:sldLayoutIdLst>
    <p:sldLayoutId id="214748365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hthoek 11">
            <a:extLst>
              <a:ext uri="{FF2B5EF4-FFF2-40B4-BE49-F238E27FC236}">
                <a16:creationId xmlns:a16="http://schemas.microsoft.com/office/drawing/2014/main" id="{E1426E64-ADA2-7BAE-318B-67D478FFFFD5}"/>
              </a:ext>
            </a:extLst>
          </p:cNvPr>
          <p:cNvSpPr/>
          <p:nvPr userDrawn="1"/>
        </p:nvSpPr>
        <p:spPr>
          <a:xfrm>
            <a:off x="0" y="0"/>
            <a:ext cx="40796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3" name="Afbeelding 12">
            <a:extLst>
              <a:ext uri="{FF2B5EF4-FFF2-40B4-BE49-F238E27FC236}">
                <a16:creationId xmlns:a16="http://schemas.microsoft.com/office/drawing/2014/main" id="{7BDC92D4-2131-A6F7-6528-1AED7E3A33A6}"/>
              </a:ext>
            </a:extLst>
          </p:cNvPr>
          <p:cNvPicPr>
            <a:picLocks noChangeAspect="1"/>
          </p:cNvPicPr>
          <p:nvPr userDrawn="1"/>
        </p:nvPicPr>
        <p:blipFill>
          <a:blip r:embed="rId3"/>
          <a:stretch>
            <a:fillRect/>
          </a:stretch>
        </p:blipFill>
        <p:spPr>
          <a:xfrm rot="16200000">
            <a:off x="-209510" y="647556"/>
            <a:ext cx="774624" cy="514350"/>
          </a:xfrm>
          <a:prstGeom prst="rect">
            <a:avLst/>
          </a:prstGeom>
        </p:spPr>
      </p:pic>
    </p:spTree>
    <p:extLst>
      <p:ext uri="{BB962C8B-B14F-4D97-AF65-F5344CB8AC3E}">
        <p14:creationId xmlns:p14="http://schemas.microsoft.com/office/powerpoint/2010/main" val="2760111340"/>
      </p:ext>
    </p:extLst>
  </p:cSld>
  <p:clrMap bg1="lt1" tx1="dk1" bg2="lt2" tx2="dk2" accent1="accent1" accent2="accent2" accent3="accent3" accent4="accent4" accent5="accent5" accent6="accent6" hlink="hlink" folHlink="folHlink"/>
  <p:sldLayoutIdLst>
    <p:sldLayoutId id="214748366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netbeheernederland.nl/publicatie/dsmr-502-p1-companion-standard"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rafana.sendlab.n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AD471EBC-ADFB-E865-3038-7CC5A5548073}"/>
              </a:ext>
            </a:extLst>
          </p:cNvPr>
          <p:cNvSpPr txBox="1">
            <a:spLocks/>
          </p:cNvSpPr>
          <p:nvPr/>
        </p:nvSpPr>
        <p:spPr>
          <a:xfrm>
            <a:off x="409076" y="4971108"/>
            <a:ext cx="6639794" cy="13388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sz="5400" b="1" dirty="0">
                <a:solidFill>
                  <a:srgbClr val="284066"/>
                </a:solidFill>
                <a:latin typeface="Nunito Light" pitchFamily="2" charset="0"/>
              </a:rPr>
              <a:t>Handleiding aansluiten P1-kitje</a:t>
            </a:r>
          </a:p>
        </p:txBody>
      </p:sp>
    </p:spTree>
    <p:extLst>
      <p:ext uri="{BB962C8B-B14F-4D97-AF65-F5344CB8AC3E}">
        <p14:creationId xmlns:p14="http://schemas.microsoft.com/office/powerpoint/2010/main" val="230148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CEC567-886B-407C-1842-41B6BF70F7A2}"/>
              </a:ext>
            </a:extLst>
          </p:cNvPr>
          <p:cNvSpPr>
            <a:spLocks noGrp="1"/>
          </p:cNvSpPr>
          <p:nvPr>
            <p:ph type="ctrTitle"/>
          </p:nvPr>
        </p:nvSpPr>
        <p:spPr/>
        <p:txBody>
          <a:bodyPr/>
          <a:lstStyle/>
          <a:p>
            <a:r>
              <a:rPr lang="nl-NL" dirty="0" err="1"/>
              <a:t>WiFi</a:t>
            </a:r>
            <a:r>
              <a:rPr lang="nl-NL" dirty="0"/>
              <a:t> opnieuw instellen</a:t>
            </a:r>
          </a:p>
        </p:txBody>
      </p:sp>
      <p:sp>
        <p:nvSpPr>
          <p:cNvPr id="3" name="Tijdelijke aanduiding voor tekst 2">
            <a:extLst>
              <a:ext uri="{FF2B5EF4-FFF2-40B4-BE49-F238E27FC236}">
                <a16:creationId xmlns:a16="http://schemas.microsoft.com/office/drawing/2014/main" id="{063D8178-F775-AB13-972B-A9E553422AC5}"/>
              </a:ext>
            </a:extLst>
          </p:cNvPr>
          <p:cNvSpPr>
            <a:spLocks noGrp="1"/>
          </p:cNvSpPr>
          <p:nvPr>
            <p:ph type="body" sz="quarter" idx="11"/>
          </p:nvPr>
        </p:nvSpPr>
        <p:spPr>
          <a:xfrm>
            <a:off x="921749" y="1674181"/>
            <a:ext cx="4011941" cy="4379912"/>
          </a:xfrm>
        </p:spPr>
        <p:txBody>
          <a:bodyPr/>
          <a:lstStyle/>
          <a:p>
            <a:r>
              <a:rPr lang="nl-NL" dirty="0"/>
              <a:t>Als je verhuist of je </a:t>
            </a:r>
            <a:r>
              <a:rPr lang="nl-NL" dirty="0" err="1"/>
              <a:t>WiFi</a:t>
            </a:r>
            <a:r>
              <a:rPr lang="nl-NL" dirty="0"/>
              <a:t>-netwerknaam of wachtwoord wijzigt, moet je de hele procedure opnieuw doorlopen. </a:t>
            </a:r>
          </a:p>
          <a:p>
            <a:pPr marL="285750" indent="-285750">
              <a:buFont typeface="Arial" panose="020B0604020202020204" pitchFamily="34" charset="0"/>
              <a:buChar char="•"/>
            </a:pPr>
            <a:r>
              <a:rPr lang="nl-NL" dirty="0"/>
              <a:t>Onderbreek de voedingsspanning</a:t>
            </a:r>
          </a:p>
          <a:p>
            <a:r>
              <a:rPr lang="nl-NL" dirty="0"/>
              <a:t>DSMR 4.2-meters: loskoppelen van de USB-voeding </a:t>
            </a:r>
          </a:p>
          <a:p>
            <a:r>
              <a:rPr lang="nl-NL" dirty="0"/>
              <a:t>DSMR 5-meters: stekker uit de P1-poort halen </a:t>
            </a:r>
          </a:p>
          <a:p>
            <a:pPr marL="285750" indent="-285750">
              <a:buFont typeface="Arial" panose="020B0604020202020204" pitchFamily="34" charset="0"/>
              <a:buChar char="•"/>
            </a:pPr>
            <a:r>
              <a:rPr lang="nl-NL" dirty="0"/>
              <a:t>houd de knop met "Sw1" ingedrukt </a:t>
            </a:r>
          </a:p>
          <a:p>
            <a:pPr marL="285750" indent="-285750">
              <a:buFont typeface="Arial" panose="020B0604020202020204" pitchFamily="34" charset="0"/>
              <a:buChar char="•"/>
            </a:pPr>
            <a:r>
              <a:rPr lang="nl-NL" dirty="0"/>
              <a:t>sluit de voedingsspanning weer aan en laat de knop weer los </a:t>
            </a:r>
          </a:p>
          <a:p>
            <a:pPr marL="285750" indent="-285750">
              <a:buFont typeface="Arial" panose="020B0604020202020204" pitchFamily="34" charset="0"/>
              <a:buChar char="•"/>
            </a:pPr>
            <a:r>
              <a:rPr lang="nl-NL" dirty="0"/>
              <a:t>maak opnieuw verbinding het </a:t>
            </a:r>
            <a:r>
              <a:rPr lang="nl-NL" dirty="0" err="1"/>
              <a:t>WiFi</a:t>
            </a:r>
            <a:r>
              <a:rPr lang="nl-NL" dirty="0"/>
              <a:t>-netwerk van het kitje, zoals beschreven aan het begin van deze handleiding</a:t>
            </a:r>
          </a:p>
          <a:p>
            <a:pPr lvl="0">
              <a:lnSpc>
                <a:spcPct val="107000"/>
              </a:lnSpc>
            </a:pPr>
            <a:endParaRPr lang="nl-NL" dirty="0"/>
          </a:p>
        </p:txBody>
      </p:sp>
      <p:sp>
        <p:nvSpPr>
          <p:cNvPr id="6" name="Titel 1">
            <a:extLst>
              <a:ext uri="{FF2B5EF4-FFF2-40B4-BE49-F238E27FC236}">
                <a16:creationId xmlns:a16="http://schemas.microsoft.com/office/drawing/2014/main" id="{BED9A305-4438-9B35-0CBA-FCF57EA11284}"/>
              </a:ext>
            </a:extLst>
          </p:cNvPr>
          <p:cNvSpPr txBox="1">
            <a:spLocks/>
          </p:cNvSpPr>
          <p:nvPr/>
        </p:nvSpPr>
        <p:spPr>
          <a:xfrm>
            <a:off x="6964965" y="878610"/>
            <a:ext cx="4951827" cy="742852"/>
          </a:xfrm>
          <a:prstGeom prst="rect">
            <a:avLst/>
          </a:prstGeom>
        </p:spPr>
        <p:txBody>
          <a:bodyPr anchor="b">
            <a:normAutofit/>
          </a:bodyPr>
          <a:lstStyle>
            <a:lvl1pPr algn="l" defTabSz="914400" rtl="0" eaLnBrk="1" latinLnBrk="0" hangingPunct="1">
              <a:lnSpc>
                <a:spcPct val="90000"/>
              </a:lnSpc>
              <a:spcBef>
                <a:spcPct val="0"/>
              </a:spcBef>
              <a:buNone/>
              <a:defRPr sz="3200" b="0" i="0" kern="1200">
                <a:solidFill>
                  <a:schemeClr val="bg1"/>
                </a:solidFill>
                <a:latin typeface="Nunito Light" pitchFamily="2" charset="77"/>
                <a:ea typeface="+mj-ea"/>
                <a:cs typeface="+mj-cs"/>
              </a:defRPr>
            </a:lvl1pPr>
          </a:lstStyle>
          <a:p>
            <a:r>
              <a:rPr lang="nl-NL" dirty="0">
                <a:solidFill>
                  <a:srgbClr val="284066"/>
                </a:solidFill>
              </a:rPr>
              <a:t>Ander apparaat</a:t>
            </a:r>
          </a:p>
        </p:txBody>
      </p:sp>
      <p:sp>
        <p:nvSpPr>
          <p:cNvPr id="7" name="Tijdelijke aanduiding voor tekst 2">
            <a:extLst>
              <a:ext uri="{FF2B5EF4-FFF2-40B4-BE49-F238E27FC236}">
                <a16:creationId xmlns:a16="http://schemas.microsoft.com/office/drawing/2014/main" id="{890B460A-F4DC-5ECB-DA29-F903E2CC797A}"/>
              </a:ext>
            </a:extLst>
          </p:cNvPr>
          <p:cNvSpPr txBox="1">
            <a:spLocks/>
          </p:cNvSpPr>
          <p:nvPr/>
        </p:nvSpPr>
        <p:spPr>
          <a:xfrm>
            <a:off x="7107008" y="1943663"/>
            <a:ext cx="4011941" cy="437991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Nunito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nl-NL" dirty="0">
              <a:solidFill>
                <a:srgbClr val="284066"/>
              </a:solidFill>
            </a:endParaRPr>
          </a:p>
        </p:txBody>
      </p:sp>
      <p:sp>
        <p:nvSpPr>
          <p:cNvPr id="9" name="Tekstvak 8">
            <a:extLst>
              <a:ext uri="{FF2B5EF4-FFF2-40B4-BE49-F238E27FC236}">
                <a16:creationId xmlns:a16="http://schemas.microsoft.com/office/drawing/2014/main" id="{3E65B4CC-E384-1EE4-71AE-01AA6461743A}"/>
              </a:ext>
            </a:extLst>
          </p:cNvPr>
          <p:cNvSpPr txBox="1"/>
          <p:nvPr/>
        </p:nvSpPr>
        <p:spPr>
          <a:xfrm>
            <a:off x="6964965" y="1805773"/>
            <a:ext cx="4735804" cy="3347519"/>
          </a:xfrm>
          <a:prstGeom prst="rect">
            <a:avLst/>
          </a:prstGeom>
          <a:noFill/>
        </p:spPr>
        <p:txBody>
          <a:bodyPr wrap="square">
            <a:spAutoFit/>
          </a:bodyPr>
          <a:lstStyle/>
          <a:p>
            <a:pPr lvl="0">
              <a:lnSpc>
                <a:spcPct val="107000"/>
              </a:lnSpc>
            </a:pPr>
            <a:r>
              <a:rPr lang="nl-NL" dirty="0">
                <a:solidFill>
                  <a:srgbClr val="284066"/>
                </a:solidFill>
                <a:latin typeface="Nunito Light" pitchFamily="2" charset="0"/>
              </a:rPr>
              <a:t>Als er al een apparaat was aangesloten op de P1-poort van je Slimme Meter, dan is dat geen probleem. </a:t>
            </a:r>
          </a:p>
          <a:p>
            <a:pPr lvl="0">
              <a:lnSpc>
                <a:spcPct val="107000"/>
              </a:lnSpc>
            </a:pPr>
            <a:endParaRPr lang="nl-NL" dirty="0">
              <a:solidFill>
                <a:srgbClr val="284066"/>
              </a:solidFill>
              <a:latin typeface="Nunito Light" pitchFamily="2" charset="0"/>
            </a:endParaRPr>
          </a:p>
          <a:p>
            <a:pPr lvl="0">
              <a:lnSpc>
                <a:spcPct val="107000"/>
              </a:lnSpc>
            </a:pPr>
            <a:r>
              <a:rPr lang="nl-NL" dirty="0">
                <a:solidFill>
                  <a:srgbClr val="284066"/>
                </a:solidFill>
                <a:latin typeface="Nunito Light" pitchFamily="2" charset="0"/>
              </a:rPr>
              <a:t>Je kunt het kitje gewoon aansluiten op de P1-poort en je eigen apparaat (dat je aan het begin van deze handleiding hebt losgekoppeld van de P1-poort) in de tweede vrije aansluiting op het kitje steken. </a:t>
            </a:r>
          </a:p>
          <a:p>
            <a:pPr lvl="0">
              <a:lnSpc>
                <a:spcPct val="107000"/>
              </a:lnSpc>
            </a:pPr>
            <a:endParaRPr lang="nl-NL" dirty="0">
              <a:solidFill>
                <a:srgbClr val="284066"/>
              </a:solidFill>
              <a:latin typeface="Nunito Light" pitchFamily="2" charset="0"/>
            </a:endParaRPr>
          </a:p>
          <a:p>
            <a:pPr lvl="0">
              <a:lnSpc>
                <a:spcPct val="107000"/>
              </a:lnSpc>
            </a:pPr>
            <a:r>
              <a:rPr lang="nl-NL" dirty="0">
                <a:solidFill>
                  <a:srgbClr val="284066"/>
                </a:solidFill>
                <a:latin typeface="Nunito Light" pitchFamily="2" charset="0"/>
              </a:rPr>
              <a:t>Nu werken ze allebei!</a:t>
            </a:r>
            <a:endParaRPr lang="nl-NL" sz="1800" kern="100" dirty="0">
              <a:solidFill>
                <a:srgbClr val="284066"/>
              </a:solidFill>
              <a:effectLst/>
              <a:latin typeface="Nunito Light" pitchFamily="2" charset="0"/>
              <a:ea typeface="Aptos" panose="020B0004020202020204" pitchFamily="34" charset="0"/>
              <a:cs typeface="Times New Roman" panose="02020603050405020304" pitchFamily="18" charset="0"/>
            </a:endParaRPr>
          </a:p>
        </p:txBody>
      </p:sp>
      <p:pic>
        <p:nvPicPr>
          <p:cNvPr id="5" name="Afbeelding 4" descr="Afbeelding met lijn, ontwerp&#10;&#10;Automatisch gegenereerde beschrijving">
            <a:extLst>
              <a:ext uri="{FF2B5EF4-FFF2-40B4-BE49-F238E27FC236}">
                <a16:creationId xmlns:a16="http://schemas.microsoft.com/office/drawing/2014/main" id="{938E435D-7122-1308-1F78-701B3BF37342}"/>
              </a:ext>
            </a:extLst>
          </p:cNvPr>
          <p:cNvPicPr>
            <a:picLocks noChangeAspect="1"/>
          </p:cNvPicPr>
          <p:nvPr/>
        </p:nvPicPr>
        <p:blipFill>
          <a:blip r:embed="rId2"/>
          <a:stretch>
            <a:fillRect/>
          </a:stretch>
        </p:blipFill>
        <p:spPr>
          <a:xfrm>
            <a:off x="9551097" y="4740215"/>
            <a:ext cx="1239175" cy="1239175"/>
          </a:xfrm>
          <a:prstGeom prst="rect">
            <a:avLst/>
          </a:prstGeom>
        </p:spPr>
      </p:pic>
      <p:sp>
        <p:nvSpPr>
          <p:cNvPr id="8" name="Tekstvak 7">
            <a:extLst>
              <a:ext uri="{FF2B5EF4-FFF2-40B4-BE49-F238E27FC236}">
                <a16:creationId xmlns:a16="http://schemas.microsoft.com/office/drawing/2014/main" id="{0AB6024D-5467-9F85-FFD3-F391E1EAA4A4}"/>
              </a:ext>
            </a:extLst>
          </p:cNvPr>
          <p:cNvSpPr txBox="1"/>
          <p:nvPr/>
        </p:nvSpPr>
        <p:spPr>
          <a:xfrm>
            <a:off x="11461072" y="6323575"/>
            <a:ext cx="488272" cy="370188"/>
          </a:xfrm>
          <a:prstGeom prst="rect">
            <a:avLst/>
          </a:prstGeom>
          <a:noFill/>
        </p:spPr>
        <p:txBody>
          <a:bodyPr wrap="square" rtlCol="0">
            <a:spAutoFit/>
          </a:bodyPr>
          <a:lstStyle/>
          <a:p>
            <a:r>
              <a:rPr lang="nl-NL" dirty="0">
                <a:solidFill>
                  <a:srgbClr val="284066"/>
                </a:solidFill>
              </a:rPr>
              <a:t>9</a:t>
            </a:r>
          </a:p>
        </p:txBody>
      </p:sp>
    </p:spTree>
    <p:extLst>
      <p:ext uri="{BB962C8B-B14F-4D97-AF65-F5344CB8AC3E}">
        <p14:creationId xmlns:p14="http://schemas.microsoft.com/office/powerpoint/2010/main" val="256588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CEC567-886B-407C-1842-41B6BF70F7A2}"/>
              </a:ext>
            </a:extLst>
          </p:cNvPr>
          <p:cNvSpPr>
            <a:spLocks noGrp="1"/>
          </p:cNvSpPr>
          <p:nvPr>
            <p:ph type="ctrTitle"/>
          </p:nvPr>
        </p:nvSpPr>
        <p:spPr/>
        <p:txBody>
          <a:bodyPr/>
          <a:lstStyle/>
          <a:p>
            <a:r>
              <a:rPr lang="nl-NL" dirty="0"/>
              <a:t>Thuis aan de slag</a:t>
            </a:r>
          </a:p>
        </p:txBody>
      </p:sp>
      <p:sp>
        <p:nvSpPr>
          <p:cNvPr id="3" name="Tijdelijke aanduiding voor tekst 2">
            <a:extLst>
              <a:ext uri="{FF2B5EF4-FFF2-40B4-BE49-F238E27FC236}">
                <a16:creationId xmlns:a16="http://schemas.microsoft.com/office/drawing/2014/main" id="{063D8178-F775-AB13-972B-A9E553422AC5}"/>
              </a:ext>
            </a:extLst>
          </p:cNvPr>
          <p:cNvSpPr>
            <a:spLocks noGrp="1"/>
          </p:cNvSpPr>
          <p:nvPr>
            <p:ph type="body" sz="quarter" idx="11"/>
          </p:nvPr>
        </p:nvSpPr>
        <p:spPr>
          <a:xfrm>
            <a:off x="921749" y="1943663"/>
            <a:ext cx="4011941" cy="4379912"/>
          </a:xfrm>
        </p:spPr>
        <p:txBody>
          <a:bodyPr/>
          <a:lstStyle/>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Het kitje dat je zojuist hebt gemaakt is klaar om thuis op de Slimme Meter aan te sluiten! </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De stappen in deze handleiding moet je ook thuis uitvoeren, omdat het kitje met jouw eigen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WiFi</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-netwerk verbonden moet worden. </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Bewaar deze handleiding goed, zodat je de stappen opnieuw kunt doorlopen als je het wachtwoord van je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WiFi</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-netwerk wijzigt.</a:t>
            </a:r>
            <a:endParaRPr lang="nl-NL" dirty="0"/>
          </a:p>
        </p:txBody>
      </p:sp>
      <p:sp>
        <p:nvSpPr>
          <p:cNvPr id="6" name="Titel 1">
            <a:extLst>
              <a:ext uri="{FF2B5EF4-FFF2-40B4-BE49-F238E27FC236}">
                <a16:creationId xmlns:a16="http://schemas.microsoft.com/office/drawing/2014/main" id="{BED9A305-4438-9B35-0CBA-FCF57EA11284}"/>
              </a:ext>
            </a:extLst>
          </p:cNvPr>
          <p:cNvSpPr txBox="1">
            <a:spLocks/>
          </p:cNvSpPr>
          <p:nvPr/>
        </p:nvSpPr>
        <p:spPr>
          <a:xfrm>
            <a:off x="7107008" y="942233"/>
            <a:ext cx="4951827" cy="742852"/>
          </a:xfrm>
          <a:prstGeom prst="rect">
            <a:avLst/>
          </a:prstGeom>
        </p:spPr>
        <p:txBody>
          <a:bodyPr anchor="b">
            <a:normAutofit/>
          </a:bodyPr>
          <a:lstStyle>
            <a:lvl1pPr algn="l" defTabSz="914400" rtl="0" eaLnBrk="1" latinLnBrk="0" hangingPunct="1">
              <a:lnSpc>
                <a:spcPct val="90000"/>
              </a:lnSpc>
              <a:spcBef>
                <a:spcPct val="0"/>
              </a:spcBef>
              <a:buNone/>
              <a:defRPr sz="3200" b="0" i="0" kern="1200">
                <a:solidFill>
                  <a:schemeClr val="bg1"/>
                </a:solidFill>
                <a:latin typeface="Nunito Light" pitchFamily="2" charset="77"/>
                <a:ea typeface="+mj-ea"/>
                <a:cs typeface="+mj-cs"/>
              </a:defRPr>
            </a:lvl1pPr>
          </a:lstStyle>
          <a:p>
            <a:r>
              <a:rPr lang="nl-NL" dirty="0">
                <a:solidFill>
                  <a:srgbClr val="284066"/>
                </a:solidFill>
              </a:rPr>
              <a:t>Wat heb je nodig?</a:t>
            </a:r>
          </a:p>
        </p:txBody>
      </p:sp>
      <p:sp>
        <p:nvSpPr>
          <p:cNvPr id="7" name="Tijdelijke aanduiding voor tekst 2">
            <a:extLst>
              <a:ext uri="{FF2B5EF4-FFF2-40B4-BE49-F238E27FC236}">
                <a16:creationId xmlns:a16="http://schemas.microsoft.com/office/drawing/2014/main" id="{890B460A-F4DC-5ECB-DA29-F903E2CC797A}"/>
              </a:ext>
            </a:extLst>
          </p:cNvPr>
          <p:cNvSpPr txBox="1">
            <a:spLocks/>
          </p:cNvSpPr>
          <p:nvPr/>
        </p:nvSpPr>
        <p:spPr>
          <a:xfrm>
            <a:off x="7107008" y="1943663"/>
            <a:ext cx="4011941" cy="437991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Nunito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nl-NL" dirty="0">
              <a:solidFill>
                <a:srgbClr val="284066"/>
              </a:solidFill>
            </a:endParaRPr>
          </a:p>
        </p:txBody>
      </p:sp>
      <p:sp>
        <p:nvSpPr>
          <p:cNvPr id="9" name="Tekstvak 8">
            <a:extLst>
              <a:ext uri="{FF2B5EF4-FFF2-40B4-BE49-F238E27FC236}">
                <a16:creationId xmlns:a16="http://schemas.microsoft.com/office/drawing/2014/main" id="{3E65B4CC-E384-1EE4-71AE-01AA6461743A}"/>
              </a:ext>
            </a:extLst>
          </p:cNvPr>
          <p:cNvSpPr txBox="1"/>
          <p:nvPr/>
        </p:nvSpPr>
        <p:spPr>
          <a:xfrm>
            <a:off x="7008921" y="1943663"/>
            <a:ext cx="4878279" cy="1564018"/>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nl-NL" sz="1800" kern="100" dirty="0">
                <a:solidFill>
                  <a:srgbClr val="284066"/>
                </a:solidFill>
                <a:effectLst/>
                <a:latin typeface="Aptos" panose="020B0004020202020204" pitchFamily="34" charset="0"/>
                <a:ea typeface="Aptos" panose="020B0004020202020204" pitchFamily="34" charset="0"/>
                <a:cs typeface="Times New Roman" panose="02020603050405020304" pitchFamily="18" charset="0"/>
              </a:rPr>
              <a:t>Het kitje</a:t>
            </a:r>
          </a:p>
          <a:p>
            <a:pPr marL="342900" lvl="0" indent="-342900">
              <a:lnSpc>
                <a:spcPct val="107000"/>
              </a:lnSpc>
              <a:buFont typeface="Symbol" panose="05050102010706020507" pitchFamily="18" charset="2"/>
              <a:buChar char=""/>
            </a:pPr>
            <a:r>
              <a:rPr lang="nl-NL" kern="100" dirty="0">
                <a:solidFill>
                  <a:srgbClr val="284066"/>
                </a:solidFill>
                <a:latin typeface="Aptos" panose="020B0004020202020204" pitchFamily="34" charset="0"/>
                <a:ea typeface="Aptos" panose="020B0004020202020204" pitchFamily="34" charset="0"/>
                <a:cs typeface="Times New Roman" panose="02020603050405020304" pitchFamily="18" charset="0"/>
              </a:rPr>
              <a:t>Een a</a:t>
            </a:r>
            <a:r>
              <a:rPr lang="nl-NL" sz="1800" kern="100" dirty="0">
                <a:solidFill>
                  <a:srgbClr val="284066"/>
                </a:solidFill>
                <a:effectLst/>
                <a:latin typeface="Aptos" panose="020B0004020202020204" pitchFamily="34" charset="0"/>
                <a:ea typeface="Aptos" panose="020B0004020202020204" pitchFamily="34" charset="0"/>
                <a:cs typeface="Times New Roman" panose="02020603050405020304" pitchFamily="18" charset="0"/>
              </a:rPr>
              <a:t>ansluitkabeltje (RJ12)</a:t>
            </a:r>
          </a:p>
          <a:p>
            <a:pPr marL="342900" lvl="0" indent="-342900">
              <a:lnSpc>
                <a:spcPct val="107000"/>
              </a:lnSpc>
              <a:buFont typeface="Symbol" panose="05050102010706020507" pitchFamily="18" charset="2"/>
              <a:buChar char=""/>
            </a:pPr>
            <a:r>
              <a:rPr lang="nl-NL" sz="1800" kern="100" dirty="0">
                <a:solidFill>
                  <a:srgbClr val="284066"/>
                </a:solidFill>
                <a:effectLst/>
                <a:latin typeface="Aptos" panose="020B0004020202020204" pitchFamily="34" charset="0"/>
                <a:ea typeface="Aptos" panose="020B0004020202020204" pitchFamily="34" charset="0"/>
                <a:cs typeface="Times New Roman" panose="02020603050405020304" pitchFamily="18" charset="0"/>
              </a:rPr>
              <a:t>Eventueel een 5 volt USB-voeding </a:t>
            </a:r>
          </a:p>
          <a:p>
            <a:pPr lvl="0">
              <a:lnSpc>
                <a:spcPct val="107000"/>
              </a:lnSpc>
            </a:pPr>
            <a:r>
              <a:rPr lang="nl-NL" sz="1800" kern="100" dirty="0">
                <a:solidFill>
                  <a:srgbClr val="284066"/>
                </a:solidFill>
                <a:effectLst/>
                <a:latin typeface="Aptos" panose="020B0004020202020204" pitchFamily="34" charset="0"/>
                <a:ea typeface="Aptos" panose="020B0004020202020204" pitchFamily="34" charset="0"/>
                <a:cs typeface="Times New Roman" panose="02020603050405020304" pitchFamily="18" charset="0"/>
              </a:rPr>
              <a:t>        met micro-USB-aansluiting</a:t>
            </a:r>
          </a:p>
          <a:p>
            <a:pPr marL="342900" lvl="0" indent="-342900">
              <a:lnSpc>
                <a:spcPct val="107000"/>
              </a:lnSpc>
              <a:spcAft>
                <a:spcPts val="800"/>
              </a:spcAft>
              <a:buFont typeface="Symbol" panose="05050102010706020507" pitchFamily="18" charset="2"/>
              <a:buChar char=""/>
            </a:pPr>
            <a:r>
              <a:rPr lang="nl-NL" kern="100" dirty="0">
                <a:solidFill>
                  <a:srgbClr val="284066"/>
                </a:solidFill>
                <a:latin typeface="Aptos" panose="020B0004020202020204" pitchFamily="34" charset="0"/>
                <a:ea typeface="Aptos" panose="020B0004020202020204" pitchFamily="34" charset="0"/>
                <a:cs typeface="Times New Roman" panose="02020603050405020304" pitchFamily="18" charset="0"/>
              </a:rPr>
              <a:t>D</a:t>
            </a:r>
            <a:r>
              <a:rPr lang="nl-NL" sz="1800" kern="100" dirty="0">
                <a:solidFill>
                  <a:srgbClr val="284066"/>
                </a:solidFill>
                <a:effectLst/>
                <a:latin typeface="Aptos" panose="020B0004020202020204" pitchFamily="34" charset="0"/>
                <a:ea typeface="Aptos" panose="020B0004020202020204" pitchFamily="34" charset="0"/>
                <a:cs typeface="Times New Roman" panose="02020603050405020304" pitchFamily="18" charset="0"/>
              </a:rPr>
              <a:t>eze handleiding</a:t>
            </a:r>
          </a:p>
        </p:txBody>
      </p:sp>
      <p:pic>
        <p:nvPicPr>
          <p:cNvPr id="11" name="Afbeelding 10" descr="Afbeelding met sleutel&#10;&#10;Beschrijving automatisch gegenereerd met lage betrouwbaarheid">
            <a:extLst>
              <a:ext uri="{FF2B5EF4-FFF2-40B4-BE49-F238E27FC236}">
                <a16:creationId xmlns:a16="http://schemas.microsoft.com/office/drawing/2014/main" id="{11186EEC-DE18-DD80-CB25-5BB72049979C}"/>
              </a:ext>
            </a:extLst>
          </p:cNvPr>
          <p:cNvPicPr>
            <a:picLocks noChangeAspect="1"/>
          </p:cNvPicPr>
          <p:nvPr/>
        </p:nvPicPr>
        <p:blipFill>
          <a:blip r:embed="rId2"/>
          <a:stretch>
            <a:fillRect/>
          </a:stretch>
        </p:blipFill>
        <p:spPr>
          <a:xfrm>
            <a:off x="7372577" y="3870665"/>
            <a:ext cx="3480801" cy="2243183"/>
          </a:xfrm>
          <a:prstGeom prst="rect">
            <a:avLst/>
          </a:prstGeom>
        </p:spPr>
      </p:pic>
      <p:sp>
        <p:nvSpPr>
          <p:cNvPr id="12" name="Tekstvak 11">
            <a:extLst>
              <a:ext uri="{FF2B5EF4-FFF2-40B4-BE49-F238E27FC236}">
                <a16:creationId xmlns:a16="http://schemas.microsoft.com/office/drawing/2014/main" id="{398CE7A9-C7D8-3CA0-D189-132BC6FA8E53}"/>
              </a:ext>
            </a:extLst>
          </p:cNvPr>
          <p:cNvSpPr txBox="1"/>
          <p:nvPr/>
        </p:nvSpPr>
        <p:spPr>
          <a:xfrm>
            <a:off x="11461072" y="6323575"/>
            <a:ext cx="488272" cy="370188"/>
          </a:xfrm>
          <a:prstGeom prst="rect">
            <a:avLst/>
          </a:prstGeom>
          <a:noFill/>
        </p:spPr>
        <p:txBody>
          <a:bodyPr wrap="square" rtlCol="0">
            <a:spAutoFit/>
          </a:bodyPr>
          <a:lstStyle/>
          <a:p>
            <a:r>
              <a:rPr lang="nl-NL" dirty="0">
                <a:solidFill>
                  <a:srgbClr val="284066"/>
                </a:solidFill>
              </a:rPr>
              <a:t>1</a:t>
            </a:r>
          </a:p>
        </p:txBody>
      </p:sp>
    </p:spTree>
    <p:extLst>
      <p:ext uri="{BB962C8B-B14F-4D97-AF65-F5344CB8AC3E}">
        <p14:creationId xmlns:p14="http://schemas.microsoft.com/office/powerpoint/2010/main" val="232072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B3345A-6128-A783-86B2-7286222E27AE}"/>
              </a:ext>
            </a:extLst>
          </p:cNvPr>
          <p:cNvSpPr>
            <a:spLocks noGrp="1"/>
          </p:cNvSpPr>
          <p:nvPr>
            <p:ph type="ctrTitle"/>
          </p:nvPr>
        </p:nvSpPr>
        <p:spPr>
          <a:xfrm>
            <a:off x="959452" y="1242594"/>
            <a:ext cx="4951827" cy="742852"/>
          </a:xfrm>
        </p:spPr>
        <p:txBody>
          <a:bodyPr>
            <a:normAutofit fontScale="90000"/>
          </a:bodyPr>
          <a:lstStyle/>
          <a:p>
            <a:r>
              <a:rPr lang="nl-NL" dirty="0"/>
              <a:t>Aansluiten op de </a:t>
            </a:r>
            <a:br>
              <a:rPr lang="nl-NL" dirty="0"/>
            </a:br>
            <a:r>
              <a:rPr lang="nl-NL" dirty="0"/>
              <a:t>slimme meter</a:t>
            </a:r>
          </a:p>
        </p:txBody>
      </p:sp>
      <p:sp>
        <p:nvSpPr>
          <p:cNvPr id="3" name="Tijdelijke aanduiding voor tekst 2">
            <a:extLst>
              <a:ext uri="{FF2B5EF4-FFF2-40B4-BE49-F238E27FC236}">
                <a16:creationId xmlns:a16="http://schemas.microsoft.com/office/drawing/2014/main" id="{891D3663-D41F-ECB4-3083-187FD4DEF40F}"/>
              </a:ext>
            </a:extLst>
          </p:cNvPr>
          <p:cNvSpPr>
            <a:spLocks noGrp="1"/>
          </p:cNvSpPr>
          <p:nvPr>
            <p:ph type="body" sz="quarter" idx="11"/>
          </p:nvPr>
        </p:nvSpPr>
        <p:spPr>
          <a:xfrm>
            <a:off x="959452" y="2174484"/>
            <a:ext cx="4491437" cy="4379912"/>
          </a:xfrm>
        </p:spPr>
        <p:txBody>
          <a:bodyPr/>
          <a:lstStyle/>
          <a:p>
            <a:r>
              <a:rPr lang="nl-NL" dirty="0"/>
              <a:t>Bij het kitje zit een kabeltje met 2 stekkers:</a:t>
            </a:r>
          </a:p>
          <a:p>
            <a:endParaRPr lang="nl-NL" dirty="0"/>
          </a:p>
          <a:p>
            <a:pPr marL="285750" indent="-285750">
              <a:buFont typeface="Arial" panose="020B0604020202020204" pitchFamily="34" charset="0"/>
              <a:buChar char="•"/>
            </a:pPr>
            <a:r>
              <a:rPr lang="nl-NL" dirty="0"/>
              <a:t>Steek één stekker in een willekeurige poort van het kitje</a:t>
            </a:r>
          </a:p>
          <a:p>
            <a:pPr marL="285750" indent="-285750">
              <a:buFont typeface="Arial" panose="020B0604020202020204" pitchFamily="34" charset="0"/>
              <a:buChar char="•"/>
            </a:pPr>
            <a:r>
              <a:rPr lang="nl-NL" dirty="0"/>
              <a:t>Steek de andere stekker in de P1-poort van je Slimme Meter </a:t>
            </a:r>
          </a:p>
          <a:p>
            <a:pPr marL="285750" indent="-285750">
              <a:buFont typeface="Arial" panose="020B0604020202020204" pitchFamily="34" charset="0"/>
              <a:buChar char="•"/>
            </a:pPr>
            <a:r>
              <a:rPr lang="nl-NL" dirty="0"/>
              <a:t>Toelichting P1 poort ➡</a:t>
            </a:r>
          </a:p>
        </p:txBody>
      </p:sp>
      <p:sp>
        <p:nvSpPr>
          <p:cNvPr id="4" name="Tekstvak 3">
            <a:extLst>
              <a:ext uri="{FF2B5EF4-FFF2-40B4-BE49-F238E27FC236}">
                <a16:creationId xmlns:a16="http://schemas.microsoft.com/office/drawing/2014/main" id="{11A101B8-9982-B082-2230-559022AC0B34}"/>
              </a:ext>
            </a:extLst>
          </p:cNvPr>
          <p:cNvSpPr txBox="1"/>
          <p:nvPr/>
        </p:nvSpPr>
        <p:spPr>
          <a:xfrm>
            <a:off x="6955655" y="1712224"/>
            <a:ext cx="4798380" cy="4236609"/>
          </a:xfrm>
          <a:prstGeom prst="rect">
            <a:avLst/>
          </a:prstGeom>
          <a:noFill/>
        </p:spPr>
        <p:txBody>
          <a:bodyPr wrap="square">
            <a:spAutoFit/>
          </a:bodyPr>
          <a:lstStyle/>
          <a:p>
            <a:pPr lvl="0">
              <a:lnSpc>
                <a:spcPct val="107000"/>
              </a:lnSpc>
            </a:pPr>
            <a:r>
              <a:rPr lang="nl-NL" dirty="0">
                <a:solidFill>
                  <a:srgbClr val="284066"/>
                </a:solidFill>
                <a:latin typeface="Nunito Light" pitchFamily="2" charset="0"/>
              </a:rPr>
              <a:t>De plek van de P1-poort hangt af van het type Slimme Meter dat je thuis hebt. De P1-poort ziet eruit als de poorten van het kitje. </a:t>
            </a:r>
          </a:p>
          <a:p>
            <a:pPr lvl="0">
              <a:lnSpc>
                <a:spcPct val="107000"/>
              </a:lnSpc>
            </a:pPr>
            <a:endParaRPr lang="nl-NL" dirty="0">
              <a:solidFill>
                <a:srgbClr val="284066"/>
              </a:solidFill>
              <a:latin typeface="Nunito Light" pitchFamily="2" charset="0"/>
            </a:endParaRPr>
          </a:p>
          <a:p>
            <a:pPr lvl="0">
              <a:lnSpc>
                <a:spcPct val="107000"/>
              </a:lnSpc>
            </a:pPr>
            <a:r>
              <a:rPr lang="nl-NL" dirty="0">
                <a:solidFill>
                  <a:srgbClr val="284066"/>
                </a:solidFill>
                <a:latin typeface="Nunito Light" pitchFamily="2" charset="0"/>
              </a:rPr>
              <a:t>Soms moet je een klepje opzij schuiven om erbij te komen, bij andere modellen is hij gewoon aan de voorkant zichtbaar en toegankelijk. Vaak staat er “P1” bij. </a:t>
            </a:r>
          </a:p>
          <a:p>
            <a:pPr lvl="0">
              <a:lnSpc>
                <a:spcPct val="107000"/>
              </a:lnSpc>
            </a:pPr>
            <a:endParaRPr lang="nl-NL" dirty="0">
              <a:solidFill>
                <a:srgbClr val="284066"/>
              </a:solidFill>
              <a:latin typeface="Nunito Light" pitchFamily="2" charset="0"/>
            </a:endParaRPr>
          </a:p>
          <a:p>
            <a:pPr lvl="0">
              <a:lnSpc>
                <a:spcPct val="107000"/>
              </a:lnSpc>
            </a:pPr>
            <a:r>
              <a:rPr lang="nl-NL" b="1" dirty="0">
                <a:solidFill>
                  <a:srgbClr val="284066"/>
                </a:solidFill>
                <a:latin typeface="Nunito Light" pitchFamily="2" charset="0"/>
              </a:rPr>
              <a:t>Let op: </a:t>
            </a:r>
            <a:r>
              <a:rPr lang="nl-NL" dirty="0">
                <a:solidFill>
                  <a:srgbClr val="284066"/>
                </a:solidFill>
                <a:latin typeface="Nunito Light" pitchFamily="2" charset="0"/>
              </a:rPr>
              <a:t>er kan al een apparaat op de P1-poort zijn aangesloten. Haal dan de kabel van dat apparaat los. Aan het eind van deze handleiding lees je hoe je dat apparaat alsnog aansluit.</a:t>
            </a:r>
            <a:endParaRPr lang="nl-NL" sz="1800" kern="100" dirty="0">
              <a:solidFill>
                <a:srgbClr val="284066"/>
              </a:solidFill>
              <a:effectLst/>
              <a:latin typeface="Nunito Light" pitchFamily="2" charset="0"/>
              <a:ea typeface="Aptos" panose="020B0004020202020204" pitchFamily="34" charset="0"/>
              <a:cs typeface="Times New Roman" panose="02020603050405020304" pitchFamily="18" charset="0"/>
            </a:endParaRPr>
          </a:p>
        </p:txBody>
      </p:sp>
      <p:sp>
        <p:nvSpPr>
          <p:cNvPr id="5" name="Titel 1">
            <a:extLst>
              <a:ext uri="{FF2B5EF4-FFF2-40B4-BE49-F238E27FC236}">
                <a16:creationId xmlns:a16="http://schemas.microsoft.com/office/drawing/2014/main" id="{879887A6-32F0-9901-7433-E1834C6F02B7}"/>
              </a:ext>
            </a:extLst>
          </p:cNvPr>
          <p:cNvSpPr txBox="1">
            <a:spLocks/>
          </p:cNvSpPr>
          <p:nvPr/>
        </p:nvSpPr>
        <p:spPr>
          <a:xfrm>
            <a:off x="6955655" y="969372"/>
            <a:ext cx="4951827" cy="742852"/>
          </a:xfrm>
          <a:prstGeom prst="rect">
            <a:avLst/>
          </a:prstGeom>
        </p:spPr>
        <p:txBody>
          <a:bodyPr anchor="b">
            <a:normAutofit fontScale="97500"/>
          </a:bodyPr>
          <a:lstStyle>
            <a:lvl1pPr algn="l" defTabSz="914400" rtl="0" eaLnBrk="1" latinLnBrk="0" hangingPunct="1">
              <a:lnSpc>
                <a:spcPct val="90000"/>
              </a:lnSpc>
              <a:spcBef>
                <a:spcPct val="0"/>
              </a:spcBef>
              <a:buNone/>
              <a:defRPr sz="3200" b="0" i="0" kern="1200">
                <a:solidFill>
                  <a:schemeClr val="bg1"/>
                </a:solidFill>
                <a:latin typeface="Nunito Light" pitchFamily="2" charset="77"/>
                <a:ea typeface="+mj-ea"/>
                <a:cs typeface="+mj-cs"/>
              </a:defRPr>
            </a:lvl1pPr>
          </a:lstStyle>
          <a:p>
            <a:r>
              <a:rPr lang="nl-NL" dirty="0">
                <a:solidFill>
                  <a:srgbClr val="284066"/>
                </a:solidFill>
              </a:rPr>
              <a:t>Toelichting P1 poort</a:t>
            </a:r>
          </a:p>
        </p:txBody>
      </p:sp>
      <p:pic>
        <p:nvPicPr>
          <p:cNvPr id="6" name="Afbeelding 5" descr="Afbeelding met tekst, elektronica, gereedschap, Elektronische engineering&#10;&#10;Automatisch gegenereerde beschrijving">
            <a:extLst>
              <a:ext uri="{FF2B5EF4-FFF2-40B4-BE49-F238E27FC236}">
                <a16:creationId xmlns:a16="http://schemas.microsoft.com/office/drawing/2014/main" id="{10C86A88-3580-E746-7D69-917BFA5FD79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903824" y="4044256"/>
            <a:ext cx="1958370" cy="3142300"/>
          </a:xfrm>
          <a:prstGeom prst="rect">
            <a:avLst/>
          </a:prstGeom>
          <a:noFill/>
          <a:ln>
            <a:noFill/>
          </a:ln>
        </p:spPr>
      </p:pic>
      <p:sp>
        <p:nvSpPr>
          <p:cNvPr id="7" name="Tekstvak 6">
            <a:extLst>
              <a:ext uri="{FF2B5EF4-FFF2-40B4-BE49-F238E27FC236}">
                <a16:creationId xmlns:a16="http://schemas.microsoft.com/office/drawing/2014/main" id="{19B18D3E-041E-160B-B7BF-FB81E4DAE812}"/>
              </a:ext>
            </a:extLst>
          </p:cNvPr>
          <p:cNvSpPr txBox="1"/>
          <p:nvPr/>
        </p:nvSpPr>
        <p:spPr>
          <a:xfrm>
            <a:off x="11461072" y="6323575"/>
            <a:ext cx="488272" cy="370188"/>
          </a:xfrm>
          <a:prstGeom prst="rect">
            <a:avLst/>
          </a:prstGeom>
          <a:noFill/>
        </p:spPr>
        <p:txBody>
          <a:bodyPr wrap="square" rtlCol="0">
            <a:spAutoFit/>
          </a:bodyPr>
          <a:lstStyle/>
          <a:p>
            <a:r>
              <a:rPr lang="nl-NL" dirty="0">
                <a:solidFill>
                  <a:srgbClr val="284066"/>
                </a:solidFill>
              </a:rPr>
              <a:t>2</a:t>
            </a:r>
          </a:p>
        </p:txBody>
      </p:sp>
    </p:spTree>
    <p:extLst>
      <p:ext uri="{BB962C8B-B14F-4D97-AF65-F5344CB8AC3E}">
        <p14:creationId xmlns:p14="http://schemas.microsoft.com/office/powerpoint/2010/main" val="247549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2F91D43-0946-ABA7-922C-17EB06386EB5}"/>
              </a:ext>
            </a:extLst>
          </p:cNvPr>
          <p:cNvSpPr>
            <a:spLocks noGrp="1"/>
          </p:cNvSpPr>
          <p:nvPr>
            <p:ph type="ctrTitle"/>
          </p:nvPr>
        </p:nvSpPr>
        <p:spPr/>
        <p:txBody>
          <a:bodyPr>
            <a:normAutofit fontScale="90000"/>
          </a:bodyPr>
          <a:lstStyle/>
          <a:p>
            <a:r>
              <a:rPr lang="nl-NL" dirty="0"/>
              <a:t>Wel of geen extra voeding</a:t>
            </a:r>
          </a:p>
        </p:txBody>
      </p:sp>
      <p:sp>
        <p:nvSpPr>
          <p:cNvPr id="4" name="Tijdelijke aanduiding voor tekst 3">
            <a:extLst>
              <a:ext uri="{FF2B5EF4-FFF2-40B4-BE49-F238E27FC236}">
                <a16:creationId xmlns:a16="http://schemas.microsoft.com/office/drawing/2014/main" id="{87AEAE43-C954-0293-DE15-16B06B84D304}"/>
              </a:ext>
            </a:extLst>
          </p:cNvPr>
          <p:cNvSpPr>
            <a:spLocks noGrp="1"/>
          </p:cNvSpPr>
          <p:nvPr>
            <p:ph type="body" sz="quarter" idx="11"/>
          </p:nvPr>
        </p:nvSpPr>
        <p:spPr/>
        <p:txBody>
          <a:bodyPr/>
          <a:lstStyle/>
          <a:p>
            <a:r>
              <a:rPr lang="nl-NL" dirty="0">
                <a:solidFill>
                  <a:srgbClr val="284066"/>
                </a:solidFill>
              </a:rPr>
              <a:t>Nieuwere Slimme Meters modellen kunnen het kitje zelf van stroom voorzien, maar oudere modellen kunnen dit niet. Geen zorgen. </a:t>
            </a:r>
          </a:p>
          <a:p>
            <a:r>
              <a:rPr lang="nl-NL" dirty="0">
                <a:solidFill>
                  <a:srgbClr val="284066"/>
                </a:solidFill>
              </a:rPr>
              <a:t>De jumper JP1, die op het printplaatje over de pennetjes met het opschrift “smartmeter power” geplaatst kan worden, is hierbij belangrijk.</a:t>
            </a:r>
          </a:p>
          <a:p>
            <a:r>
              <a:rPr lang="nl-NL" b="1" dirty="0">
                <a:solidFill>
                  <a:srgbClr val="284066"/>
                </a:solidFill>
              </a:rPr>
              <a:t>Let op: </a:t>
            </a:r>
            <a:r>
              <a:rPr lang="nl-NL" dirty="0">
                <a:solidFill>
                  <a:srgbClr val="284066"/>
                </a:solidFill>
              </a:rPr>
              <a:t>als je niet zeker weet of jouw Slimme Meter nieuw genoeg is om het kitje van stroom te voorzien, ga er dan eerst van uit dat dit wel kan. Werkt het kitje niet en gaat de LED niet blauw branden? Volg dan de instructies op de volgende pagina voor een DSMR 4.2-model.</a:t>
            </a:r>
          </a:p>
          <a:p>
            <a:endParaRPr lang="nl-NL" dirty="0"/>
          </a:p>
        </p:txBody>
      </p:sp>
      <p:pic>
        <p:nvPicPr>
          <p:cNvPr id="2" name="Afbeelding 1" descr="Iso of USB Micro-B">
            <a:extLst>
              <a:ext uri="{FF2B5EF4-FFF2-40B4-BE49-F238E27FC236}">
                <a16:creationId xmlns:a16="http://schemas.microsoft.com/office/drawing/2014/main" id="{EF9A9E28-2F12-2238-6DFB-FFC40CECEDF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304"/>
          <a:stretch/>
        </p:blipFill>
        <p:spPr bwMode="auto">
          <a:xfrm>
            <a:off x="0" y="1582354"/>
            <a:ext cx="5148639" cy="4572546"/>
          </a:xfrm>
          <a:prstGeom prst="rect">
            <a:avLst/>
          </a:prstGeom>
          <a:noFill/>
          <a:ln>
            <a:noFill/>
          </a:ln>
        </p:spPr>
      </p:pic>
      <p:sp>
        <p:nvSpPr>
          <p:cNvPr id="8" name="Tekstvak 7">
            <a:extLst>
              <a:ext uri="{FF2B5EF4-FFF2-40B4-BE49-F238E27FC236}">
                <a16:creationId xmlns:a16="http://schemas.microsoft.com/office/drawing/2014/main" id="{8FCEC7C0-3953-3EB0-F41D-86A8F56F5743}"/>
              </a:ext>
            </a:extLst>
          </p:cNvPr>
          <p:cNvSpPr txBox="1"/>
          <p:nvPr/>
        </p:nvSpPr>
        <p:spPr>
          <a:xfrm>
            <a:off x="11461072" y="6323575"/>
            <a:ext cx="488272" cy="370188"/>
          </a:xfrm>
          <a:prstGeom prst="rect">
            <a:avLst/>
          </a:prstGeom>
          <a:noFill/>
        </p:spPr>
        <p:txBody>
          <a:bodyPr wrap="square" rtlCol="0">
            <a:spAutoFit/>
          </a:bodyPr>
          <a:lstStyle/>
          <a:p>
            <a:r>
              <a:rPr lang="nl-NL" dirty="0">
                <a:solidFill>
                  <a:srgbClr val="284066"/>
                </a:solidFill>
              </a:rPr>
              <a:t>3</a:t>
            </a:r>
          </a:p>
        </p:txBody>
      </p:sp>
    </p:spTree>
    <p:extLst>
      <p:ext uri="{BB962C8B-B14F-4D97-AF65-F5344CB8AC3E}">
        <p14:creationId xmlns:p14="http://schemas.microsoft.com/office/powerpoint/2010/main" val="30870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CEC567-886B-407C-1842-41B6BF70F7A2}"/>
              </a:ext>
            </a:extLst>
          </p:cNvPr>
          <p:cNvSpPr>
            <a:spLocks noGrp="1"/>
          </p:cNvSpPr>
          <p:nvPr>
            <p:ph type="ctrTitle"/>
          </p:nvPr>
        </p:nvSpPr>
        <p:spPr/>
        <p:txBody>
          <a:bodyPr/>
          <a:lstStyle/>
          <a:p>
            <a:r>
              <a:rPr lang="nl-NL" dirty="0"/>
              <a:t>Model DSMR 5</a:t>
            </a:r>
          </a:p>
        </p:txBody>
      </p:sp>
      <p:sp>
        <p:nvSpPr>
          <p:cNvPr id="3" name="Tijdelijke aanduiding voor tekst 2">
            <a:extLst>
              <a:ext uri="{FF2B5EF4-FFF2-40B4-BE49-F238E27FC236}">
                <a16:creationId xmlns:a16="http://schemas.microsoft.com/office/drawing/2014/main" id="{063D8178-F775-AB13-972B-A9E553422AC5}"/>
              </a:ext>
            </a:extLst>
          </p:cNvPr>
          <p:cNvSpPr>
            <a:spLocks noGrp="1"/>
          </p:cNvSpPr>
          <p:nvPr>
            <p:ph type="body" sz="quarter" idx="11"/>
          </p:nvPr>
        </p:nvSpPr>
        <p:spPr>
          <a:xfrm>
            <a:off x="921749" y="1943663"/>
            <a:ext cx="4011941" cy="4379912"/>
          </a:xfrm>
        </p:spPr>
        <p:txBody>
          <a:bodyPr/>
          <a:lstStyle/>
          <a:p>
            <a:pPr lvl="0">
              <a:lnSpc>
                <a:spcPct val="107000"/>
              </a:lnSpc>
            </a:pPr>
            <a:r>
              <a:rPr lang="nl-NL" dirty="0"/>
              <a:t>Heb je een nieuwere Slimme Meter met “DSMR 5” of “ESMR 5” erop? </a:t>
            </a:r>
          </a:p>
          <a:p>
            <a:pPr lvl="0">
              <a:lnSpc>
                <a:spcPct val="107000"/>
              </a:lnSpc>
            </a:pPr>
            <a:r>
              <a:rPr lang="nl-NL" dirty="0"/>
              <a:t>Dan hoef je verder niks te doen. Zorg er alleen voor dat je de jumper over beide pennen aanbrengt. </a:t>
            </a:r>
          </a:p>
          <a:p>
            <a:pPr lvl="0">
              <a:lnSpc>
                <a:spcPct val="107000"/>
              </a:lnSpc>
            </a:pPr>
            <a:endParaRPr lang="nl-NL" dirty="0"/>
          </a:p>
          <a:p>
            <a:pPr lvl="0">
              <a:lnSpc>
                <a:spcPct val="107000"/>
              </a:lnSpc>
            </a:pPr>
            <a:r>
              <a:rPr lang="nl-NL" dirty="0"/>
              <a:t>Zodra je het kitje aangesloten hebt op de P1-poort van de Slimme Meter, gaat de LED blauw branden en is hij klaar om te configureren. </a:t>
            </a:r>
          </a:p>
        </p:txBody>
      </p:sp>
      <p:sp>
        <p:nvSpPr>
          <p:cNvPr id="6" name="Titel 1">
            <a:extLst>
              <a:ext uri="{FF2B5EF4-FFF2-40B4-BE49-F238E27FC236}">
                <a16:creationId xmlns:a16="http://schemas.microsoft.com/office/drawing/2014/main" id="{BED9A305-4438-9B35-0CBA-FCF57EA11284}"/>
              </a:ext>
            </a:extLst>
          </p:cNvPr>
          <p:cNvSpPr txBox="1">
            <a:spLocks/>
          </p:cNvSpPr>
          <p:nvPr/>
        </p:nvSpPr>
        <p:spPr>
          <a:xfrm>
            <a:off x="6964965" y="878610"/>
            <a:ext cx="4951827" cy="742852"/>
          </a:xfrm>
          <a:prstGeom prst="rect">
            <a:avLst/>
          </a:prstGeom>
        </p:spPr>
        <p:txBody>
          <a:bodyPr anchor="b">
            <a:normAutofit/>
          </a:bodyPr>
          <a:lstStyle>
            <a:lvl1pPr algn="l" defTabSz="914400" rtl="0" eaLnBrk="1" latinLnBrk="0" hangingPunct="1">
              <a:lnSpc>
                <a:spcPct val="90000"/>
              </a:lnSpc>
              <a:spcBef>
                <a:spcPct val="0"/>
              </a:spcBef>
              <a:buNone/>
              <a:defRPr sz="3200" b="0" i="0" kern="1200">
                <a:solidFill>
                  <a:schemeClr val="bg1"/>
                </a:solidFill>
                <a:latin typeface="Nunito Light" pitchFamily="2" charset="77"/>
                <a:ea typeface="+mj-ea"/>
                <a:cs typeface="+mj-cs"/>
              </a:defRPr>
            </a:lvl1pPr>
          </a:lstStyle>
          <a:p>
            <a:r>
              <a:rPr lang="nl-NL" dirty="0">
                <a:solidFill>
                  <a:srgbClr val="284066"/>
                </a:solidFill>
              </a:rPr>
              <a:t>Model DSMR 4.2 of ouder</a:t>
            </a:r>
          </a:p>
        </p:txBody>
      </p:sp>
      <p:sp>
        <p:nvSpPr>
          <p:cNvPr id="7" name="Tijdelijke aanduiding voor tekst 2">
            <a:extLst>
              <a:ext uri="{FF2B5EF4-FFF2-40B4-BE49-F238E27FC236}">
                <a16:creationId xmlns:a16="http://schemas.microsoft.com/office/drawing/2014/main" id="{890B460A-F4DC-5ECB-DA29-F903E2CC797A}"/>
              </a:ext>
            </a:extLst>
          </p:cNvPr>
          <p:cNvSpPr txBox="1">
            <a:spLocks/>
          </p:cNvSpPr>
          <p:nvPr/>
        </p:nvSpPr>
        <p:spPr>
          <a:xfrm>
            <a:off x="7107008" y="1943663"/>
            <a:ext cx="4011941" cy="437991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Nunito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nl-NL" dirty="0">
              <a:solidFill>
                <a:srgbClr val="284066"/>
              </a:solidFill>
            </a:endParaRPr>
          </a:p>
        </p:txBody>
      </p:sp>
      <p:sp>
        <p:nvSpPr>
          <p:cNvPr id="9" name="Tekstvak 8">
            <a:extLst>
              <a:ext uri="{FF2B5EF4-FFF2-40B4-BE49-F238E27FC236}">
                <a16:creationId xmlns:a16="http://schemas.microsoft.com/office/drawing/2014/main" id="{3E65B4CC-E384-1EE4-71AE-01AA6461743A}"/>
              </a:ext>
            </a:extLst>
          </p:cNvPr>
          <p:cNvSpPr txBox="1"/>
          <p:nvPr/>
        </p:nvSpPr>
        <p:spPr>
          <a:xfrm>
            <a:off x="6969404" y="1707355"/>
            <a:ext cx="4735804" cy="4524315"/>
          </a:xfrm>
          <a:prstGeom prst="rect">
            <a:avLst/>
          </a:prstGeom>
          <a:noFill/>
        </p:spPr>
        <p:txBody>
          <a:bodyPr wrap="square">
            <a:spAutoFit/>
          </a:bodyPr>
          <a:lstStyle/>
          <a:p>
            <a:r>
              <a:rPr lang="nl-NL" dirty="0">
                <a:solidFill>
                  <a:srgbClr val="284066"/>
                </a:solidFill>
                <a:latin typeface="Nunito Light" pitchFamily="2" charset="0"/>
              </a:rPr>
              <a:t>Als je "DSMR 4.2" of "DSMR 2" ziet, heb je een aparte stroombron nodig. Een 5 volt adapter met een micro-USB-aansluiting met een vermogen van minstens 5 watt.</a:t>
            </a:r>
          </a:p>
          <a:p>
            <a:endParaRPr lang="nl-NL" dirty="0">
              <a:solidFill>
                <a:srgbClr val="284066"/>
              </a:solidFill>
              <a:latin typeface="Nunito Light" pitchFamily="2" charset="0"/>
            </a:endParaRPr>
          </a:p>
          <a:p>
            <a:r>
              <a:rPr lang="nl-NL" dirty="0">
                <a:solidFill>
                  <a:srgbClr val="284066"/>
                </a:solidFill>
                <a:latin typeface="Nunito Light" pitchFamily="2" charset="0"/>
              </a:rPr>
              <a:t>Haal de jumper weg door deze over één van de pennetjes schuiven. Als je later een DSMR 5-meter krijgt, heb je hem alsnog nodig.</a:t>
            </a:r>
          </a:p>
          <a:p>
            <a:endParaRPr lang="nl-NL" dirty="0">
              <a:solidFill>
                <a:srgbClr val="284066"/>
              </a:solidFill>
              <a:latin typeface="Nunito Light" pitchFamily="2" charset="0"/>
            </a:endParaRPr>
          </a:p>
          <a:p>
            <a:r>
              <a:rPr lang="nl-NL" dirty="0">
                <a:solidFill>
                  <a:srgbClr val="284066"/>
                </a:solidFill>
                <a:latin typeface="Nunito Light" pitchFamily="2" charset="0"/>
              </a:rPr>
              <a:t>Sluit de externe voeding aan op de USB-aansluiting van het kleine blauwe printplaatje bovenop het kitje en steek de stekker in het stopcontact. De LED brandt blauw, waarna je klaar bent voor de laatste stap: verbinding maken met je </a:t>
            </a:r>
            <a:r>
              <a:rPr lang="nl-NL" dirty="0" err="1">
                <a:solidFill>
                  <a:srgbClr val="284066"/>
                </a:solidFill>
                <a:latin typeface="Nunito Light" pitchFamily="2" charset="0"/>
              </a:rPr>
              <a:t>WiFi</a:t>
            </a:r>
            <a:r>
              <a:rPr lang="nl-NL" dirty="0">
                <a:solidFill>
                  <a:srgbClr val="284066"/>
                </a:solidFill>
                <a:latin typeface="Nunito Light" pitchFamily="2" charset="0"/>
              </a:rPr>
              <a:t>-netwerk.</a:t>
            </a:r>
          </a:p>
        </p:txBody>
      </p:sp>
      <p:sp>
        <p:nvSpPr>
          <p:cNvPr id="4" name="Tekstvak 3">
            <a:extLst>
              <a:ext uri="{FF2B5EF4-FFF2-40B4-BE49-F238E27FC236}">
                <a16:creationId xmlns:a16="http://schemas.microsoft.com/office/drawing/2014/main" id="{AB4EDB4E-8F18-20EF-8984-0F3DB6E7D528}"/>
              </a:ext>
            </a:extLst>
          </p:cNvPr>
          <p:cNvSpPr txBox="1"/>
          <p:nvPr/>
        </p:nvSpPr>
        <p:spPr>
          <a:xfrm>
            <a:off x="11461072" y="6323575"/>
            <a:ext cx="488272" cy="370188"/>
          </a:xfrm>
          <a:prstGeom prst="rect">
            <a:avLst/>
          </a:prstGeom>
          <a:noFill/>
        </p:spPr>
        <p:txBody>
          <a:bodyPr wrap="square" rtlCol="0">
            <a:spAutoFit/>
          </a:bodyPr>
          <a:lstStyle/>
          <a:p>
            <a:r>
              <a:rPr lang="nl-NL" dirty="0">
                <a:solidFill>
                  <a:srgbClr val="284066"/>
                </a:solidFill>
              </a:rPr>
              <a:t>4</a:t>
            </a:r>
          </a:p>
        </p:txBody>
      </p:sp>
    </p:spTree>
    <p:extLst>
      <p:ext uri="{BB962C8B-B14F-4D97-AF65-F5344CB8AC3E}">
        <p14:creationId xmlns:p14="http://schemas.microsoft.com/office/powerpoint/2010/main" val="93265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2F91D43-0946-ABA7-922C-17EB06386EB5}"/>
              </a:ext>
            </a:extLst>
          </p:cNvPr>
          <p:cNvSpPr>
            <a:spLocks noGrp="1"/>
          </p:cNvSpPr>
          <p:nvPr>
            <p:ph type="ctrTitle"/>
          </p:nvPr>
        </p:nvSpPr>
        <p:spPr/>
        <p:txBody>
          <a:bodyPr>
            <a:normAutofit/>
          </a:bodyPr>
          <a:lstStyle/>
          <a:p>
            <a:r>
              <a:rPr lang="nl-NL" dirty="0"/>
              <a:t>Verbinden met </a:t>
            </a:r>
            <a:r>
              <a:rPr lang="nl-NL" dirty="0" err="1"/>
              <a:t>WiFi</a:t>
            </a:r>
            <a:endParaRPr lang="nl-NL" dirty="0"/>
          </a:p>
        </p:txBody>
      </p:sp>
      <p:sp>
        <p:nvSpPr>
          <p:cNvPr id="4" name="Tijdelijke aanduiding voor tekst 3">
            <a:extLst>
              <a:ext uri="{FF2B5EF4-FFF2-40B4-BE49-F238E27FC236}">
                <a16:creationId xmlns:a16="http://schemas.microsoft.com/office/drawing/2014/main" id="{87AEAE43-C954-0293-DE15-16B06B84D304}"/>
              </a:ext>
            </a:extLst>
          </p:cNvPr>
          <p:cNvSpPr>
            <a:spLocks noGrp="1"/>
          </p:cNvSpPr>
          <p:nvPr>
            <p:ph type="body" sz="quarter" idx="11"/>
          </p:nvPr>
        </p:nvSpPr>
        <p:spPr/>
        <p:txBody>
          <a:bodyPr/>
          <a:lstStyle/>
          <a:p>
            <a:r>
              <a:rPr lang="nl-NL" sz="1800" kern="100" dirty="0">
                <a:solidFill>
                  <a:srgbClr val="284066"/>
                </a:solidFill>
                <a:effectLst/>
                <a:latin typeface="Nunito Light" pitchFamily="2" charset="0"/>
                <a:ea typeface="Aptos" panose="020B0004020202020204" pitchFamily="34" charset="0"/>
                <a:cs typeface="Times New Roman" panose="02020603050405020304" pitchFamily="18" charset="0"/>
              </a:rPr>
              <a:t>Je hebt nu een kitje dat verbonden is met de Slimme Meter. Nu is er nog een verbinding met je </a:t>
            </a:r>
            <a:r>
              <a:rPr lang="nl-NL" sz="1800" kern="100" dirty="0" err="1">
                <a:solidFill>
                  <a:srgbClr val="284066"/>
                </a:solidFill>
                <a:effectLst/>
                <a:latin typeface="Nunito Light" pitchFamily="2" charset="0"/>
                <a:ea typeface="Aptos" panose="020B0004020202020204" pitchFamily="34" charset="0"/>
                <a:cs typeface="Times New Roman" panose="02020603050405020304" pitchFamily="18" charset="0"/>
              </a:rPr>
              <a:t>WiFi</a:t>
            </a:r>
            <a:r>
              <a:rPr lang="nl-NL" sz="1800" kern="100" dirty="0">
                <a:solidFill>
                  <a:srgbClr val="284066"/>
                </a:solidFill>
                <a:effectLst/>
                <a:latin typeface="Nunito Light" pitchFamily="2" charset="0"/>
                <a:ea typeface="Aptos" panose="020B0004020202020204" pitchFamily="34" charset="0"/>
                <a:cs typeface="Times New Roman" panose="02020603050405020304" pitchFamily="18" charset="0"/>
              </a:rPr>
              <a:t>-netwerk nodig, zodat het kitje echt gegevens kan verzenden naar de Avans-server. </a:t>
            </a:r>
          </a:p>
          <a:p>
            <a:r>
              <a:rPr lang="nl-NL" kern="100" dirty="0">
                <a:solidFill>
                  <a:srgbClr val="284066"/>
                </a:solidFill>
                <a:latin typeface="Nunito Light" pitchFamily="2" charset="0"/>
                <a:ea typeface="Aptos" panose="020B0004020202020204" pitchFamily="34" charset="0"/>
                <a:cs typeface="Times New Roman" panose="02020603050405020304" pitchFamily="18" charset="0"/>
              </a:rPr>
              <a:t>Het handigst is om je </a:t>
            </a:r>
            <a:r>
              <a:rPr lang="nl-NL" sz="1800" kern="100" dirty="0">
                <a:solidFill>
                  <a:srgbClr val="284066"/>
                </a:solidFill>
                <a:effectLst/>
                <a:latin typeface="Nunito Light" pitchFamily="2" charset="0"/>
                <a:ea typeface="Aptos" panose="020B0004020202020204" pitchFamily="34" charset="0"/>
                <a:cs typeface="Times New Roman" panose="02020603050405020304" pitchFamily="18" charset="0"/>
              </a:rPr>
              <a:t>mobiele telefoon te gebruiken. </a:t>
            </a:r>
          </a:p>
          <a:p>
            <a:r>
              <a:rPr lang="nl-NL" sz="1800" kern="100" dirty="0">
                <a:solidFill>
                  <a:srgbClr val="284066"/>
                </a:solidFill>
                <a:effectLst/>
                <a:latin typeface="Nunito Light" pitchFamily="2" charset="0"/>
                <a:ea typeface="Aptos" panose="020B0004020202020204" pitchFamily="34" charset="0"/>
                <a:cs typeface="Times New Roman" panose="02020603050405020304" pitchFamily="18" charset="0"/>
              </a:rPr>
              <a:t>Zolang het kitje nog niet is ingesteld maakt het zijn eigen </a:t>
            </a:r>
            <a:r>
              <a:rPr lang="nl-NL" sz="1800" kern="100" dirty="0" err="1">
                <a:solidFill>
                  <a:srgbClr val="284066"/>
                </a:solidFill>
                <a:effectLst/>
                <a:latin typeface="Nunito Light" pitchFamily="2" charset="0"/>
                <a:ea typeface="Aptos" panose="020B0004020202020204" pitchFamily="34" charset="0"/>
                <a:cs typeface="Times New Roman" panose="02020603050405020304" pitchFamily="18" charset="0"/>
              </a:rPr>
              <a:t>WiFi</a:t>
            </a:r>
            <a:r>
              <a:rPr lang="nl-NL" sz="1800" kern="100" dirty="0">
                <a:solidFill>
                  <a:srgbClr val="284066"/>
                </a:solidFill>
                <a:effectLst/>
                <a:latin typeface="Nunito Light" pitchFamily="2" charset="0"/>
                <a:ea typeface="Aptos" panose="020B0004020202020204" pitchFamily="34" charset="0"/>
                <a:cs typeface="Times New Roman" panose="02020603050405020304" pitchFamily="18" charset="0"/>
              </a:rPr>
              <a:t>-netwerk aan met de naam         { invullen }. </a:t>
            </a:r>
          </a:p>
          <a:p>
            <a:r>
              <a:rPr lang="nl-NL" sz="1800" kern="100" dirty="0">
                <a:solidFill>
                  <a:srgbClr val="284066"/>
                </a:solidFill>
                <a:effectLst/>
                <a:latin typeface="Nunito Light" pitchFamily="2" charset="0"/>
                <a:ea typeface="Aptos" panose="020B0004020202020204" pitchFamily="34" charset="0"/>
                <a:cs typeface="Times New Roman" panose="02020603050405020304" pitchFamily="18" charset="0"/>
              </a:rPr>
              <a:t>➡ Verbind je mobiele telefoon met dit            </a:t>
            </a:r>
            <a:r>
              <a:rPr lang="nl-NL" sz="1800" kern="100" dirty="0" err="1">
                <a:solidFill>
                  <a:srgbClr val="284066"/>
                </a:solidFill>
                <a:effectLst/>
                <a:latin typeface="Nunito Light" pitchFamily="2" charset="0"/>
                <a:ea typeface="Aptos" panose="020B0004020202020204" pitchFamily="34" charset="0"/>
                <a:cs typeface="Times New Roman" panose="02020603050405020304" pitchFamily="18" charset="0"/>
              </a:rPr>
              <a:t>WiFi</a:t>
            </a:r>
            <a:r>
              <a:rPr lang="nl-NL" sz="1800" kern="100" dirty="0">
                <a:solidFill>
                  <a:srgbClr val="284066"/>
                </a:solidFill>
                <a:effectLst/>
                <a:latin typeface="Nunito Light" pitchFamily="2" charset="0"/>
                <a:ea typeface="Aptos" panose="020B0004020202020204" pitchFamily="34" charset="0"/>
                <a:cs typeface="Times New Roman" panose="02020603050405020304" pitchFamily="18" charset="0"/>
              </a:rPr>
              <a:t>-netwerk. </a:t>
            </a:r>
          </a:p>
          <a:p>
            <a:endParaRPr lang="nl-NL" dirty="0"/>
          </a:p>
        </p:txBody>
      </p:sp>
      <p:pic>
        <p:nvPicPr>
          <p:cNvPr id="5" name="Afbeelding 4" descr="Afbeelding met tekst, schermopname, Lettertype, nummer&#10;&#10;Automatisch gegenereerde beschrijving">
            <a:extLst>
              <a:ext uri="{FF2B5EF4-FFF2-40B4-BE49-F238E27FC236}">
                <a16:creationId xmlns:a16="http://schemas.microsoft.com/office/drawing/2014/main" id="{B3C9D376-1E36-9409-C710-E64694C842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235" y="914213"/>
            <a:ext cx="3072414" cy="5472311"/>
          </a:xfrm>
          <a:prstGeom prst="rect">
            <a:avLst/>
          </a:prstGeom>
          <a:noFill/>
          <a:ln>
            <a:noFill/>
          </a:ln>
        </p:spPr>
      </p:pic>
      <p:sp>
        <p:nvSpPr>
          <p:cNvPr id="6" name="Tekstvak 5">
            <a:extLst>
              <a:ext uri="{FF2B5EF4-FFF2-40B4-BE49-F238E27FC236}">
                <a16:creationId xmlns:a16="http://schemas.microsoft.com/office/drawing/2014/main" id="{7914E66C-9970-893D-9724-0E99FBF2DEE6}"/>
              </a:ext>
            </a:extLst>
          </p:cNvPr>
          <p:cNvSpPr txBox="1"/>
          <p:nvPr/>
        </p:nvSpPr>
        <p:spPr>
          <a:xfrm>
            <a:off x="11461072" y="6323575"/>
            <a:ext cx="488272" cy="370188"/>
          </a:xfrm>
          <a:prstGeom prst="rect">
            <a:avLst/>
          </a:prstGeom>
          <a:noFill/>
        </p:spPr>
        <p:txBody>
          <a:bodyPr wrap="square" rtlCol="0">
            <a:spAutoFit/>
          </a:bodyPr>
          <a:lstStyle/>
          <a:p>
            <a:r>
              <a:rPr lang="nl-NL" dirty="0">
                <a:solidFill>
                  <a:srgbClr val="284066"/>
                </a:solidFill>
              </a:rPr>
              <a:t>5</a:t>
            </a:r>
          </a:p>
        </p:txBody>
      </p:sp>
    </p:spTree>
    <p:extLst>
      <p:ext uri="{BB962C8B-B14F-4D97-AF65-F5344CB8AC3E}">
        <p14:creationId xmlns:p14="http://schemas.microsoft.com/office/powerpoint/2010/main" val="413605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B3345A-6128-A783-86B2-7286222E27AE}"/>
              </a:ext>
            </a:extLst>
          </p:cNvPr>
          <p:cNvSpPr>
            <a:spLocks noGrp="1"/>
          </p:cNvSpPr>
          <p:nvPr>
            <p:ph type="ctrTitle"/>
          </p:nvPr>
        </p:nvSpPr>
        <p:spPr>
          <a:xfrm>
            <a:off x="959452" y="1242594"/>
            <a:ext cx="4951827" cy="742852"/>
          </a:xfrm>
        </p:spPr>
        <p:txBody>
          <a:bodyPr>
            <a:normAutofit/>
          </a:bodyPr>
          <a:lstStyle/>
          <a:p>
            <a:r>
              <a:rPr lang="nl-NL" dirty="0"/>
              <a:t>Screenshot</a:t>
            </a:r>
          </a:p>
        </p:txBody>
      </p:sp>
      <p:sp>
        <p:nvSpPr>
          <p:cNvPr id="3" name="Tijdelijke aanduiding voor tekst 2">
            <a:extLst>
              <a:ext uri="{FF2B5EF4-FFF2-40B4-BE49-F238E27FC236}">
                <a16:creationId xmlns:a16="http://schemas.microsoft.com/office/drawing/2014/main" id="{891D3663-D41F-ECB4-3083-187FD4DEF40F}"/>
              </a:ext>
            </a:extLst>
          </p:cNvPr>
          <p:cNvSpPr>
            <a:spLocks noGrp="1"/>
          </p:cNvSpPr>
          <p:nvPr>
            <p:ph type="body" sz="quarter" idx="11"/>
          </p:nvPr>
        </p:nvSpPr>
        <p:spPr>
          <a:xfrm>
            <a:off x="959452" y="2174484"/>
            <a:ext cx="4798379" cy="4379912"/>
          </a:xfrm>
        </p:spPr>
        <p:txBody>
          <a:bodyPr/>
          <a:lstStyle/>
          <a:p>
            <a:r>
              <a:rPr lang="nl-NL" dirty="0"/>
              <a:t>Let op: maak eerst een screenshot van het scherm waarop je </a:t>
            </a:r>
            <a:r>
              <a:rPr lang="nl-NL" b="1" dirty="0">
                <a:solidFill>
                  <a:srgbClr val="284066"/>
                </a:solidFill>
              </a:rPr>
              <a:t>EMON ID </a:t>
            </a:r>
            <a:r>
              <a:rPr lang="nl-NL" dirty="0"/>
              <a:t>staat. </a:t>
            </a:r>
          </a:p>
          <a:p>
            <a:r>
              <a:rPr lang="nl-NL" dirty="0"/>
              <a:t>Dit ID is een unieke combinatie van cijfers en letters. Deze heb je later nodig om je persoonlijke gegevens uit de Avans-server te halen. </a:t>
            </a:r>
          </a:p>
          <a:p>
            <a:r>
              <a:rPr lang="nl-NL" dirty="0"/>
              <a:t>Niemand kan op basis van dit ID informatie over jou, je huis, je </a:t>
            </a:r>
            <a:r>
              <a:rPr lang="nl-NL" dirty="0" err="1"/>
              <a:t>WiFi</a:t>
            </a:r>
            <a:r>
              <a:rPr lang="nl-NL" dirty="0"/>
              <a:t>-netwerk of je Slimme Meter achterhalen. </a:t>
            </a:r>
          </a:p>
          <a:p>
            <a:r>
              <a:rPr lang="nl-NL" dirty="0"/>
              <a:t>Het ID wordt ook niet gedeeld met anderen. Je bent zelf verantwoordelijk voor het veilig bewaren ervan.</a:t>
            </a:r>
          </a:p>
        </p:txBody>
      </p:sp>
      <p:sp>
        <p:nvSpPr>
          <p:cNvPr id="4" name="Tekstvak 3">
            <a:extLst>
              <a:ext uri="{FF2B5EF4-FFF2-40B4-BE49-F238E27FC236}">
                <a16:creationId xmlns:a16="http://schemas.microsoft.com/office/drawing/2014/main" id="{11A101B8-9982-B082-2230-559022AC0B34}"/>
              </a:ext>
            </a:extLst>
          </p:cNvPr>
          <p:cNvSpPr txBox="1"/>
          <p:nvPr/>
        </p:nvSpPr>
        <p:spPr>
          <a:xfrm>
            <a:off x="6878931" y="2081933"/>
            <a:ext cx="4798380" cy="2452403"/>
          </a:xfrm>
          <a:prstGeom prst="rect">
            <a:avLst/>
          </a:prstGeom>
          <a:noFill/>
        </p:spPr>
        <p:txBody>
          <a:bodyPr wrap="square">
            <a:spAutoFit/>
          </a:bodyPr>
          <a:lstStyle/>
          <a:p>
            <a:pPr lvl="0">
              <a:lnSpc>
                <a:spcPct val="107000"/>
              </a:lnSpc>
            </a:pPr>
            <a:r>
              <a:rPr lang="nl-NL" dirty="0">
                <a:solidFill>
                  <a:srgbClr val="284066"/>
                </a:solidFill>
                <a:latin typeface="Nunito Light" pitchFamily="2" charset="0"/>
              </a:rPr>
              <a:t>Kies vervolgens je eigen </a:t>
            </a:r>
            <a:r>
              <a:rPr lang="nl-NL" dirty="0" err="1">
                <a:solidFill>
                  <a:srgbClr val="284066"/>
                </a:solidFill>
                <a:latin typeface="Nunito Light" pitchFamily="2" charset="0"/>
              </a:rPr>
              <a:t>WiFi</a:t>
            </a:r>
            <a:r>
              <a:rPr lang="nl-NL" dirty="0">
                <a:solidFill>
                  <a:srgbClr val="284066"/>
                </a:solidFill>
                <a:latin typeface="Nunito Light" pitchFamily="2" charset="0"/>
              </a:rPr>
              <a:t>-netwerk en</a:t>
            </a:r>
          </a:p>
          <a:p>
            <a:pPr lvl="0">
              <a:lnSpc>
                <a:spcPct val="107000"/>
              </a:lnSpc>
            </a:pPr>
            <a:r>
              <a:rPr lang="nl-NL" dirty="0">
                <a:solidFill>
                  <a:srgbClr val="284066"/>
                </a:solidFill>
                <a:latin typeface="Nunito Light" pitchFamily="2" charset="0"/>
              </a:rPr>
              <a:t>voer het wachtwoord in. </a:t>
            </a:r>
          </a:p>
          <a:p>
            <a:pPr lvl="0">
              <a:lnSpc>
                <a:spcPct val="107000"/>
              </a:lnSpc>
            </a:pPr>
            <a:endParaRPr lang="nl-NL" dirty="0">
              <a:solidFill>
                <a:srgbClr val="284066"/>
              </a:solidFill>
              <a:latin typeface="Nunito Light" pitchFamily="2" charset="0"/>
            </a:endParaRPr>
          </a:p>
          <a:p>
            <a:pPr lvl="0">
              <a:lnSpc>
                <a:spcPct val="107000"/>
              </a:lnSpc>
            </a:pPr>
            <a:r>
              <a:rPr lang="nl-NL" dirty="0">
                <a:solidFill>
                  <a:srgbClr val="284066"/>
                </a:solidFill>
                <a:latin typeface="Nunito Light" pitchFamily="2" charset="0"/>
              </a:rPr>
              <a:t>Als je nooit een eigen </a:t>
            </a:r>
            <a:r>
              <a:rPr lang="nl-NL" dirty="0" err="1">
                <a:solidFill>
                  <a:srgbClr val="284066"/>
                </a:solidFill>
                <a:latin typeface="Nunito Light" pitchFamily="2" charset="0"/>
              </a:rPr>
              <a:t>WiFi</a:t>
            </a:r>
            <a:r>
              <a:rPr lang="nl-NL" dirty="0">
                <a:solidFill>
                  <a:srgbClr val="284066"/>
                </a:solidFill>
                <a:latin typeface="Nunito Light" pitchFamily="2" charset="0"/>
              </a:rPr>
              <a:t>-wachtwoord hebt ingesteld, vind je de naam en het wachtwoord vaak op de achter- of onderkant van het access point. Dat is het kastje dat je van je internetprovider hebt gekregen.</a:t>
            </a:r>
            <a:endParaRPr lang="nl-NL" sz="1800" kern="100" dirty="0">
              <a:solidFill>
                <a:srgbClr val="284066"/>
              </a:solidFill>
              <a:effectLst/>
              <a:latin typeface="Nunito Light" pitchFamily="2" charset="0"/>
              <a:ea typeface="Aptos" panose="020B0004020202020204" pitchFamily="34" charset="0"/>
              <a:cs typeface="Times New Roman" panose="02020603050405020304" pitchFamily="18" charset="0"/>
            </a:endParaRPr>
          </a:p>
        </p:txBody>
      </p:sp>
      <p:sp>
        <p:nvSpPr>
          <p:cNvPr id="5" name="Titel 1">
            <a:extLst>
              <a:ext uri="{FF2B5EF4-FFF2-40B4-BE49-F238E27FC236}">
                <a16:creationId xmlns:a16="http://schemas.microsoft.com/office/drawing/2014/main" id="{879887A6-32F0-9901-7433-E1834C6F02B7}"/>
              </a:ext>
            </a:extLst>
          </p:cNvPr>
          <p:cNvSpPr txBox="1">
            <a:spLocks/>
          </p:cNvSpPr>
          <p:nvPr/>
        </p:nvSpPr>
        <p:spPr>
          <a:xfrm>
            <a:off x="6878931" y="1242594"/>
            <a:ext cx="4951827" cy="742852"/>
          </a:xfrm>
          <a:prstGeom prst="rect">
            <a:avLst/>
          </a:prstGeom>
        </p:spPr>
        <p:txBody>
          <a:bodyPr anchor="b">
            <a:normAutofit fontScale="97500"/>
          </a:bodyPr>
          <a:lstStyle>
            <a:lvl1pPr algn="l" defTabSz="914400" rtl="0" eaLnBrk="1" latinLnBrk="0" hangingPunct="1">
              <a:lnSpc>
                <a:spcPct val="90000"/>
              </a:lnSpc>
              <a:spcBef>
                <a:spcPct val="0"/>
              </a:spcBef>
              <a:buNone/>
              <a:defRPr sz="3200" b="0" i="0" kern="1200">
                <a:solidFill>
                  <a:schemeClr val="bg1"/>
                </a:solidFill>
                <a:latin typeface="Nunito Light" pitchFamily="2" charset="77"/>
                <a:ea typeface="+mj-ea"/>
                <a:cs typeface="+mj-cs"/>
              </a:defRPr>
            </a:lvl1pPr>
          </a:lstStyle>
          <a:p>
            <a:r>
              <a:rPr lang="nl-NL" dirty="0" err="1">
                <a:solidFill>
                  <a:srgbClr val="284066"/>
                </a:solidFill>
              </a:rPr>
              <a:t>WiFi</a:t>
            </a:r>
            <a:endParaRPr lang="nl-NL" dirty="0">
              <a:solidFill>
                <a:srgbClr val="284066"/>
              </a:solidFill>
            </a:endParaRPr>
          </a:p>
        </p:txBody>
      </p:sp>
      <p:pic>
        <p:nvPicPr>
          <p:cNvPr id="9" name="Afbeelding 8" descr="Afbeelding met cirkel, ontwerp&#10;&#10;Automatisch gegenereerde beschrijving">
            <a:extLst>
              <a:ext uri="{FF2B5EF4-FFF2-40B4-BE49-F238E27FC236}">
                <a16:creationId xmlns:a16="http://schemas.microsoft.com/office/drawing/2014/main" id="{0F2DAAD0-922F-7F6E-3A31-CCD47C1DD0FD}"/>
              </a:ext>
            </a:extLst>
          </p:cNvPr>
          <p:cNvPicPr>
            <a:picLocks noChangeAspect="1"/>
          </p:cNvPicPr>
          <p:nvPr/>
        </p:nvPicPr>
        <p:blipFill>
          <a:blip r:embed="rId2"/>
          <a:stretch>
            <a:fillRect/>
          </a:stretch>
        </p:blipFill>
        <p:spPr>
          <a:xfrm>
            <a:off x="8310376" y="4838330"/>
            <a:ext cx="1560936" cy="1371600"/>
          </a:xfrm>
          <a:prstGeom prst="rect">
            <a:avLst/>
          </a:prstGeom>
        </p:spPr>
      </p:pic>
      <p:sp>
        <p:nvSpPr>
          <p:cNvPr id="10" name="Tekstvak 9">
            <a:extLst>
              <a:ext uri="{FF2B5EF4-FFF2-40B4-BE49-F238E27FC236}">
                <a16:creationId xmlns:a16="http://schemas.microsoft.com/office/drawing/2014/main" id="{A4888A21-535A-E261-B871-A16530CF5F58}"/>
              </a:ext>
            </a:extLst>
          </p:cNvPr>
          <p:cNvSpPr txBox="1"/>
          <p:nvPr/>
        </p:nvSpPr>
        <p:spPr>
          <a:xfrm>
            <a:off x="11461072" y="6323575"/>
            <a:ext cx="488272" cy="370188"/>
          </a:xfrm>
          <a:prstGeom prst="rect">
            <a:avLst/>
          </a:prstGeom>
          <a:noFill/>
        </p:spPr>
        <p:txBody>
          <a:bodyPr wrap="square" rtlCol="0">
            <a:spAutoFit/>
          </a:bodyPr>
          <a:lstStyle/>
          <a:p>
            <a:r>
              <a:rPr lang="nl-NL" dirty="0">
                <a:solidFill>
                  <a:srgbClr val="284066"/>
                </a:solidFill>
              </a:rPr>
              <a:t>6</a:t>
            </a:r>
          </a:p>
        </p:txBody>
      </p:sp>
    </p:spTree>
    <p:extLst>
      <p:ext uri="{BB962C8B-B14F-4D97-AF65-F5344CB8AC3E}">
        <p14:creationId xmlns:p14="http://schemas.microsoft.com/office/powerpoint/2010/main" val="117911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CEC567-886B-407C-1842-41B6BF70F7A2}"/>
              </a:ext>
            </a:extLst>
          </p:cNvPr>
          <p:cNvSpPr>
            <a:spLocks noGrp="1"/>
          </p:cNvSpPr>
          <p:nvPr>
            <p:ph type="ctrTitle"/>
          </p:nvPr>
        </p:nvSpPr>
        <p:spPr/>
        <p:txBody>
          <a:bodyPr/>
          <a:lstStyle/>
          <a:p>
            <a:r>
              <a:rPr lang="nl-NL" dirty="0"/>
              <a:t>Klaar, goed gedaan!</a:t>
            </a:r>
          </a:p>
        </p:txBody>
      </p:sp>
      <p:sp>
        <p:nvSpPr>
          <p:cNvPr id="3" name="Tijdelijke aanduiding voor tekst 2">
            <a:extLst>
              <a:ext uri="{FF2B5EF4-FFF2-40B4-BE49-F238E27FC236}">
                <a16:creationId xmlns:a16="http://schemas.microsoft.com/office/drawing/2014/main" id="{063D8178-F775-AB13-972B-A9E553422AC5}"/>
              </a:ext>
            </a:extLst>
          </p:cNvPr>
          <p:cNvSpPr>
            <a:spLocks noGrp="1"/>
          </p:cNvSpPr>
          <p:nvPr>
            <p:ph type="body" sz="quarter" idx="11"/>
          </p:nvPr>
        </p:nvSpPr>
        <p:spPr>
          <a:xfrm>
            <a:off x="921749" y="1943663"/>
            <a:ext cx="4011941" cy="4379912"/>
          </a:xfrm>
        </p:spPr>
        <p:txBody>
          <a:bodyPr/>
          <a:lstStyle/>
          <a:p>
            <a:pPr algn="l"/>
            <a:r>
              <a:rPr lang="nl-NL" dirty="0"/>
              <a:t>Als je alle stappen hierboven hebt gevolgd, is je kitje nu klaar voor gebruik. </a:t>
            </a:r>
          </a:p>
          <a:p>
            <a:pPr algn="l"/>
            <a:r>
              <a:rPr lang="nl-NL" dirty="0"/>
              <a:t>Je zult nu zien dat de LED ongeveer elke 25 seconden groen knippert. </a:t>
            </a:r>
          </a:p>
          <a:p>
            <a:pPr algn="l"/>
            <a:r>
              <a:rPr lang="nl-NL" dirty="0"/>
              <a:t>Bij elke flits wordt er een berichtje naar de Avans-servers gestuurd.</a:t>
            </a:r>
          </a:p>
          <a:p>
            <a:pPr algn="l"/>
            <a:r>
              <a:rPr lang="nl-NL" dirty="0"/>
              <a:t>Dit berichtje bevat de datum, tijd, het actuele verbruik, de tellerstanden etc.</a:t>
            </a:r>
            <a:endParaRPr lang="nl-NL" u="none" strike="noStrike" dirty="0">
              <a:effectLst/>
            </a:endParaRPr>
          </a:p>
          <a:p>
            <a:pPr lvl="0">
              <a:lnSpc>
                <a:spcPct val="107000"/>
              </a:lnSpc>
            </a:pPr>
            <a:endParaRPr lang="nl-NL" dirty="0"/>
          </a:p>
        </p:txBody>
      </p:sp>
      <p:sp>
        <p:nvSpPr>
          <p:cNvPr id="6" name="Titel 1">
            <a:extLst>
              <a:ext uri="{FF2B5EF4-FFF2-40B4-BE49-F238E27FC236}">
                <a16:creationId xmlns:a16="http://schemas.microsoft.com/office/drawing/2014/main" id="{BED9A305-4438-9B35-0CBA-FCF57EA11284}"/>
              </a:ext>
            </a:extLst>
          </p:cNvPr>
          <p:cNvSpPr txBox="1">
            <a:spLocks/>
          </p:cNvSpPr>
          <p:nvPr/>
        </p:nvSpPr>
        <p:spPr>
          <a:xfrm>
            <a:off x="6964965" y="878610"/>
            <a:ext cx="4951827" cy="742852"/>
          </a:xfrm>
          <a:prstGeom prst="rect">
            <a:avLst/>
          </a:prstGeom>
        </p:spPr>
        <p:txBody>
          <a:bodyPr anchor="b">
            <a:normAutofit/>
          </a:bodyPr>
          <a:lstStyle>
            <a:lvl1pPr algn="l" defTabSz="914400" rtl="0" eaLnBrk="1" latinLnBrk="0" hangingPunct="1">
              <a:lnSpc>
                <a:spcPct val="90000"/>
              </a:lnSpc>
              <a:spcBef>
                <a:spcPct val="0"/>
              </a:spcBef>
              <a:buNone/>
              <a:defRPr sz="3200" b="0" i="0" kern="1200">
                <a:solidFill>
                  <a:schemeClr val="bg1"/>
                </a:solidFill>
                <a:latin typeface="Nunito Light" pitchFamily="2" charset="77"/>
                <a:ea typeface="+mj-ea"/>
                <a:cs typeface="+mj-cs"/>
              </a:defRPr>
            </a:lvl1pPr>
          </a:lstStyle>
          <a:p>
            <a:r>
              <a:rPr lang="nl-NL" dirty="0">
                <a:solidFill>
                  <a:srgbClr val="284066"/>
                </a:solidFill>
              </a:rPr>
              <a:t>Model Slimme Meter</a:t>
            </a:r>
          </a:p>
        </p:txBody>
      </p:sp>
      <p:sp>
        <p:nvSpPr>
          <p:cNvPr id="7" name="Tijdelijke aanduiding voor tekst 2">
            <a:extLst>
              <a:ext uri="{FF2B5EF4-FFF2-40B4-BE49-F238E27FC236}">
                <a16:creationId xmlns:a16="http://schemas.microsoft.com/office/drawing/2014/main" id="{890B460A-F4DC-5ECB-DA29-F903E2CC797A}"/>
              </a:ext>
            </a:extLst>
          </p:cNvPr>
          <p:cNvSpPr txBox="1">
            <a:spLocks/>
          </p:cNvSpPr>
          <p:nvPr/>
        </p:nvSpPr>
        <p:spPr>
          <a:xfrm>
            <a:off x="7107008" y="1943663"/>
            <a:ext cx="4011941" cy="437991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Nunito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nl-NL" dirty="0">
              <a:solidFill>
                <a:srgbClr val="284066"/>
              </a:solidFill>
            </a:endParaRPr>
          </a:p>
        </p:txBody>
      </p:sp>
      <p:sp>
        <p:nvSpPr>
          <p:cNvPr id="9" name="Tekstvak 8">
            <a:extLst>
              <a:ext uri="{FF2B5EF4-FFF2-40B4-BE49-F238E27FC236}">
                <a16:creationId xmlns:a16="http://schemas.microsoft.com/office/drawing/2014/main" id="{3E65B4CC-E384-1EE4-71AE-01AA6461743A}"/>
              </a:ext>
            </a:extLst>
          </p:cNvPr>
          <p:cNvSpPr txBox="1"/>
          <p:nvPr/>
        </p:nvSpPr>
        <p:spPr>
          <a:xfrm>
            <a:off x="6964965" y="1805773"/>
            <a:ext cx="4735804" cy="3051156"/>
          </a:xfrm>
          <a:prstGeom prst="rect">
            <a:avLst/>
          </a:prstGeom>
          <a:noFill/>
        </p:spPr>
        <p:txBody>
          <a:bodyPr wrap="square">
            <a:spAutoFit/>
          </a:bodyPr>
          <a:lstStyle/>
          <a:p>
            <a:pPr lvl="0">
              <a:lnSpc>
                <a:spcPct val="107000"/>
              </a:lnSpc>
            </a:pPr>
            <a:r>
              <a:rPr lang="nl-NL">
                <a:solidFill>
                  <a:srgbClr val="284066"/>
                </a:solidFill>
                <a:latin typeface="Nunito Light" pitchFamily="2" charset="0"/>
              </a:rPr>
              <a:t>Wil je meer weten over de gegevens die de Slimme Meter kan leveren?  </a:t>
            </a:r>
          </a:p>
          <a:p>
            <a:pPr lvl="0">
              <a:lnSpc>
                <a:spcPct val="107000"/>
              </a:lnSpc>
            </a:pPr>
            <a:endParaRPr lang="nl-NL">
              <a:solidFill>
                <a:srgbClr val="284066"/>
              </a:solidFill>
              <a:latin typeface="Nunito Light" pitchFamily="2" charset="0"/>
            </a:endParaRPr>
          </a:p>
          <a:p>
            <a:pPr>
              <a:lnSpc>
                <a:spcPct val="107000"/>
              </a:lnSpc>
            </a:pPr>
            <a:r>
              <a:rPr lang="nl-NL" u="none" strike="noStrike">
                <a:effectLst/>
                <a:latin typeface="Nunito Light" pitchFamily="2" charset="0"/>
                <a:hlinkClick r:id="rId2"/>
              </a:rPr>
              <a:t>Klik hier voor de gedetailleerde beschrijving</a:t>
            </a:r>
            <a:endParaRPr lang="nl-NL" u="none" strike="noStrike">
              <a:effectLst/>
              <a:latin typeface="Nunito Light" pitchFamily="2" charset="0"/>
            </a:endParaRPr>
          </a:p>
          <a:p>
            <a:pPr lvl="0">
              <a:lnSpc>
                <a:spcPct val="107000"/>
              </a:lnSpc>
            </a:pPr>
            <a:endParaRPr lang="nl-NL">
              <a:solidFill>
                <a:srgbClr val="284066"/>
              </a:solidFill>
              <a:latin typeface="Nunito Light" pitchFamily="2" charset="0"/>
            </a:endParaRPr>
          </a:p>
          <a:p>
            <a:pPr lvl="0">
              <a:lnSpc>
                <a:spcPct val="107000"/>
              </a:lnSpc>
            </a:pPr>
            <a:r>
              <a:rPr lang="nl-NL">
                <a:solidFill>
                  <a:srgbClr val="284066"/>
                </a:solidFill>
                <a:latin typeface="Nunito Light" pitchFamily="2" charset="0"/>
              </a:rPr>
              <a:t>Het is een erg technisch document, maar in de tabel op pagina 20 en verder staat een overzicht van de verschillende gegevens die de Slimme Meter via het kitje naar Avans stuurt.</a:t>
            </a:r>
            <a:endParaRPr lang="nl-NL" sz="1800" kern="100" dirty="0">
              <a:solidFill>
                <a:srgbClr val="284066"/>
              </a:solidFill>
              <a:effectLst/>
              <a:latin typeface="Nunito Light" pitchFamily="2" charset="0"/>
              <a:ea typeface="Aptos" panose="020B0004020202020204" pitchFamily="34" charset="0"/>
              <a:cs typeface="Times New Roman" panose="02020603050405020304" pitchFamily="18" charset="0"/>
            </a:endParaRPr>
          </a:p>
        </p:txBody>
      </p:sp>
      <p:sp>
        <p:nvSpPr>
          <p:cNvPr id="8" name="Tekstvak 7">
            <a:extLst>
              <a:ext uri="{FF2B5EF4-FFF2-40B4-BE49-F238E27FC236}">
                <a16:creationId xmlns:a16="http://schemas.microsoft.com/office/drawing/2014/main" id="{4E62118A-D6B0-35BC-DA61-242C5D47AC6D}"/>
              </a:ext>
            </a:extLst>
          </p:cNvPr>
          <p:cNvSpPr txBox="1"/>
          <p:nvPr/>
        </p:nvSpPr>
        <p:spPr>
          <a:xfrm>
            <a:off x="11461072" y="6323575"/>
            <a:ext cx="488272" cy="370188"/>
          </a:xfrm>
          <a:prstGeom prst="rect">
            <a:avLst/>
          </a:prstGeom>
          <a:noFill/>
        </p:spPr>
        <p:txBody>
          <a:bodyPr wrap="square" rtlCol="0">
            <a:spAutoFit/>
          </a:bodyPr>
          <a:lstStyle/>
          <a:p>
            <a:r>
              <a:rPr lang="nl-NL" dirty="0">
                <a:solidFill>
                  <a:srgbClr val="284066"/>
                </a:solidFill>
              </a:rPr>
              <a:t>7</a:t>
            </a:r>
          </a:p>
        </p:txBody>
      </p:sp>
    </p:spTree>
    <p:extLst>
      <p:ext uri="{BB962C8B-B14F-4D97-AF65-F5344CB8AC3E}">
        <p14:creationId xmlns:p14="http://schemas.microsoft.com/office/powerpoint/2010/main" val="188476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B3345A-6128-A783-86B2-7286222E27AE}"/>
              </a:ext>
            </a:extLst>
          </p:cNvPr>
          <p:cNvSpPr>
            <a:spLocks noGrp="1"/>
          </p:cNvSpPr>
          <p:nvPr>
            <p:ph type="ctrTitle"/>
          </p:nvPr>
        </p:nvSpPr>
        <p:spPr>
          <a:xfrm>
            <a:off x="959452" y="1242594"/>
            <a:ext cx="4951827" cy="742852"/>
          </a:xfrm>
        </p:spPr>
        <p:txBody>
          <a:bodyPr>
            <a:normAutofit/>
          </a:bodyPr>
          <a:lstStyle/>
          <a:p>
            <a:r>
              <a:rPr lang="nl-NL" dirty="0"/>
              <a:t>Je eigen verbruik inzien</a:t>
            </a:r>
          </a:p>
        </p:txBody>
      </p:sp>
      <p:sp>
        <p:nvSpPr>
          <p:cNvPr id="3" name="Tijdelijke aanduiding voor tekst 2">
            <a:extLst>
              <a:ext uri="{FF2B5EF4-FFF2-40B4-BE49-F238E27FC236}">
                <a16:creationId xmlns:a16="http://schemas.microsoft.com/office/drawing/2014/main" id="{891D3663-D41F-ECB4-3083-187FD4DEF40F}"/>
              </a:ext>
            </a:extLst>
          </p:cNvPr>
          <p:cNvSpPr>
            <a:spLocks noGrp="1"/>
          </p:cNvSpPr>
          <p:nvPr>
            <p:ph type="body" sz="quarter" idx="11"/>
          </p:nvPr>
        </p:nvSpPr>
        <p:spPr>
          <a:xfrm>
            <a:off x="959452" y="2174484"/>
            <a:ext cx="4798379" cy="4379912"/>
          </a:xfrm>
        </p:spPr>
        <p:txBody>
          <a:bodyPr/>
          <a:lstStyle/>
          <a:p>
            <a:pPr lvl="0">
              <a:lnSpc>
                <a:spcPct val="107000"/>
              </a:lnSpc>
            </a:pPr>
            <a:r>
              <a:rPr lang="nl-NL" dirty="0"/>
              <a:t>Ga naar ➡ </a:t>
            </a:r>
            <a:r>
              <a:rPr lang="nl-NL" dirty="0">
                <a:hlinkClick r:id="rId2">
                  <a:extLst>
                    <a:ext uri="{A12FA001-AC4F-418D-AE19-62706E023703}">
                      <ahyp:hlinkClr xmlns:ahyp="http://schemas.microsoft.com/office/drawing/2018/hyperlinkcolor" val="tx"/>
                    </a:ext>
                  </a:extLst>
                </a:hlinkClick>
              </a:rPr>
              <a:t>https://grafana.sendlab.nl</a:t>
            </a:r>
            <a:r>
              <a:rPr lang="nl-NL" dirty="0"/>
              <a:t>. </a:t>
            </a:r>
          </a:p>
          <a:p>
            <a:pPr lvl="0">
              <a:lnSpc>
                <a:spcPct val="107000"/>
              </a:lnSpc>
            </a:pPr>
            <a:r>
              <a:rPr lang="nl-NL" dirty="0"/>
              <a:t>Hier kun je de gegevens van alle Slimme Meter-kitjes bekijken, inclusief die van jou!</a:t>
            </a:r>
          </a:p>
          <a:p>
            <a:pPr lvl="0">
              <a:lnSpc>
                <a:spcPct val="107000"/>
              </a:lnSpc>
            </a:pPr>
            <a:r>
              <a:rPr lang="nl-NL" dirty="0"/>
              <a:t>Je hebt het eerder bewaarde ID nodig om toegang te krijgen tot jouw gegevens.</a:t>
            </a:r>
            <a:endParaRPr lang="nl-NL" dirty="0">
              <a:solidFill>
                <a:srgbClr val="284066"/>
              </a:solidFill>
            </a:endParaRPr>
          </a:p>
          <a:p>
            <a:endParaRPr lang="nl-NL" dirty="0"/>
          </a:p>
        </p:txBody>
      </p:sp>
      <p:sp>
        <p:nvSpPr>
          <p:cNvPr id="4" name="Tekstvak 3">
            <a:extLst>
              <a:ext uri="{FF2B5EF4-FFF2-40B4-BE49-F238E27FC236}">
                <a16:creationId xmlns:a16="http://schemas.microsoft.com/office/drawing/2014/main" id="{11A101B8-9982-B082-2230-559022AC0B34}"/>
              </a:ext>
            </a:extLst>
          </p:cNvPr>
          <p:cNvSpPr txBox="1"/>
          <p:nvPr/>
        </p:nvSpPr>
        <p:spPr>
          <a:xfrm>
            <a:off x="6878931" y="1199084"/>
            <a:ext cx="4798380" cy="5355312"/>
          </a:xfrm>
          <a:prstGeom prst="rect">
            <a:avLst/>
          </a:prstGeom>
          <a:noFill/>
        </p:spPr>
        <p:txBody>
          <a:bodyPr wrap="square">
            <a:spAutoFit/>
          </a:bodyPr>
          <a:lstStyle/>
          <a:p>
            <a:r>
              <a:rPr lang="nl-NL" dirty="0">
                <a:solidFill>
                  <a:srgbClr val="284066"/>
                </a:solidFill>
                <a:latin typeface="Nunito Light" pitchFamily="2" charset="0"/>
              </a:rPr>
              <a:t>Log in op de website met de gebruikersnaam viewer en het wachtwoord viewer. Zoek vervolgens in de lijst met </a:t>
            </a:r>
            <a:r>
              <a:rPr lang="nl-NL" dirty="0" err="1">
                <a:solidFill>
                  <a:srgbClr val="284066"/>
                </a:solidFill>
                <a:latin typeface="Nunito Light" pitchFamily="2" charset="0"/>
              </a:rPr>
              <a:t>ID's</a:t>
            </a:r>
            <a:r>
              <a:rPr lang="nl-NL" dirty="0">
                <a:solidFill>
                  <a:srgbClr val="284066"/>
                </a:solidFill>
                <a:latin typeface="Nunito Light" pitchFamily="2" charset="0"/>
              </a:rPr>
              <a:t> onder "</a:t>
            </a:r>
            <a:r>
              <a:rPr lang="nl-NL" dirty="0" err="1">
                <a:solidFill>
                  <a:srgbClr val="284066"/>
                </a:solidFill>
                <a:latin typeface="Nunito Light" pitchFamily="2" charset="0"/>
              </a:rPr>
              <a:t>Signatures</a:t>
            </a:r>
            <a:r>
              <a:rPr lang="nl-NL" dirty="0">
                <a:solidFill>
                  <a:srgbClr val="284066"/>
                </a:solidFill>
                <a:latin typeface="Nunito Light" pitchFamily="2" charset="0"/>
              </a:rPr>
              <a:t>" naar het ID van jouw kitje. </a:t>
            </a:r>
          </a:p>
          <a:p>
            <a:endParaRPr lang="nl-NL" dirty="0">
              <a:solidFill>
                <a:srgbClr val="284066"/>
              </a:solidFill>
              <a:latin typeface="Nunito Light" pitchFamily="2" charset="0"/>
            </a:endParaRPr>
          </a:p>
          <a:p>
            <a:r>
              <a:rPr lang="nl-NL" dirty="0">
                <a:solidFill>
                  <a:srgbClr val="284066"/>
                </a:solidFill>
                <a:latin typeface="Nunito Light" pitchFamily="2" charset="0"/>
              </a:rPr>
              <a:t>Daar zie je nu de verbruiksgegevens die jouw kitje heeft verzonden. Als je zonnepanelen hebt, kun je ook zien hoeveel energie je aan het net hebt terug geleverd.</a:t>
            </a:r>
          </a:p>
          <a:p>
            <a:endParaRPr lang="nl-NL" dirty="0">
              <a:solidFill>
                <a:srgbClr val="284066"/>
              </a:solidFill>
              <a:latin typeface="Nunito Light" pitchFamily="2" charset="0"/>
            </a:endParaRPr>
          </a:p>
          <a:p>
            <a:r>
              <a:rPr lang="nl-NL" dirty="0">
                <a:solidFill>
                  <a:srgbClr val="284066"/>
                </a:solidFill>
                <a:latin typeface="Nunito Light" pitchFamily="2" charset="0"/>
              </a:rPr>
              <a:t>Het kan lastig zijn om jouw ID te vinden in de alsmaar groeiende lijst. Alle </a:t>
            </a:r>
            <a:r>
              <a:rPr lang="nl-NL" dirty="0" err="1">
                <a:solidFill>
                  <a:srgbClr val="284066"/>
                </a:solidFill>
                <a:latin typeface="Nunito Light" pitchFamily="2" charset="0"/>
              </a:rPr>
              <a:t>ID’s</a:t>
            </a:r>
            <a:r>
              <a:rPr lang="nl-NL" dirty="0">
                <a:solidFill>
                  <a:srgbClr val="284066"/>
                </a:solidFill>
                <a:latin typeface="Nunito Light" pitchFamily="2" charset="0"/>
              </a:rPr>
              <a:t> zijn zo opgebouwd:  </a:t>
            </a:r>
          </a:p>
          <a:p>
            <a:endParaRPr lang="nl-NL" dirty="0">
              <a:solidFill>
                <a:srgbClr val="284066"/>
              </a:solidFill>
              <a:latin typeface="Nunito Light" pitchFamily="2" charset="0"/>
            </a:endParaRPr>
          </a:p>
          <a:p>
            <a:r>
              <a:rPr lang="nl-NL" dirty="0">
                <a:solidFill>
                  <a:srgbClr val="1BAB7D"/>
                </a:solidFill>
                <a:latin typeface="Nunito Light" pitchFamily="2" charset="0"/>
              </a:rPr>
              <a:t>2019-ETI-EMON-V01-XXXXXX-YYYYYY</a:t>
            </a:r>
            <a:r>
              <a:rPr lang="nl-NL" dirty="0">
                <a:solidFill>
                  <a:srgbClr val="284066"/>
                </a:solidFill>
                <a:latin typeface="Nunito Light" pitchFamily="2" charset="0"/>
              </a:rPr>
              <a:t>.  </a:t>
            </a:r>
          </a:p>
          <a:p>
            <a:endParaRPr lang="nl-NL" dirty="0">
              <a:solidFill>
                <a:srgbClr val="284066"/>
              </a:solidFill>
              <a:latin typeface="Nunito Light" pitchFamily="2" charset="0"/>
            </a:endParaRPr>
          </a:p>
          <a:p>
            <a:r>
              <a:rPr lang="nl-NL" dirty="0">
                <a:solidFill>
                  <a:srgbClr val="284066"/>
                </a:solidFill>
                <a:latin typeface="Nunito Light" pitchFamily="2" charset="0"/>
              </a:rPr>
              <a:t>Om je specifieke ID te vinden in de lijst, onthoud de 6 unieke cijfers/letters die op de posities XXXXXX voorkomen.</a:t>
            </a:r>
          </a:p>
        </p:txBody>
      </p:sp>
      <p:sp>
        <p:nvSpPr>
          <p:cNvPr id="5" name="Titel 1">
            <a:extLst>
              <a:ext uri="{FF2B5EF4-FFF2-40B4-BE49-F238E27FC236}">
                <a16:creationId xmlns:a16="http://schemas.microsoft.com/office/drawing/2014/main" id="{879887A6-32F0-9901-7433-E1834C6F02B7}"/>
              </a:ext>
            </a:extLst>
          </p:cNvPr>
          <p:cNvSpPr txBox="1">
            <a:spLocks/>
          </p:cNvSpPr>
          <p:nvPr/>
        </p:nvSpPr>
        <p:spPr>
          <a:xfrm>
            <a:off x="6878931" y="233132"/>
            <a:ext cx="4951827" cy="742852"/>
          </a:xfrm>
          <a:prstGeom prst="rect">
            <a:avLst/>
          </a:prstGeom>
        </p:spPr>
        <p:txBody>
          <a:bodyPr anchor="b">
            <a:normAutofit fontScale="97500"/>
          </a:bodyPr>
          <a:lstStyle>
            <a:lvl1pPr algn="l" defTabSz="914400" rtl="0" eaLnBrk="1" latinLnBrk="0" hangingPunct="1">
              <a:lnSpc>
                <a:spcPct val="90000"/>
              </a:lnSpc>
              <a:spcBef>
                <a:spcPct val="0"/>
              </a:spcBef>
              <a:buNone/>
              <a:defRPr sz="3200" b="0" i="0" kern="1200">
                <a:solidFill>
                  <a:schemeClr val="bg1"/>
                </a:solidFill>
                <a:latin typeface="Nunito Light" pitchFamily="2" charset="77"/>
                <a:ea typeface="+mj-ea"/>
                <a:cs typeface="+mj-cs"/>
              </a:defRPr>
            </a:lvl1pPr>
          </a:lstStyle>
          <a:p>
            <a:r>
              <a:rPr lang="nl-NL" dirty="0">
                <a:solidFill>
                  <a:srgbClr val="284066"/>
                </a:solidFill>
              </a:rPr>
              <a:t>Inloggen website</a:t>
            </a:r>
          </a:p>
        </p:txBody>
      </p:sp>
      <p:pic>
        <p:nvPicPr>
          <p:cNvPr id="6" name="Afbeelding 5" descr="Afbeelding met schermopname, Multimediasoftware, tekst, Grafische software&#10;&#10;Automatisch gegenereerde beschrijving">
            <a:extLst>
              <a:ext uri="{FF2B5EF4-FFF2-40B4-BE49-F238E27FC236}">
                <a16:creationId xmlns:a16="http://schemas.microsoft.com/office/drawing/2014/main" id="{F3650221-C93B-F9E6-5FDB-D3E2942F74DA}"/>
              </a:ext>
            </a:extLst>
          </p:cNvPr>
          <p:cNvPicPr>
            <a:picLocks noChangeAspect="1"/>
          </p:cNvPicPr>
          <p:nvPr/>
        </p:nvPicPr>
        <p:blipFill>
          <a:blip r:embed="rId3"/>
          <a:stretch>
            <a:fillRect/>
          </a:stretch>
        </p:blipFill>
        <p:spPr>
          <a:xfrm>
            <a:off x="959452" y="4211749"/>
            <a:ext cx="4567561" cy="2147337"/>
          </a:xfrm>
          <a:prstGeom prst="rect">
            <a:avLst/>
          </a:prstGeom>
        </p:spPr>
      </p:pic>
      <p:sp>
        <p:nvSpPr>
          <p:cNvPr id="7" name="Tekstvak 6">
            <a:extLst>
              <a:ext uri="{FF2B5EF4-FFF2-40B4-BE49-F238E27FC236}">
                <a16:creationId xmlns:a16="http://schemas.microsoft.com/office/drawing/2014/main" id="{FF4EDCB6-14EE-6F07-73CE-10A0ABE74D47}"/>
              </a:ext>
            </a:extLst>
          </p:cNvPr>
          <p:cNvSpPr txBox="1"/>
          <p:nvPr/>
        </p:nvSpPr>
        <p:spPr>
          <a:xfrm>
            <a:off x="11461072" y="6323575"/>
            <a:ext cx="488272" cy="370188"/>
          </a:xfrm>
          <a:prstGeom prst="rect">
            <a:avLst/>
          </a:prstGeom>
          <a:noFill/>
        </p:spPr>
        <p:txBody>
          <a:bodyPr wrap="square" rtlCol="0">
            <a:spAutoFit/>
          </a:bodyPr>
          <a:lstStyle/>
          <a:p>
            <a:r>
              <a:rPr lang="nl-NL" dirty="0">
                <a:solidFill>
                  <a:srgbClr val="284066"/>
                </a:solidFill>
              </a:rPr>
              <a:t>8</a:t>
            </a:r>
          </a:p>
        </p:txBody>
      </p:sp>
    </p:spTree>
    <p:extLst>
      <p:ext uri="{BB962C8B-B14F-4D97-AF65-F5344CB8AC3E}">
        <p14:creationId xmlns:p14="http://schemas.microsoft.com/office/powerpoint/2010/main" val="3390320776"/>
      </p:ext>
    </p:extLst>
  </p:cSld>
  <p:clrMapOvr>
    <a:masterClrMapping/>
  </p:clrMapOvr>
</p:sld>
</file>

<file path=ppt/theme/theme1.xml><?xml version="1.0" encoding="utf-8"?>
<a:theme xmlns:a="http://schemas.openxmlformats.org/drawingml/2006/main" name="Titelpag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kst en afbeelding (link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kst en afbeelding (links) 0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kst met gekleurd vak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kst met gekleurd vak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kst met gekleurd vak 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ekst en 2 afbeeldinge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Tekst en 4 afbeeldinge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iteldi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a38c5e7-f005-4ee6-9c02-a6337ba2fb10">
      <Terms xmlns="http://schemas.microsoft.com/office/infopath/2007/PartnerControls"/>
    </lcf76f155ced4ddcb4097134ff3c332f>
    <TaxCatchAll xmlns="b9123cda-36af-4601-8a44-d17b2bf5499e" xsi:nil="true"/>
    <SharedWithUsers xmlns="b9123cda-36af-4601-8a44-d17b2bf5499e">
      <UserInfo>
        <DisplayName>Ilse Rovers</DisplayName>
        <AccountId>13</AccountId>
        <AccountType/>
      </UserInfo>
      <UserInfo>
        <DisplayName>Shannon Peuling</DisplayName>
        <AccountId>100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CC694C10EEB7A4E866BF7EFDB9FA09E" ma:contentTypeVersion="18" ma:contentTypeDescription="Create a new document." ma:contentTypeScope="" ma:versionID="0c8fa1249a7a629e5a8bbaaf429f9c61">
  <xsd:schema xmlns:xsd="http://www.w3.org/2001/XMLSchema" xmlns:xs="http://www.w3.org/2001/XMLSchema" xmlns:p="http://schemas.microsoft.com/office/2006/metadata/properties" xmlns:ns2="1a38c5e7-f005-4ee6-9c02-a6337ba2fb10" xmlns:ns3="b9123cda-36af-4601-8a44-d17b2bf5499e" targetNamespace="http://schemas.microsoft.com/office/2006/metadata/properties" ma:root="true" ma:fieldsID="414d3dae9c31484cb2a86f0575f6a4ac" ns2:_="" ns3:_="">
    <xsd:import namespace="1a38c5e7-f005-4ee6-9c02-a6337ba2fb10"/>
    <xsd:import namespace="b9123cda-36af-4601-8a44-d17b2bf549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38c5e7-f005-4ee6-9c02-a6337ba2fb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bc12d8d-c97a-4a38-bef5-46718563464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9123cda-36af-4601-8a44-d17b2bf5499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50dcd82-9cdb-47cb-b667-580ecadb3f15}" ma:internalName="TaxCatchAll" ma:showField="CatchAllData" ma:web="b9123cda-36af-4601-8a44-d17b2bf5499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D4BBE3-0EFB-4F31-90DB-C5CB75E64CC1}">
  <ds:schemaRefs>
    <ds:schemaRef ds:uri="1a38c5e7-f005-4ee6-9c02-a6337ba2fb10"/>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b9123cda-36af-4601-8a44-d17b2bf5499e"/>
    <ds:schemaRef ds:uri="http://www.w3.org/XML/1998/namespace"/>
  </ds:schemaRefs>
</ds:datastoreItem>
</file>

<file path=customXml/itemProps2.xml><?xml version="1.0" encoding="utf-8"?>
<ds:datastoreItem xmlns:ds="http://schemas.openxmlformats.org/officeDocument/2006/customXml" ds:itemID="{3F7A56E6-4285-49C5-ACC2-FB0923F20C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38c5e7-f005-4ee6-9c02-a6337ba2fb10"/>
    <ds:schemaRef ds:uri="b9123cda-36af-4601-8a44-d17b2bf549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4D3870-1FA4-401F-B062-A939824424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1165</Words>
  <Application>Microsoft Office PowerPoint</Application>
  <PresentationFormat>Breedbeeld</PresentationFormat>
  <Paragraphs>101</Paragraphs>
  <Slides>10</Slides>
  <Notes>0</Notes>
  <HiddenSlides>0</HiddenSlides>
  <MMClips>0</MMClips>
  <ScaleCrop>false</ScaleCrop>
  <HeadingPairs>
    <vt:vector size="6" baseType="variant">
      <vt:variant>
        <vt:lpstr>Gebruikte lettertypen</vt:lpstr>
      </vt:variant>
      <vt:variant>
        <vt:i4>5</vt:i4>
      </vt:variant>
      <vt:variant>
        <vt:lpstr>Thema</vt:lpstr>
      </vt:variant>
      <vt:variant>
        <vt:i4>9</vt:i4>
      </vt:variant>
      <vt:variant>
        <vt:lpstr>Diatitels</vt:lpstr>
      </vt:variant>
      <vt:variant>
        <vt:i4>10</vt:i4>
      </vt:variant>
    </vt:vector>
  </HeadingPairs>
  <TitlesOfParts>
    <vt:vector size="24" baseType="lpstr">
      <vt:lpstr>Aptos</vt:lpstr>
      <vt:lpstr>Nunito Light</vt:lpstr>
      <vt:lpstr>Symbol</vt:lpstr>
      <vt:lpstr>Arial</vt:lpstr>
      <vt:lpstr>Calibri</vt:lpstr>
      <vt:lpstr>Titelpagina</vt:lpstr>
      <vt:lpstr>Tekst en afbeelding (links)</vt:lpstr>
      <vt:lpstr>Tekst en afbeelding (links) 02</vt:lpstr>
      <vt:lpstr>Tekst met gekleurd vak 1</vt:lpstr>
      <vt:lpstr>Tekst met gekleurd vak 2</vt:lpstr>
      <vt:lpstr>Tekst met gekleurd vak 3</vt:lpstr>
      <vt:lpstr>Tekst en 2 afbeeldingen</vt:lpstr>
      <vt:lpstr>Tekst en 4 afbeeldingen</vt:lpstr>
      <vt:lpstr>Titeldia</vt:lpstr>
      <vt:lpstr>PowerPoint-presentatie</vt:lpstr>
      <vt:lpstr>Thuis aan de slag</vt:lpstr>
      <vt:lpstr>Aansluiten op de  slimme meter</vt:lpstr>
      <vt:lpstr>Wel of geen extra voeding</vt:lpstr>
      <vt:lpstr>Model DSMR 5</vt:lpstr>
      <vt:lpstr>Verbinden met WiFi</vt:lpstr>
      <vt:lpstr>Screenshot</vt:lpstr>
      <vt:lpstr>Klaar, goed gedaan!</vt:lpstr>
      <vt:lpstr>Je eigen verbruik inzien</vt:lpstr>
      <vt:lpstr>WiFi opnieuw instellen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Lisanne van Heertum</dc:creator>
  <cp:lastModifiedBy>Monique Wintermans</cp:lastModifiedBy>
  <cp:revision>15</cp:revision>
  <dcterms:created xsi:type="dcterms:W3CDTF">2023-05-03T08:09:10Z</dcterms:created>
  <dcterms:modified xsi:type="dcterms:W3CDTF">2024-06-06T13:57:29Z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0x010100ECC694C10EEB7A4E866BF7EFDB9FA09E</vt:lpwstr>
  </property>
  <property fmtid="{D5CDD505-2E9C-101B-9397-08002B2CF9AE}" pid="3" name="MediaServiceImageTags">
    <vt:lpwstr/>
  </property>
</Properties>
</file>