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0" y="2395597"/>
            <a:ext cx="8520600" cy="9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Quality </a:t>
            </a:r>
            <a:r>
              <a:rPr lang="en" sz="4800"/>
              <a:t>assessment of RNAseq data </a:t>
            </a:r>
            <a:r>
              <a:rPr lang="en" sz="4800"/>
              <a:t>in  .fastq files</a:t>
            </a:r>
            <a:endParaRPr sz="4800"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3322277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Practical Bioinformatics for Biologists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Koen Meijer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Emma Gerrits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02-02-2018</a:t>
            </a:r>
            <a:endParaRPr sz="2400"/>
          </a:p>
        </p:txBody>
      </p:sp>
      <p:sp>
        <p:nvSpPr>
          <p:cNvPr id="68" name="Shape 68"/>
          <p:cNvSpPr txBox="1"/>
          <p:nvPr/>
        </p:nvSpPr>
        <p:spPr>
          <a:xfrm>
            <a:off x="2136750" y="6341400"/>
            <a:ext cx="48705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https://github.com/EmmaGerrits/project_pbfb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Run the script from the directory where your .fastq files are stored</a:t>
            </a:r>
            <a:endParaRPr>
              <a:solidFill>
                <a:srgbClr val="FF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modules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 of ASCII quality encoding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 each .fastq file in the directory from where the script is run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how many .fastq files are found and their names.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446250" y="3977000"/>
            <a:ext cx="8055900" cy="23652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emma@emma-laptop-2: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~/Documents/PBfB_2018/Project$ </a:t>
            </a: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./project_pbfb.py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1 FASTQ file(s) found.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The following files will be analyzed: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testSRR4242432.fastq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Press Enter to continue...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file: output directory + output files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 name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Sequence information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Quality information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 made in R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446250" y="4053200"/>
            <a:ext cx="8055900" cy="23652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Output saved to /home/emma/Documents/PBfB_2018/Project/SRR4242432_outputfiles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of a 3.4 GB .fastq file in peregrine → up to 20 GB memory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 file output: 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900" y="2379950"/>
            <a:ext cx="4196224" cy="41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411000" y="2755725"/>
            <a:ext cx="4035600" cy="35865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emma@emma-laptop-2: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~/Documents/PBfB_2018/Project/SRR4242432_outputfiles$ </a:t>
            </a: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SRR4242432_histogram.R  SRR4242432_qualityscores.png  SRR4242432_quality.txt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SRR4242432_output   	SRR4242432_qualityscore.txt   SRR4242432_sequence.txt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10934" l="6824" r="1195" t="13181"/>
          <a:stretch/>
        </p:blipFill>
        <p:spPr>
          <a:xfrm>
            <a:off x="311700" y="2736300"/>
            <a:ext cx="7670875" cy="35580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4929" l="6824" r="1195" t="13183"/>
          <a:stretch/>
        </p:blipFill>
        <p:spPr>
          <a:xfrm>
            <a:off x="1940100" y="360125"/>
            <a:ext cx="6984699" cy="349588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Determined the standard used for encoding the quality scores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 script capable of processing multiple aspects of a FASTQ file at once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Realized that Python is not the most efficient method for processing large data files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1600"/>
              </a:spcAft>
              <a:buSzPts val="2000"/>
              <a:buChar char="●"/>
            </a:pPr>
            <a:r>
              <a:rPr lang="en" sz="2000"/>
              <a:t>FastQC is more efficient in running the operations on large files</a:t>
            </a:r>
            <a:endParaRPr sz="2000"/>
          </a:p>
        </p:txBody>
      </p:sp>
      <p:sp>
        <p:nvSpPr>
          <p:cNvPr id="169" name="Shape 169"/>
          <p:cNvSpPr txBox="1"/>
          <p:nvPr/>
        </p:nvSpPr>
        <p:spPr>
          <a:xfrm>
            <a:off x="2136750" y="5981275"/>
            <a:ext cx="48705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https://github.com/EmmaGerrits/project_pbfb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063" y="215200"/>
            <a:ext cx="6569877" cy="64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.fastq file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of data generated in next-gen sequencing experiment</a:t>
            </a:r>
            <a:r>
              <a:rPr lang="en"/>
              <a:t>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information about </a:t>
            </a:r>
            <a:endParaRPr/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sequence, and the quality</a:t>
            </a:r>
            <a:endParaRPr/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Score for each base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format is not </a:t>
            </a:r>
            <a:r>
              <a:rPr lang="en"/>
              <a:t>standardized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525" y="3789825"/>
            <a:ext cx="5151325" cy="28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6090900" y="6481100"/>
            <a:ext cx="3053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https://www.drive5.com/usearch/manual/fastq_files.html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scores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Encoded in ASCII characters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standards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4" y="2466422"/>
            <a:ext cx="8866900" cy="39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3150" y="5937300"/>
            <a:ext cx="792300" cy="5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Phred quality score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13" y="153658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standards for quality coding use Phred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Phred scores indicate the probability of an incorrect base call generated in a sequencing experiment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Logarithmic scale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" y="3518330"/>
            <a:ext cx="8896875" cy="26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9725" y="5976725"/>
            <a:ext cx="792300" cy="5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		 							Tools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Determine the format used to encode the quality scores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Determine the quality of the sequencing → probability of errors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Ubuntu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jEdit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Shell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Python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Peregrine</a:t>
            </a:r>
            <a:endParaRPr sz="24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375" y="5287813"/>
            <a:ext cx="686325" cy="6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925" y="5256056"/>
            <a:ext cx="1499725" cy="7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1239" y="5287825"/>
            <a:ext cx="883903" cy="6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9725" y="5159388"/>
            <a:ext cx="94320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0425" y="5189038"/>
            <a:ext cx="883900" cy="8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6190" y="4917435"/>
            <a:ext cx="883900" cy="142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NCBI &gt;&gt; GEO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SRA toolkit via terminal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Zebrafish microglia transcriptome SRR4242432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Illumina HiSeq 2500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311600" y="1688225"/>
            <a:ext cx="4347000" cy="44037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fastq-dump.2.8.2 SRR4242432</a:t>
            </a:r>
            <a:endParaRPr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head -n 40 SRR4242432.fastq &gt; test_SRR4242432.fastq</a:t>
            </a:r>
            <a:endParaRPr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FASTQ quality standard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or loop that isolates quality score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Lines, and lists each quality score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in the .fastq file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Illumina 1.8+ was identified as the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standard in this file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hindsight, the use of Peregrine was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unnecessary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710" y="1536575"/>
            <a:ext cx="41302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12439" l="31723" r="26705" t="23605"/>
          <a:stretch/>
        </p:blipFill>
        <p:spPr>
          <a:xfrm>
            <a:off x="0" y="2505192"/>
            <a:ext cx="4860102" cy="420368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043250" y="2019500"/>
            <a:ext cx="1853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FASTQ file</a:t>
            </a:r>
            <a:endParaRPr sz="2400"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12488" l="24387" r="15721" t="24625"/>
          <a:stretch/>
        </p:blipFill>
        <p:spPr>
          <a:xfrm>
            <a:off x="3350125" y="24075"/>
            <a:ext cx="5831307" cy="34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5642375" y="3559675"/>
            <a:ext cx="1920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script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