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1"/>
  </p:notesMasterIdLst>
  <p:sldIdLst>
    <p:sldId id="349" r:id="rId2"/>
    <p:sldId id="257" r:id="rId3"/>
    <p:sldId id="351" r:id="rId4"/>
    <p:sldId id="299" r:id="rId5"/>
    <p:sldId id="301" r:id="rId6"/>
    <p:sldId id="300" r:id="rId7"/>
    <p:sldId id="303" r:id="rId8"/>
    <p:sldId id="304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352" r:id="rId17"/>
    <p:sldId id="311" r:id="rId18"/>
    <p:sldId id="312" r:id="rId19"/>
    <p:sldId id="313" r:id="rId20"/>
    <p:sldId id="314" r:id="rId21"/>
    <p:sldId id="315" r:id="rId22"/>
    <p:sldId id="348" r:id="rId23"/>
    <p:sldId id="316" r:id="rId24"/>
    <p:sldId id="317" r:id="rId25"/>
    <p:sldId id="319" r:id="rId26"/>
    <p:sldId id="318" r:id="rId27"/>
    <p:sldId id="320" r:id="rId28"/>
    <p:sldId id="321" r:id="rId29"/>
    <p:sldId id="325" r:id="rId30"/>
    <p:sldId id="326" r:id="rId31"/>
    <p:sldId id="323" r:id="rId32"/>
    <p:sldId id="324" r:id="rId33"/>
    <p:sldId id="322" r:id="rId34"/>
    <p:sldId id="327" r:id="rId35"/>
    <p:sldId id="328" r:id="rId36"/>
    <p:sldId id="346" r:id="rId37"/>
    <p:sldId id="329" r:id="rId38"/>
    <p:sldId id="331" r:id="rId39"/>
    <p:sldId id="330" r:id="rId40"/>
    <p:sldId id="332" r:id="rId41"/>
    <p:sldId id="333" r:id="rId42"/>
    <p:sldId id="27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4" r:id="rId53"/>
    <p:sldId id="343" r:id="rId54"/>
    <p:sldId id="345" r:id="rId55"/>
    <p:sldId id="347" r:id="rId56"/>
    <p:sldId id="281" r:id="rId57"/>
    <p:sldId id="293" r:id="rId58"/>
    <p:sldId id="298" r:id="rId59"/>
    <p:sldId id="353" r:id="rId6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118"/>
    <a:srgbClr val="5B9BD5"/>
    <a:srgbClr val="00188F"/>
    <a:srgbClr val="00AEEF"/>
    <a:srgbClr val="0274B3"/>
    <a:srgbClr val="1882DB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33609-519A-4E2D-B167-E5D138018839}" v="180" dt="2022-10-05T08:36:0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1559" autoAdjust="0"/>
  </p:normalViewPr>
  <p:slideViewPr>
    <p:cSldViewPr snapToGrid="0">
      <p:cViewPr varScale="1">
        <p:scale>
          <a:sx n="65" d="100"/>
          <a:sy n="65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Verbeeck" userId="24d0e79a7fd977da" providerId="LiveId" clId="{81433609-519A-4E2D-B167-E5D138018839}"/>
    <pc:docChg chg="undo redo custSel addSld delSld modSld sldOrd modMainMaster">
      <pc:chgData name="Koen Verbeeck" userId="24d0e79a7fd977da" providerId="LiveId" clId="{81433609-519A-4E2D-B167-E5D138018839}" dt="2022-10-05T08:36:12.055" v="1333" actId="478"/>
      <pc:docMkLst>
        <pc:docMk/>
      </pc:docMkLst>
      <pc:sldChg chg="modSp del">
        <pc:chgData name="Koen Verbeeck" userId="24d0e79a7fd977da" providerId="LiveId" clId="{81433609-519A-4E2D-B167-E5D138018839}" dt="2022-09-21T16:04:13.810" v="95" actId="47"/>
        <pc:sldMkLst>
          <pc:docMk/>
          <pc:sldMk cId="3714125683" sldId="256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714125683" sldId="256"/>
            <ac:spMk id="3" creationId="{FF9B7065-077D-4AB6-AD85-735651829BE5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2619988835" sldId="25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619988835" sldId="257"/>
            <ac:spMk id="4" creationId="{45E9CC81-A8F4-4439-A4CA-3ADB2CF4BCFD}"/>
          </ac:spMkLst>
        </pc:spChg>
      </pc:sldChg>
      <pc:sldChg chg="delSp modSp del mod chgLayout">
        <pc:chgData name="Koen Verbeeck" userId="24d0e79a7fd977da" providerId="LiveId" clId="{81433609-519A-4E2D-B167-E5D138018839}" dt="2022-09-21T16:05:28.636" v="157" actId="47"/>
        <pc:sldMkLst>
          <pc:docMk/>
          <pc:sldMk cId="2581095964" sldId="258"/>
        </pc:sldMkLst>
        <pc:spChg chg="del mod">
          <ac:chgData name="Koen Verbeeck" userId="24d0e79a7fd977da" providerId="LiveId" clId="{81433609-519A-4E2D-B167-E5D138018839}" dt="2022-09-21T16:04:30.323" v="96" actId="700"/>
          <ac:spMkLst>
            <pc:docMk/>
            <pc:sldMk cId="2581095964" sldId="258"/>
            <ac:spMk id="2" creationId="{886C56EA-9399-4995-A653-0489B3E35EDA}"/>
          </ac:spMkLst>
        </pc:spChg>
        <pc:spChg chg="mod ord">
          <ac:chgData name="Koen Verbeeck" userId="24d0e79a7fd977da" providerId="LiveId" clId="{81433609-519A-4E2D-B167-E5D138018839}" dt="2022-09-21T16:04:30.323" v="96" actId="700"/>
          <ac:spMkLst>
            <pc:docMk/>
            <pc:sldMk cId="2581095964" sldId="258"/>
            <ac:spMk id="3" creationId="{E30B25E8-65B9-4D76-ABEF-D4D1D4BC2928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810463862" sldId="27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810463862" sldId="273"/>
            <ac:spMk id="4" creationId="{2A00F838-93BD-46A0-9675-42AED121CE64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810463862" sldId="273"/>
            <ac:spMk id="5" creationId="{6E0D2489-6A42-4C2F-AC08-FE9B6654986E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448040946" sldId="281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448040946" sldId="281"/>
            <ac:spMk id="2" creationId="{397590CD-0F3D-4AE3-84F9-EF84109158D7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448040946" sldId="281"/>
            <ac:spMk id="3" creationId="{E30B25E8-65B9-4D76-ABEF-D4D1D4BC2928}"/>
          </ac:spMkLst>
        </pc:spChg>
      </pc:sldChg>
      <pc:sldChg chg="modSp mod">
        <pc:chgData name="Koen Verbeeck" userId="24d0e79a7fd977da" providerId="LiveId" clId="{81433609-519A-4E2D-B167-E5D138018839}" dt="2022-09-21T16:42:00.887" v="1167" actId="403"/>
        <pc:sldMkLst>
          <pc:docMk/>
          <pc:sldMk cId="172340278" sldId="29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72340278" sldId="293"/>
            <ac:spMk id="4" creationId="{0489F0C6-5408-4D92-AAE0-AB4F2660C0FF}"/>
          </ac:spMkLst>
        </pc:spChg>
        <pc:spChg chg="mod">
          <ac:chgData name="Koen Verbeeck" userId="24d0e79a7fd977da" providerId="LiveId" clId="{81433609-519A-4E2D-B167-E5D138018839}" dt="2022-09-21T16:42:00.887" v="1167" actId="403"/>
          <ac:spMkLst>
            <pc:docMk/>
            <pc:sldMk cId="172340278" sldId="293"/>
            <ac:spMk id="5" creationId="{0B780BED-E3D6-421F-9392-0C53B486B808}"/>
          </ac:spMkLst>
        </pc:spChg>
      </pc:sldChg>
      <pc:sldChg chg="modSp mod">
        <pc:chgData name="Koen Verbeeck" userId="24d0e79a7fd977da" providerId="LiveId" clId="{81433609-519A-4E2D-B167-E5D138018839}" dt="2022-09-21T16:52:24.070" v="1183" actId="1076"/>
        <pc:sldMkLst>
          <pc:docMk/>
          <pc:sldMk cId="3202223974" sldId="298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202223974" sldId="298"/>
            <ac:spMk id="2" creationId="{11589A62-D62C-44A7-A932-A8CFF61D689E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202223974" sldId="298"/>
            <ac:spMk id="3" creationId="{15DBE023-91DF-46E4-8605-9B11981CD92D}"/>
          </ac:spMkLst>
        </pc:spChg>
        <pc:picChg chg="mod">
          <ac:chgData name="Koen Verbeeck" userId="24d0e79a7fd977da" providerId="LiveId" clId="{81433609-519A-4E2D-B167-E5D138018839}" dt="2022-09-21T16:52:20.025" v="1182" actId="1076"/>
          <ac:picMkLst>
            <pc:docMk/>
            <pc:sldMk cId="3202223974" sldId="298"/>
            <ac:picMk id="13" creationId="{88BE47CD-060F-64D5-ED4B-363D7AFAA1FB}"/>
          </ac:picMkLst>
        </pc:picChg>
        <pc:picChg chg="mod">
          <ac:chgData name="Koen Verbeeck" userId="24d0e79a7fd977da" providerId="LiveId" clId="{81433609-519A-4E2D-B167-E5D138018839}" dt="2022-09-21T16:52:24.070" v="1183" actId="1076"/>
          <ac:picMkLst>
            <pc:docMk/>
            <pc:sldMk cId="3202223974" sldId="298"/>
            <ac:picMk id="1026" creationId="{60D878C8-70C9-37D7-37F5-F5B6469DC77B}"/>
          </ac:picMkLst>
        </pc:picChg>
      </pc:sldChg>
      <pc:sldChg chg="modSp">
        <pc:chgData name="Koen Verbeeck" userId="24d0e79a7fd977da" providerId="LiveId" clId="{81433609-519A-4E2D-B167-E5D138018839}" dt="2022-09-21T16:05:58.842" v="158" actId="1076"/>
        <pc:sldMkLst>
          <pc:docMk/>
          <pc:sldMk cId="355487033" sldId="299"/>
        </pc:sldMkLst>
        <pc:picChg chg="mod">
          <ac:chgData name="Koen Verbeeck" userId="24d0e79a7fd977da" providerId="LiveId" clId="{81433609-519A-4E2D-B167-E5D138018839}" dt="2022-09-21T16:05:58.842" v="158" actId="1076"/>
          <ac:picMkLst>
            <pc:docMk/>
            <pc:sldMk cId="355487033" sldId="299"/>
            <ac:picMk id="4" creationId="{420A9BEF-07CD-6CC1-29FC-310C5EA1FAB1}"/>
          </ac:picMkLst>
        </pc:picChg>
      </pc:sldChg>
      <pc:sldChg chg="addSp modSp mod modAnim modNotesTx">
        <pc:chgData name="Koen Verbeeck" userId="24d0e79a7fd977da" providerId="LiveId" clId="{81433609-519A-4E2D-B167-E5D138018839}" dt="2022-09-21T16:33:30.657" v="1054" actId="313"/>
        <pc:sldMkLst>
          <pc:docMk/>
          <pc:sldMk cId="2689692252" sldId="300"/>
        </pc:sldMkLst>
        <pc:spChg chg="add mod">
          <ac:chgData name="Koen Verbeeck" userId="24d0e79a7fd977da" providerId="LiveId" clId="{81433609-519A-4E2D-B167-E5D138018839}" dt="2022-09-21T16:12:02.939" v="231" actId="1076"/>
          <ac:spMkLst>
            <pc:docMk/>
            <pc:sldMk cId="2689692252" sldId="300"/>
            <ac:spMk id="2" creationId="{2FF41F53-5DD5-3DB2-228C-6BDEDA625DC1}"/>
          </ac:spMkLst>
        </pc:spChg>
        <pc:spChg chg="add mod">
          <ac:chgData name="Koen Verbeeck" userId="24d0e79a7fd977da" providerId="LiveId" clId="{81433609-519A-4E2D-B167-E5D138018839}" dt="2022-09-21T16:12:12.270" v="233" actId="20577"/>
          <ac:spMkLst>
            <pc:docMk/>
            <pc:sldMk cId="2689692252" sldId="300"/>
            <ac:spMk id="3" creationId="{7556162B-796C-6422-8885-5F77C2DA368C}"/>
          </ac:spMkLst>
        </pc:spChg>
        <pc:spChg chg="add mod">
          <ac:chgData name="Koen Verbeeck" userId="24d0e79a7fd977da" providerId="LiveId" clId="{81433609-519A-4E2D-B167-E5D138018839}" dt="2022-09-21T16:12:24.221" v="237" actId="1076"/>
          <ac:spMkLst>
            <pc:docMk/>
            <pc:sldMk cId="2689692252" sldId="300"/>
            <ac:spMk id="4" creationId="{5B967B5D-148C-A1DE-10B1-237C51D766F6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2689692252" sldId="300"/>
            <ac:spMk id="6" creationId="{D381E69A-AC57-42AF-43B1-D29CEEE0E100}"/>
          </ac:spMkLst>
        </pc:spChg>
        <pc:spChg chg="add mod">
          <ac:chgData name="Koen Verbeeck" userId="24d0e79a7fd977da" providerId="LiveId" clId="{81433609-519A-4E2D-B167-E5D138018839}" dt="2022-09-21T16:12:35.501" v="240" actId="20577"/>
          <ac:spMkLst>
            <pc:docMk/>
            <pc:sldMk cId="2689692252" sldId="300"/>
            <ac:spMk id="8" creationId="{5F116575-88F8-042F-4697-95E67CF7B19B}"/>
          </ac:spMkLst>
        </pc:spChg>
        <pc:spChg chg="mod">
          <ac:chgData name="Koen Verbeeck" userId="24d0e79a7fd977da" providerId="LiveId" clId="{81433609-519A-4E2D-B167-E5D138018839}" dt="2022-09-21T16:09:12.004" v="216" actId="1076"/>
          <ac:spMkLst>
            <pc:docMk/>
            <pc:sldMk cId="2689692252" sldId="300"/>
            <ac:spMk id="19" creationId="{AFBC0A19-578F-5A33-0324-681B982BDA46}"/>
          </ac:spMkLst>
        </pc:spChg>
      </pc:sldChg>
      <pc:sldChg chg="delSp modSp mod">
        <pc:chgData name="Koen Verbeeck" userId="24d0e79a7fd977da" providerId="LiveId" clId="{81433609-519A-4E2D-B167-E5D138018839}" dt="2022-09-21T16:08:40.585" v="212" actId="1076"/>
        <pc:sldMkLst>
          <pc:docMk/>
          <pc:sldMk cId="2497667343" sldId="301"/>
        </pc:sldMkLst>
        <pc:spChg chg="del mod">
          <ac:chgData name="Koen Verbeeck" userId="24d0e79a7fd977da" providerId="LiveId" clId="{81433609-519A-4E2D-B167-E5D138018839}" dt="2022-09-21T16:08:23.440" v="205" actId="478"/>
          <ac:spMkLst>
            <pc:docMk/>
            <pc:sldMk cId="2497667343" sldId="301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8:40.585" v="212" actId="1076"/>
          <ac:spMkLst>
            <pc:docMk/>
            <pc:sldMk cId="2497667343" sldId="301"/>
            <ac:spMk id="3" creationId="{E30B25E8-65B9-4D76-ABEF-D4D1D4BC2928}"/>
          </ac:spMkLst>
        </pc:spChg>
      </pc:sldChg>
      <pc:sldChg chg="modSp mod">
        <pc:chgData name="Koen Verbeeck" userId="24d0e79a7fd977da" providerId="LiveId" clId="{81433609-519A-4E2D-B167-E5D138018839}" dt="2022-09-21T16:15:06.054" v="253" actId="167"/>
        <pc:sldMkLst>
          <pc:docMk/>
          <pc:sldMk cId="3651962017" sldId="302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651962017" sldId="302"/>
            <ac:spMk id="2" creationId="{429909B6-E244-428C-E80D-C039BE431638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651962017" sldId="302"/>
            <ac:spMk id="5" creationId="{44A2FF71-88DB-9638-01C4-B7A8DF833E5C}"/>
          </ac:spMkLst>
        </pc:spChg>
        <pc:spChg chg="mod">
          <ac:chgData name="Koen Verbeeck" userId="24d0e79a7fd977da" providerId="LiveId" clId="{81433609-519A-4E2D-B167-E5D138018839}" dt="2022-09-21T16:13:54.630" v="248" actId="14100"/>
          <ac:spMkLst>
            <pc:docMk/>
            <pc:sldMk cId="3651962017" sldId="302"/>
            <ac:spMk id="9" creationId="{5ADC59F5-2DA2-F538-1C25-CF6F637C2A48}"/>
          </ac:spMkLst>
        </pc:spChg>
        <pc:spChg chg="mod">
          <ac:chgData name="Koen Verbeeck" userId="24d0e79a7fd977da" providerId="LiveId" clId="{81433609-519A-4E2D-B167-E5D138018839}" dt="2022-09-21T16:13:45.381" v="247" actId="1076"/>
          <ac:spMkLst>
            <pc:docMk/>
            <pc:sldMk cId="3651962017" sldId="302"/>
            <ac:spMk id="10" creationId="{9A68C1E7-8A74-717C-6218-596C6D4200ED}"/>
          </ac:spMkLst>
        </pc:spChg>
        <pc:picChg chg="mod ord">
          <ac:chgData name="Koen Verbeeck" userId="24d0e79a7fd977da" providerId="LiveId" clId="{81433609-519A-4E2D-B167-E5D138018839}" dt="2022-09-21T16:15:06.054" v="253" actId="167"/>
          <ac:picMkLst>
            <pc:docMk/>
            <pc:sldMk cId="3651962017" sldId="302"/>
            <ac:picMk id="6" creationId="{F672239D-A9A7-55AD-9BC3-6252C5B3ECDF}"/>
          </ac:picMkLst>
        </pc:picChg>
      </pc:sldChg>
      <pc:sldChg chg="modSp mod">
        <pc:chgData name="Koen Verbeeck" userId="24d0e79a7fd977da" providerId="LiveId" clId="{81433609-519A-4E2D-B167-E5D138018839}" dt="2022-09-21T16:10:18.780" v="219" actId="403"/>
        <pc:sldMkLst>
          <pc:docMk/>
          <pc:sldMk cId="3446493260" sldId="30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446493260" sldId="303"/>
            <ac:spMk id="2" creationId="{CB1352B1-06E4-15A6-5558-B2D9EE7417A0}"/>
          </ac:spMkLst>
        </pc:spChg>
        <pc:spChg chg="mod">
          <ac:chgData name="Koen Verbeeck" userId="24d0e79a7fd977da" providerId="LiveId" clId="{81433609-519A-4E2D-B167-E5D138018839}" dt="2022-09-21T16:10:18.780" v="219" actId="403"/>
          <ac:spMkLst>
            <pc:docMk/>
            <pc:sldMk cId="3446493260" sldId="303"/>
            <ac:spMk id="3" creationId="{193BC870-5BCA-B907-924E-881728A96FD7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081389428" sldId="304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081389428" sldId="304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081389428" sldId="304"/>
            <ac:spMk id="3" creationId="{E30B25E8-65B9-4D76-ABEF-D4D1D4BC2928}"/>
          </ac:spMkLst>
        </pc:spChg>
      </pc:sldChg>
      <pc:sldChg chg="delSp modSp mod">
        <pc:chgData name="Koen Verbeeck" userId="24d0e79a7fd977da" providerId="LiveId" clId="{81433609-519A-4E2D-B167-E5D138018839}" dt="2022-09-21T16:48:27.739" v="1169" actId="1076"/>
        <pc:sldMkLst>
          <pc:docMk/>
          <pc:sldMk cId="2733902760" sldId="305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733902760" sldId="305"/>
            <ac:spMk id="2" creationId="{EEA0555E-6C4E-B62B-6C5B-1A5511E56B7E}"/>
          </ac:spMkLst>
        </pc:spChg>
        <pc:spChg chg="del mod">
          <ac:chgData name="Koen Verbeeck" userId="24d0e79a7fd977da" providerId="LiveId" clId="{81433609-519A-4E2D-B167-E5D138018839}" dt="2022-09-21T16:48:23.089" v="1168" actId="478"/>
          <ac:spMkLst>
            <pc:docMk/>
            <pc:sldMk cId="2733902760" sldId="305"/>
            <ac:spMk id="3" creationId="{896F9C62-3F98-DF67-1B32-68358B694F57}"/>
          </ac:spMkLst>
        </pc:spChg>
        <pc:spChg chg="mod">
          <ac:chgData name="Koen Verbeeck" userId="24d0e79a7fd977da" providerId="LiveId" clId="{81433609-519A-4E2D-B167-E5D138018839}" dt="2022-09-21T16:48:27.739" v="1169" actId="1076"/>
          <ac:spMkLst>
            <pc:docMk/>
            <pc:sldMk cId="2733902760" sldId="305"/>
            <ac:spMk id="5" creationId="{09D77AAD-402A-8BBF-8A65-2FA7C426044C}"/>
          </ac:spMkLst>
        </pc:spChg>
        <pc:spChg chg="mod">
          <ac:chgData name="Koen Verbeeck" userId="24d0e79a7fd977da" providerId="LiveId" clId="{81433609-519A-4E2D-B167-E5D138018839}" dt="2022-09-21T16:48:27.739" v="1169" actId="1076"/>
          <ac:spMkLst>
            <pc:docMk/>
            <pc:sldMk cId="2733902760" sldId="305"/>
            <ac:spMk id="6" creationId="{1A65BB09-4E26-65E4-FAEA-F9DEDF04C22A}"/>
          </ac:spMkLst>
        </pc:spChg>
        <pc:picChg chg="mod">
          <ac:chgData name="Koen Verbeeck" userId="24d0e79a7fd977da" providerId="LiveId" clId="{81433609-519A-4E2D-B167-E5D138018839}" dt="2022-09-21T16:48:27.739" v="1169" actId="1076"/>
          <ac:picMkLst>
            <pc:docMk/>
            <pc:sldMk cId="2733902760" sldId="305"/>
            <ac:picMk id="7" creationId="{72BC430B-9E47-6792-0A5E-9286DD778CF1}"/>
          </ac:picMkLst>
        </pc:picChg>
        <pc:cxnChg chg="mod">
          <ac:chgData name="Koen Verbeeck" userId="24d0e79a7fd977da" providerId="LiveId" clId="{81433609-519A-4E2D-B167-E5D138018839}" dt="2022-09-21T16:48:27.739" v="1169" actId="1076"/>
          <ac:cxnSpMkLst>
            <pc:docMk/>
            <pc:sldMk cId="2733902760" sldId="305"/>
            <ac:cxnSpMk id="4" creationId="{A2E88A11-F4C7-2282-FBB4-3F2F3937D5A8}"/>
          </ac:cxnSpMkLst>
        </pc:cxnChg>
      </pc:sldChg>
      <pc:sldChg chg="modSp modNotesTx">
        <pc:chgData name="Koen Verbeeck" userId="24d0e79a7fd977da" providerId="LiveId" clId="{81433609-519A-4E2D-B167-E5D138018839}" dt="2022-09-21T16:17:17.649" v="312" actId="20577"/>
        <pc:sldMkLst>
          <pc:docMk/>
          <pc:sldMk cId="606872221" sldId="306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606872221" sldId="306"/>
            <ac:spMk id="2" creationId="{EEA0555E-6C4E-B62B-6C5B-1A5511E56B7E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606872221" sldId="306"/>
            <ac:spMk id="3" creationId="{896F9C62-3F98-DF67-1B32-68358B694F57}"/>
          </ac:spMkLst>
        </pc:spChg>
        <pc:picChg chg="mod">
          <ac:chgData name="Koen Verbeeck" userId="24d0e79a7fd977da" providerId="LiveId" clId="{81433609-519A-4E2D-B167-E5D138018839}" dt="2022-09-21T16:14:26.737" v="250" actId="14100"/>
          <ac:picMkLst>
            <pc:docMk/>
            <pc:sldMk cId="606872221" sldId="306"/>
            <ac:picMk id="2052" creationId="{4CF41661-64C8-6B83-8625-152D182FA687}"/>
          </ac:picMkLst>
        </pc:picChg>
      </pc:sldChg>
      <pc:sldChg chg="modSp mod">
        <pc:chgData name="Koen Verbeeck" userId="24d0e79a7fd977da" providerId="LiveId" clId="{81433609-519A-4E2D-B167-E5D138018839}" dt="2022-09-21T16:16:11.551" v="254" actId="1076"/>
        <pc:sldMkLst>
          <pc:docMk/>
          <pc:sldMk cId="615961628" sldId="30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615961628" sldId="307"/>
            <ac:spMk id="2" creationId="{EAD8459C-B8B6-25EA-CDF8-A58546AA1BA2}"/>
          </ac:spMkLst>
        </pc:spChg>
        <pc:spChg chg="mod">
          <ac:chgData name="Koen Verbeeck" userId="24d0e79a7fd977da" providerId="LiveId" clId="{81433609-519A-4E2D-B167-E5D138018839}" dt="2022-09-21T16:16:11.551" v="254" actId="1076"/>
          <ac:spMkLst>
            <pc:docMk/>
            <pc:sldMk cId="615961628" sldId="307"/>
            <ac:spMk id="4" creationId="{D7A16EDC-4176-DAEA-2288-C288499AA14A}"/>
          </ac:spMkLst>
        </pc:spChg>
      </pc:sldChg>
      <pc:sldChg chg="modSp mod modShow">
        <pc:chgData name="Koen Verbeeck" userId="24d0e79a7fd977da" providerId="LiveId" clId="{81433609-519A-4E2D-B167-E5D138018839}" dt="2022-10-02T13:06:06.628" v="1190" actId="729"/>
        <pc:sldMkLst>
          <pc:docMk/>
          <pc:sldMk cId="2123177924" sldId="308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123177924" sldId="308"/>
            <ac:spMk id="2" creationId="{EA318CA6-3960-241C-4E58-DEFDBA6B361A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2035289214" sldId="309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035289214" sldId="309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2035289214" sldId="309"/>
            <ac:spMk id="3" creationId="{E30B25E8-65B9-4D76-ABEF-D4D1D4BC2928}"/>
          </ac:spMkLst>
        </pc:spChg>
      </pc:sldChg>
      <pc:sldChg chg="modSp mod">
        <pc:chgData name="Koen Verbeeck" userId="24d0e79a7fd977da" providerId="LiveId" clId="{81433609-519A-4E2D-B167-E5D138018839}" dt="2022-09-21T16:17:40.398" v="315" actId="1076"/>
        <pc:sldMkLst>
          <pc:docMk/>
          <pc:sldMk cId="1565848071" sldId="310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565848071" sldId="310"/>
            <ac:spMk id="4" creationId="{88A3AD19-8730-64DD-A335-FDDFA3EDCA92}"/>
          </ac:spMkLst>
        </pc:spChg>
        <pc:spChg chg="mod">
          <ac:chgData name="Koen Verbeeck" userId="24d0e79a7fd977da" providerId="LiveId" clId="{81433609-519A-4E2D-B167-E5D138018839}" dt="2022-09-21T16:17:40.398" v="315" actId="1076"/>
          <ac:spMkLst>
            <pc:docMk/>
            <pc:sldMk cId="1565848071" sldId="310"/>
            <ac:spMk id="8" creationId="{A2B165CA-EEA5-1F6C-05CC-831491439725}"/>
          </ac:spMkLst>
        </pc:spChg>
        <pc:picChg chg="mod">
          <ac:chgData name="Koen Verbeeck" userId="24d0e79a7fd977da" providerId="LiveId" clId="{81433609-519A-4E2D-B167-E5D138018839}" dt="2022-09-21T16:17:40.398" v="315" actId="1076"/>
          <ac:picMkLst>
            <pc:docMk/>
            <pc:sldMk cId="1565848071" sldId="310"/>
            <ac:picMk id="7" creationId="{CE0B1AE2-E356-8DDE-B700-D8F2BD56521C}"/>
          </ac:picMkLst>
        </pc:pic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49065258" sldId="311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49065258" sldId="311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49065258" sldId="311"/>
            <ac:spMk id="3" creationId="{E30B25E8-65B9-4D76-ABEF-D4D1D4BC2928}"/>
          </ac:spMkLst>
        </pc:spChg>
      </pc:sldChg>
      <pc:sldChg chg="modSp mod modAnim">
        <pc:chgData name="Koen Verbeeck" userId="24d0e79a7fd977da" providerId="LiveId" clId="{81433609-519A-4E2D-B167-E5D138018839}" dt="2022-10-02T13:09:30.071" v="1241"/>
        <pc:sldMkLst>
          <pc:docMk/>
          <pc:sldMk cId="3858109269" sldId="312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858109269" sldId="312"/>
            <ac:spMk id="4" creationId="{611B39A9-E5CB-A5E7-0EA3-661991833D96}"/>
          </ac:spMkLst>
        </pc:spChg>
        <pc:spChg chg="mod">
          <ac:chgData name="Koen Verbeeck" userId="24d0e79a7fd977da" providerId="LiveId" clId="{81433609-519A-4E2D-B167-E5D138018839}" dt="2022-09-21T16:18:33.653" v="361" actId="27636"/>
          <ac:spMkLst>
            <pc:docMk/>
            <pc:sldMk cId="3858109269" sldId="312"/>
            <ac:spMk id="5" creationId="{A6FF93DD-7CC7-CBFE-9064-C4BA763C72DD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786654260" sldId="31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786654260" sldId="313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786654260" sldId="313"/>
            <ac:spMk id="3" creationId="{E30B25E8-65B9-4D76-ABEF-D4D1D4BC2928}"/>
          </ac:spMkLst>
        </pc:spChg>
      </pc:sldChg>
      <pc:sldChg chg="modSp mod">
        <pc:chgData name="Koen Verbeeck" userId="24d0e79a7fd977da" providerId="LiveId" clId="{81433609-519A-4E2D-B167-E5D138018839}" dt="2022-09-21T16:19:08.690" v="368" actId="14100"/>
        <pc:sldMkLst>
          <pc:docMk/>
          <pc:sldMk cId="2467810675" sldId="314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467810675" sldId="314"/>
            <ac:spMk id="4" creationId="{E72FD9BE-AE9B-EF9A-7DD4-2396B68EEDE5}"/>
          </ac:spMkLst>
        </pc:spChg>
        <pc:spChg chg="mod">
          <ac:chgData name="Koen Verbeeck" userId="24d0e79a7fd977da" providerId="LiveId" clId="{81433609-519A-4E2D-B167-E5D138018839}" dt="2022-09-21T16:19:08.690" v="368" actId="14100"/>
          <ac:spMkLst>
            <pc:docMk/>
            <pc:sldMk cId="2467810675" sldId="314"/>
            <ac:spMk id="8" creationId="{C851255B-BCF2-01F5-D4C0-1E27F0A9E85B}"/>
          </ac:spMkLst>
        </pc:spChg>
        <pc:spChg chg="mod">
          <ac:chgData name="Koen Verbeeck" userId="24d0e79a7fd977da" providerId="LiveId" clId="{81433609-519A-4E2D-B167-E5D138018839}" dt="2022-09-21T16:18:59.114" v="364" actId="14100"/>
          <ac:spMkLst>
            <pc:docMk/>
            <pc:sldMk cId="2467810675" sldId="314"/>
            <ac:spMk id="11" creationId="{47EBCBF6-8DB2-84BC-278B-939DC3182EFF}"/>
          </ac:spMkLst>
        </pc:spChg>
      </pc:sldChg>
      <pc:sldChg chg="modSp mod modAnim">
        <pc:chgData name="Koen Verbeeck" userId="24d0e79a7fd977da" providerId="LiveId" clId="{81433609-519A-4E2D-B167-E5D138018839}" dt="2022-10-03T07:26:06.750" v="1319" actId="20577"/>
        <pc:sldMkLst>
          <pc:docMk/>
          <pc:sldMk cId="3720567714" sldId="315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720567714" sldId="315"/>
            <ac:spMk id="2" creationId="{5424DEDC-6005-8902-BB88-EE71D15E14A0}"/>
          </ac:spMkLst>
        </pc:spChg>
        <pc:spChg chg="mod">
          <ac:chgData name="Koen Verbeeck" userId="24d0e79a7fd977da" providerId="LiveId" clId="{81433609-519A-4E2D-B167-E5D138018839}" dt="2022-10-03T07:26:06.750" v="1319" actId="20577"/>
          <ac:spMkLst>
            <pc:docMk/>
            <pc:sldMk cId="3720567714" sldId="315"/>
            <ac:spMk id="3" creationId="{18ACD4C3-C857-7EE2-BE8E-338DA5DC3B11}"/>
          </ac:spMkLst>
        </pc:spChg>
      </pc:sldChg>
      <pc:sldChg chg="delSp modSp mod">
        <pc:chgData name="Koen Verbeeck" userId="24d0e79a7fd977da" providerId="LiveId" clId="{81433609-519A-4E2D-B167-E5D138018839}" dt="2022-09-21T16:29:34.234" v="706" actId="1076"/>
        <pc:sldMkLst>
          <pc:docMk/>
          <pc:sldMk cId="1585285854" sldId="316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585285854" sldId="316"/>
            <ac:spMk id="2" creationId="{80A248D6-14F9-D074-A6B6-57EC1F42C0FA}"/>
          </ac:spMkLst>
        </pc:spChg>
        <pc:spChg chg="del mod">
          <ac:chgData name="Koen Verbeeck" userId="24d0e79a7fd977da" providerId="LiveId" clId="{81433609-519A-4E2D-B167-E5D138018839}" dt="2022-09-21T16:28:43.231" v="684" actId="478"/>
          <ac:spMkLst>
            <pc:docMk/>
            <pc:sldMk cId="1585285854" sldId="316"/>
            <ac:spMk id="3" creationId="{03D3E87E-77C5-580E-D368-EF4AA3573D5B}"/>
          </ac:spMkLst>
        </pc:spChg>
        <pc:spChg chg="mod">
          <ac:chgData name="Koen Verbeeck" userId="24d0e79a7fd977da" providerId="LiveId" clId="{81433609-519A-4E2D-B167-E5D138018839}" dt="2022-09-21T16:29:27.283" v="700" actId="14100"/>
          <ac:spMkLst>
            <pc:docMk/>
            <pc:sldMk cId="1585285854" sldId="316"/>
            <ac:spMk id="6" creationId="{F3BB2248-A3DD-54CE-DC4C-A5FB04314A82}"/>
          </ac:spMkLst>
        </pc:spChg>
        <pc:spChg chg="mod">
          <ac:chgData name="Koen Verbeeck" userId="24d0e79a7fd977da" providerId="LiveId" clId="{81433609-519A-4E2D-B167-E5D138018839}" dt="2022-09-21T16:29:29.933" v="705" actId="1036"/>
          <ac:spMkLst>
            <pc:docMk/>
            <pc:sldMk cId="1585285854" sldId="316"/>
            <ac:spMk id="7" creationId="{18A068AC-D576-B95E-1E48-C30382788266}"/>
          </ac:spMkLst>
        </pc:spChg>
        <pc:spChg chg="mod">
          <ac:chgData name="Koen Verbeeck" userId="24d0e79a7fd977da" providerId="LiveId" clId="{81433609-519A-4E2D-B167-E5D138018839}" dt="2022-09-21T16:29:34.234" v="706" actId="1076"/>
          <ac:spMkLst>
            <pc:docMk/>
            <pc:sldMk cId="1585285854" sldId="316"/>
            <ac:spMk id="8" creationId="{A30EE78E-503E-B24B-98FD-B7512456B565}"/>
          </ac:spMkLst>
        </pc:spChg>
        <pc:picChg chg="mod">
          <ac:chgData name="Koen Verbeeck" userId="24d0e79a7fd977da" providerId="LiveId" clId="{81433609-519A-4E2D-B167-E5D138018839}" dt="2022-09-21T16:28:49.371" v="687" actId="1076"/>
          <ac:picMkLst>
            <pc:docMk/>
            <pc:sldMk cId="1585285854" sldId="316"/>
            <ac:picMk id="4" creationId="{51ECBA10-4D54-3305-7922-3867BBDF7BC8}"/>
          </ac:picMkLst>
        </pc:picChg>
        <pc:picChg chg="mod">
          <ac:chgData name="Koen Verbeeck" userId="24d0e79a7fd977da" providerId="LiveId" clId="{81433609-519A-4E2D-B167-E5D138018839}" dt="2022-09-21T16:29:09.070" v="695" actId="1076"/>
          <ac:picMkLst>
            <pc:docMk/>
            <pc:sldMk cId="1585285854" sldId="316"/>
            <ac:picMk id="5" creationId="{1C4A10A7-EEC8-3E8F-E914-1B8BBE015252}"/>
          </ac:picMkLst>
        </pc:pic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939657860" sldId="31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939657860" sldId="317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939657860" sldId="317"/>
            <ac:spMk id="3" creationId="{E30B25E8-65B9-4D76-ABEF-D4D1D4BC2928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326213283" sldId="318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326213283" sldId="318"/>
            <ac:spMk id="4" creationId="{5495E799-F4BC-5774-42C7-639BA3E1470C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326213283" sldId="318"/>
            <ac:spMk id="5" creationId="{0E5793E7-8073-4123-C1E3-86607700E68A}"/>
          </ac:spMkLst>
        </pc:spChg>
      </pc:sldChg>
      <pc:sldChg chg="modSp mod modShow">
        <pc:chgData name="Koen Verbeeck" userId="24d0e79a7fd977da" providerId="LiveId" clId="{81433609-519A-4E2D-B167-E5D138018839}" dt="2022-09-21T16:29:53.136" v="707" actId="729"/>
        <pc:sldMkLst>
          <pc:docMk/>
          <pc:sldMk cId="824920966" sldId="319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824920966" sldId="319"/>
            <ac:spMk id="2" creationId="{2417C0DA-EE0B-488B-A560-7652B6555A2F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70243385" sldId="320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70243385" sldId="320"/>
            <ac:spMk id="2" creationId="{B399F3A1-6181-2853-AE15-AD25C88085E6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70243385" sldId="320"/>
            <ac:spMk id="3" creationId="{9045C276-D66D-19CE-2544-A0AC3D9771FF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142056289" sldId="321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142056289" sldId="321"/>
            <ac:spMk id="2" creationId="{E808A672-DC0C-3B5B-520B-6701540B8FD8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142056289" sldId="321"/>
            <ac:spMk id="3" creationId="{41E9AD33-9342-99AB-A500-124EE26D7D85}"/>
          </ac:spMkLst>
        </pc:spChg>
      </pc:sldChg>
      <pc:sldChg chg="modSp">
        <pc:chgData name="Koen Verbeeck" userId="24d0e79a7fd977da" providerId="LiveId" clId="{81433609-519A-4E2D-B167-E5D138018839}" dt="2022-09-21T16:30:50.588" v="709" actId="403"/>
        <pc:sldMkLst>
          <pc:docMk/>
          <pc:sldMk cId="536667126" sldId="322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536667126" sldId="322"/>
            <ac:spMk id="2" creationId="{DD75CB23-9F29-1CA7-E491-4D0CA33895A3}"/>
          </ac:spMkLst>
        </pc:spChg>
        <pc:spChg chg="mod">
          <ac:chgData name="Koen Verbeeck" userId="24d0e79a7fd977da" providerId="LiveId" clId="{81433609-519A-4E2D-B167-E5D138018839}" dt="2022-09-21T16:30:50.588" v="709" actId="403"/>
          <ac:spMkLst>
            <pc:docMk/>
            <pc:sldMk cId="536667126" sldId="322"/>
            <ac:spMk id="3" creationId="{5BA94376-0669-EB9D-E760-4FF421B6894D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162137226" sldId="32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162137226" sldId="323"/>
            <ac:spMk id="2" creationId="{2417C0DA-EE0B-488B-A560-7652B6555A2F}"/>
          </ac:spMkLst>
        </pc:spChg>
      </pc:sldChg>
      <pc:sldChg chg="modSp mod">
        <pc:chgData name="Koen Verbeeck" userId="24d0e79a7fd977da" providerId="LiveId" clId="{81433609-519A-4E2D-B167-E5D138018839}" dt="2022-09-21T16:30:15.581" v="708" actId="1076"/>
        <pc:sldMkLst>
          <pc:docMk/>
          <pc:sldMk cId="926685474" sldId="324"/>
        </pc:sldMkLst>
        <pc:spChg chg="mod">
          <ac:chgData name="Koen Verbeeck" userId="24d0e79a7fd977da" providerId="LiveId" clId="{81433609-519A-4E2D-B167-E5D138018839}" dt="2022-09-21T16:30:15.581" v="708" actId="1076"/>
          <ac:spMkLst>
            <pc:docMk/>
            <pc:sldMk cId="926685474" sldId="324"/>
            <ac:spMk id="3" creationId="{E30B25E8-65B9-4D76-ABEF-D4D1D4BC2928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103896491" sldId="325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103896491" sldId="325"/>
            <ac:spMk id="2" creationId="{9877AE74-8FE1-D810-981F-D428160E2879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103896491" sldId="325"/>
            <ac:spMk id="3" creationId="{EC3B6A1C-D24B-9B67-BAD0-74979EBF14BB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526730446" sldId="326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526730446" sldId="326"/>
            <ac:spMk id="2" creationId="{90D0D58B-0173-1381-E712-5DB1A2D73807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3526730446" sldId="326"/>
            <ac:spMk id="3" creationId="{9CF69413-FF91-7975-65BD-8BE60B4953FC}"/>
          </ac:spMkLst>
        </pc:spChg>
      </pc:sldChg>
      <pc:sldChg chg="modSp">
        <pc:chgData name="Koen Verbeeck" userId="24d0e79a7fd977da" providerId="LiveId" clId="{81433609-519A-4E2D-B167-E5D138018839}" dt="2022-09-21T16:30:55.495" v="710" actId="403"/>
        <pc:sldMkLst>
          <pc:docMk/>
          <pc:sldMk cId="2200187692" sldId="32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200187692" sldId="327"/>
            <ac:spMk id="2" creationId="{C1F78BF5-4E6E-1BCB-045E-5A8673622239}"/>
          </ac:spMkLst>
        </pc:spChg>
        <pc:spChg chg="mod">
          <ac:chgData name="Koen Verbeeck" userId="24d0e79a7fd977da" providerId="LiveId" clId="{81433609-519A-4E2D-B167-E5D138018839}" dt="2022-09-21T16:30:55.495" v="710" actId="403"/>
          <ac:spMkLst>
            <pc:docMk/>
            <pc:sldMk cId="2200187692" sldId="327"/>
            <ac:spMk id="3" creationId="{FB635AC9-348E-5D84-9745-0B2510E4D559}"/>
          </ac:spMkLst>
        </pc:spChg>
      </pc:sldChg>
      <pc:sldChg chg="modSp mod">
        <pc:chgData name="Koen Verbeeck" userId="24d0e79a7fd977da" providerId="LiveId" clId="{81433609-519A-4E2D-B167-E5D138018839}" dt="2022-09-21T16:31:19.859" v="715" actId="6549"/>
        <pc:sldMkLst>
          <pc:docMk/>
          <pc:sldMk cId="3016251086" sldId="328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016251086" sldId="328"/>
            <ac:spMk id="2" creationId="{72EB5B80-277F-993D-B962-4D0323B4BB89}"/>
          </ac:spMkLst>
        </pc:spChg>
        <pc:spChg chg="mod">
          <ac:chgData name="Koen Verbeeck" userId="24d0e79a7fd977da" providerId="LiveId" clId="{81433609-519A-4E2D-B167-E5D138018839}" dt="2022-09-21T16:31:19.859" v="715" actId="6549"/>
          <ac:spMkLst>
            <pc:docMk/>
            <pc:sldMk cId="3016251086" sldId="328"/>
            <ac:spMk id="3" creationId="{21333BC2-2B10-7D51-67F0-EF318035F112}"/>
          </ac:spMkLst>
        </pc:spChg>
      </pc:sldChg>
      <pc:sldChg chg="modSp mod">
        <pc:chgData name="Koen Verbeeck" userId="24d0e79a7fd977da" providerId="LiveId" clId="{81433609-519A-4E2D-B167-E5D138018839}" dt="2022-09-21T16:32:19.181" v="773" actId="20577"/>
        <pc:sldMkLst>
          <pc:docMk/>
          <pc:sldMk cId="2137931469" sldId="329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137931469" sldId="329"/>
            <ac:spMk id="2" creationId="{1AD649F1-CDC4-C870-0633-D60A1B379A9A}"/>
          </ac:spMkLst>
        </pc:spChg>
        <pc:spChg chg="mod">
          <ac:chgData name="Koen Verbeeck" userId="24d0e79a7fd977da" providerId="LiveId" clId="{81433609-519A-4E2D-B167-E5D138018839}" dt="2022-09-21T16:32:19.181" v="773" actId="20577"/>
          <ac:spMkLst>
            <pc:docMk/>
            <pc:sldMk cId="2137931469" sldId="329"/>
            <ac:spMk id="3" creationId="{A99CB235-6558-6EFF-AB9B-C25AB32EE4A5}"/>
          </ac:spMkLst>
        </pc:spChg>
      </pc:sldChg>
      <pc:sldChg chg="addSp modSp mod modAnim">
        <pc:chgData name="Koen Verbeeck" userId="24d0e79a7fd977da" providerId="LiveId" clId="{81433609-519A-4E2D-B167-E5D138018839}" dt="2022-10-02T13:16:28.984" v="1276"/>
        <pc:sldMkLst>
          <pc:docMk/>
          <pc:sldMk cId="3933532517" sldId="330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933532517" sldId="330"/>
            <ac:spMk id="2" creationId="{65716BC4-19AC-DF79-E056-76845695F144}"/>
          </ac:spMkLst>
        </pc:spChg>
        <pc:spChg chg="mod">
          <ac:chgData name="Koen Verbeeck" userId="24d0e79a7fd977da" providerId="LiveId" clId="{81433609-519A-4E2D-B167-E5D138018839}" dt="2022-10-02T13:16:01.850" v="1270" actId="6549"/>
          <ac:spMkLst>
            <pc:docMk/>
            <pc:sldMk cId="3933532517" sldId="330"/>
            <ac:spMk id="3" creationId="{7A56FA6F-DC9A-6B82-96A7-E02AB9DBEC59}"/>
          </ac:spMkLst>
        </pc:spChg>
        <pc:picChg chg="add mod">
          <ac:chgData name="Koen Verbeeck" userId="24d0e79a7fd977da" providerId="LiveId" clId="{81433609-519A-4E2D-B167-E5D138018839}" dt="2022-10-02T13:12:59.844" v="1247" actId="14100"/>
          <ac:picMkLst>
            <pc:docMk/>
            <pc:sldMk cId="3933532517" sldId="330"/>
            <ac:picMk id="5" creationId="{AF8C79C2-0E2B-CF51-EB39-F4A974DDEF75}"/>
          </ac:picMkLst>
        </pc:picChg>
        <pc:picChg chg="add mod">
          <ac:chgData name="Koen Verbeeck" userId="24d0e79a7fd977da" providerId="LiveId" clId="{81433609-519A-4E2D-B167-E5D138018839}" dt="2022-10-02T13:15:38.743" v="1250" actId="14100"/>
          <ac:picMkLst>
            <pc:docMk/>
            <pc:sldMk cId="3933532517" sldId="330"/>
            <ac:picMk id="7" creationId="{B8E58834-FAC6-EE34-2EF7-34920ACC26E2}"/>
          </ac:picMkLst>
        </pc:pic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032303435" sldId="331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032303435" sldId="331"/>
            <ac:spMk id="2" creationId="{2417C0DA-EE0B-488B-A560-7652B6555A2F}"/>
          </ac:spMkLst>
        </pc:spChg>
      </pc:sldChg>
      <pc:sldChg chg="modSp mod">
        <pc:chgData name="Koen Verbeeck" userId="24d0e79a7fd977da" providerId="LiveId" clId="{81433609-519A-4E2D-B167-E5D138018839}" dt="2022-09-21T16:34:53.783" v="1067" actId="14100"/>
        <pc:sldMkLst>
          <pc:docMk/>
          <pc:sldMk cId="288707219" sldId="332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88707219" sldId="332"/>
            <ac:spMk id="2" creationId="{65716BC4-19AC-DF79-E056-76845695F144}"/>
          </ac:spMkLst>
        </pc:spChg>
        <pc:spChg chg="mod">
          <ac:chgData name="Koen Verbeeck" userId="24d0e79a7fd977da" providerId="LiveId" clId="{81433609-519A-4E2D-B167-E5D138018839}" dt="2022-09-21T16:34:47.311" v="1066" actId="20577"/>
          <ac:spMkLst>
            <pc:docMk/>
            <pc:sldMk cId="288707219" sldId="332"/>
            <ac:spMk id="3" creationId="{7A56FA6F-DC9A-6B82-96A7-E02AB9DBEC59}"/>
          </ac:spMkLst>
        </pc:spChg>
        <pc:picChg chg="mod">
          <ac:chgData name="Koen Verbeeck" userId="24d0e79a7fd977da" providerId="LiveId" clId="{81433609-519A-4E2D-B167-E5D138018839}" dt="2022-09-21T16:34:53.783" v="1067" actId="14100"/>
          <ac:picMkLst>
            <pc:docMk/>
            <pc:sldMk cId="288707219" sldId="332"/>
            <ac:picMk id="4" creationId="{3EEE29C8-1389-60BE-E618-2768BD0AF0CF}"/>
          </ac:picMkLst>
        </pc:picChg>
      </pc:sldChg>
      <pc:sldChg chg="modSp mod modAnim">
        <pc:chgData name="Koen Verbeeck" userId="24d0e79a7fd977da" providerId="LiveId" clId="{81433609-519A-4E2D-B167-E5D138018839}" dt="2022-10-02T13:19:26.224" v="1278" actId="27636"/>
        <pc:sldMkLst>
          <pc:docMk/>
          <pc:sldMk cId="177951187" sldId="33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77951187" sldId="333"/>
            <ac:spMk id="2" creationId="{3AA0797C-04BB-1331-C658-4777B1990949}"/>
          </ac:spMkLst>
        </pc:spChg>
        <pc:spChg chg="mod">
          <ac:chgData name="Koen Verbeeck" userId="24d0e79a7fd977da" providerId="LiveId" clId="{81433609-519A-4E2D-B167-E5D138018839}" dt="2022-10-02T13:19:26.224" v="1278" actId="27636"/>
          <ac:spMkLst>
            <pc:docMk/>
            <pc:sldMk cId="177951187" sldId="333"/>
            <ac:spMk id="3" creationId="{91232B59-7E8B-ED36-5E20-20C9F05F7B0B}"/>
          </ac:spMkLst>
        </pc:spChg>
        <pc:spChg chg="mod">
          <ac:chgData name="Koen Verbeeck" userId="24d0e79a7fd977da" providerId="LiveId" clId="{81433609-519A-4E2D-B167-E5D138018839}" dt="2022-09-21T16:35:06.798" v="1068" actId="1076"/>
          <ac:spMkLst>
            <pc:docMk/>
            <pc:sldMk cId="177951187" sldId="333"/>
            <ac:spMk id="4" creationId="{A2CEA1AE-5274-0405-B5AD-AE2F00CDF2A4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366595245" sldId="334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366595245" sldId="334"/>
            <ac:spMk id="2" creationId="{2417C0DA-EE0B-488B-A560-7652B6555A2F}"/>
          </ac:spMkLst>
        </pc:spChg>
      </pc:sldChg>
      <pc:sldChg chg="modSp">
        <pc:chgData name="Koen Verbeeck" userId="24d0e79a7fd977da" providerId="LiveId" clId="{81433609-519A-4E2D-B167-E5D138018839}" dt="2022-09-21T16:39:51.427" v="1136" actId="1076"/>
        <pc:sldMkLst>
          <pc:docMk/>
          <pc:sldMk cId="211727673" sldId="335"/>
        </pc:sldMkLst>
        <pc:picChg chg="mod">
          <ac:chgData name="Koen Verbeeck" userId="24d0e79a7fd977da" providerId="LiveId" clId="{81433609-519A-4E2D-B167-E5D138018839}" dt="2022-09-21T16:39:51.427" v="1136" actId="1076"/>
          <ac:picMkLst>
            <pc:docMk/>
            <pc:sldMk cId="211727673" sldId="335"/>
            <ac:picMk id="4098" creationId="{DA1D34F8-905B-D369-B7A5-F42A9E6A79A0}"/>
          </ac:picMkLst>
        </pc:pic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134878512" sldId="336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134878512" sldId="336"/>
            <ac:spMk id="4" creationId="{094FEC09-6193-C411-AA74-9BBCA9AF0829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134878512" sldId="336"/>
            <ac:spMk id="5" creationId="{E688A7F8-8A63-C1D3-6DE8-C348BD6E0FE3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47163143" sldId="33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47163143" sldId="337"/>
            <ac:spMk id="2" creationId="{A0BF7B53-AFDD-5296-032C-6A03897448C7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47163143" sldId="337"/>
            <ac:spMk id="3" creationId="{62F33530-AC31-DF28-0EFC-88C4405FFA1F}"/>
          </ac:spMkLst>
        </pc:spChg>
      </pc:sldChg>
      <pc:sldChg chg="modSp mod">
        <pc:chgData name="Koen Verbeeck" userId="24d0e79a7fd977da" providerId="LiveId" clId="{81433609-519A-4E2D-B167-E5D138018839}" dt="2022-10-02T12:49:10.141" v="1189" actId="20577"/>
        <pc:sldMkLst>
          <pc:docMk/>
          <pc:sldMk cId="556543932" sldId="338"/>
        </pc:sldMkLst>
        <pc:spChg chg="mod">
          <ac:chgData name="Koen Verbeeck" userId="24d0e79a7fd977da" providerId="LiveId" clId="{81433609-519A-4E2D-B167-E5D138018839}" dt="2022-09-21T16:40:16.566" v="1138"/>
          <ac:spMkLst>
            <pc:docMk/>
            <pc:sldMk cId="556543932" sldId="338"/>
            <ac:spMk id="2" creationId="{79AF7894-8162-3B2B-AC62-3A4B5B0ACF12}"/>
          </ac:spMkLst>
        </pc:spChg>
        <pc:spChg chg="mod">
          <ac:chgData name="Koen Verbeeck" userId="24d0e79a7fd977da" providerId="LiveId" clId="{81433609-519A-4E2D-B167-E5D138018839}" dt="2022-10-02T12:49:10.141" v="1189" actId="20577"/>
          <ac:spMkLst>
            <pc:docMk/>
            <pc:sldMk cId="556543932" sldId="338"/>
            <ac:spMk id="3" creationId="{6510D406-E622-6B54-EB8F-F96C5AE655F9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3950230007" sldId="339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950230007" sldId="339"/>
            <ac:spMk id="2" creationId="{0096CCCF-AA86-A880-6671-F306C3311ADE}"/>
          </ac:spMkLst>
        </pc:sp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144226698" sldId="340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44226698" sldId="340"/>
            <ac:spMk id="2" creationId="{5B450D98-72BD-2390-01AC-80FEC7911D73}"/>
          </ac:spMkLst>
        </pc:spChg>
      </pc:sldChg>
      <pc:sldChg chg="addSp modSp mod">
        <pc:chgData name="Koen Verbeeck" userId="24d0e79a7fd977da" providerId="LiveId" clId="{81433609-519A-4E2D-B167-E5D138018839}" dt="2022-09-21T16:50:59.587" v="1176" actId="1076"/>
        <pc:sldMkLst>
          <pc:docMk/>
          <pc:sldMk cId="1169429183" sldId="341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1169429183" sldId="341"/>
            <ac:spMk id="2" creationId="{C6069FD9-E970-9E44-B666-D429651CF49D}"/>
          </ac:spMkLst>
        </pc:spChg>
        <pc:spChg chg="mod">
          <ac:chgData name="Koen Verbeeck" userId="24d0e79a7fd977da" providerId="LiveId" clId="{81433609-519A-4E2D-B167-E5D138018839}" dt="2022-09-21T16:50:09.754" v="1172" actId="14100"/>
          <ac:spMkLst>
            <pc:docMk/>
            <pc:sldMk cId="1169429183" sldId="341"/>
            <ac:spMk id="42" creationId="{68B76E7B-20B7-126A-ADED-3B671DCF2D2E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1169429183" sldId="341"/>
            <ac:spMk id="45" creationId="{B1F81340-D474-9FE7-EDD9-165A754A3FCC}"/>
          </ac:spMkLst>
        </pc:spChg>
        <pc:spChg chg="add mod">
          <ac:chgData name="Koen Verbeeck" userId="24d0e79a7fd977da" providerId="LiveId" clId="{81433609-519A-4E2D-B167-E5D138018839}" dt="2022-09-21T16:50:59.587" v="1176" actId="1076"/>
          <ac:spMkLst>
            <pc:docMk/>
            <pc:sldMk cId="1169429183" sldId="341"/>
            <ac:spMk id="46" creationId="{5FB305BA-142F-5E1F-003A-20D860E999EA}"/>
          </ac:spMkLst>
        </pc:spChg>
      </pc:sldChg>
      <pc:sldChg chg="modSp modAnim">
        <pc:chgData name="Koen Verbeeck" userId="24d0e79a7fd977da" providerId="LiveId" clId="{81433609-519A-4E2D-B167-E5D138018839}" dt="2022-09-21T16:41:00.523" v="1160" actId="20577"/>
        <pc:sldMkLst>
          <pc:docMk/>
          <pc:sldMk cId="3292407943" sldId="342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292407943" sldId="342"/>
            <ac:spMk id="2" creationId="{AA98226C-19F0-E970-29A3-A1B811B235AC}"/>
          </ac:spMkLst>
        </pc:spChg>
        <pc:spChg chg="mod">
          <ac:chgData name="Koen Verbeeck" userId="24d0e79a7fd977da" providerId="LiveId" clId="{81433609-519A-4E2D-B167-E5D138018839}" dt="2022-09-21T16:41:00.523" v="1160" actId="20577"/>
          <ac:spMkLst>
            <pc:docMk/>
            <pc:sldMk cId="3292407943" sldId="342"/>
            <ac:spMk id="3" creationId="{50CC48F0-C1A8-2C82-69DF-EB9BB38F9B9A}"/>
          </ac:spMkLst>
        </pc:spChg>
      </pc:sldChg>
      <pc:sldChg chg="modSp mod modAnim">
        <pc:chgData name="Koen Verbeeck" userId="24d0e79a7fd977da" providerId="LiveId" clId="{81433609-519A-4E2D-B167-E5D138018839}" dt="2022-09-21T16:41:21.765" v="1165" actId="20577"/>
        <pc:sldMkLst>
          <pc:docMk/>
          <pc:sldMk cId="733886771" sldId="343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733886771" sldId="343"/>
            <ac:spMk id="2" creationId="{AA98226C-19F0-E970-29A3-A1B811B235AC}"/>
          </ac:spMkLst>
        </pc:spChg>
        <pc:spChg chg="mod">
          <ac:chgData name="Koen Verbeeck" userId="24d0e79a7fd977da" providerId="LiveId" clId="{81433609-519A-4E2D-B167-E5D138018839}" dt="2022-09-21T16:41:21.765" v="1165" actId="20577"/>
          <ac:spMkLst>
            <pc:docMk/>
            <pc:sldMk cId="733886771" sldId="343"/>
            <ac:spMk id="3" creationId="{50CC48F0-C1A8-2C82-69DF-EB9BB38F9B9A}"/>
          </ac:spMkLst>
        </pc:spChg>
      </pc:sldChg>
      <pc:sldChg chg="modSp modAnim">
        <pc:chgData name="Koen Verbeeck" userId="24d0e79a7fd977da" providerId="LiveId" clId="{81433609-519A-4E2D-B167-E5D138018839}" dt="2022-09-21T16:41:08.525" v="1162" actId="20577"/>
        <pc:sldMkLst>
          <pc:docMk/>
          <pc:sldMk cId="259305039" sldId="344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59305039" sldId="344"/>
            <ac:spMk id="2" creationId="{AA98226C-19F0-E970-29A3-A1B811B235AC}"/>
          </ac:spMkLst>
        </pc:spChg>
        <pc:spChg chg="mod">
          <ac:chgData name="Koen Verbeeck" userId="24d0e79a7fd977da" providerId="LiveId" clId="{81433609-519A-4E2D-B167-E5D138018839}" dt="2022-09-21T16:41:08.525" v="1162" actId="20577"/>
          <ac:spMkLst>
            <pc:docMk/>
            <pc:sldMk cId="259305039" sldId="344"/>
            <ac:spMk id="3" creationId="{50CC48F0-C1A8-2C82-69DF-EB9BB38F9B9A}"/>
          </ac:spMkLst>
        </pc:spChg>
      </pc:sldChg>
      <pc:sldChg chg="modSp mod">
        <pc:chgData name="Koen Verbeeck" userId="24d0e79a7fd977da" providerId="LiveId" clId="{81433609-519A-4E2D-B167-E5D138018839}" dt="2022-09-21T16:41:28.017" v="1166" actId="403"/>
        <pc:sldMkLst>
          <pc:docMk/>
          <pc:sldMk cId="825424281" sldId="345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825424281" sldId="345"/>
            <ac:spMk id="2" creationId="{57F8073C-D49C-D826-15E9-655D3E278521}"/>
          </ac:spMkLst>
        </pc:spChg>
        <pc:spChg chg="mod">
          <ac:chgData name="Koen Verbeeck" userId="24d0e79a7fd977da" providerId="LiveId" clId="{81433609-519A-4E2D-B167-E5D138018839}" dt="2022-09-21T16:41:28.017" v="1166" actId="403"/>
          <ac:spMkLst>
            <pc:docMk/>
            <pc:sldMk cId="825424281" sldId="345"/>
            <ac:spMk id="3" creationId="{126900BE-C197-A9B1-2FEC-6615A63A422A}"/>
          </ac:spMkLst>
        </pc:spChg>
      </pc:sldChg>
      <pc:sldChg chg="modSp mod">
        <pc:chgData name="Koen Verbeeck" userId="24d0e79a7fd977da" providerId="LiveId" clId="{81433609-519A-4E2D-B167-E5D138018839}" dt="2022-09-21T16:31:41.745" v="718" actId="1076"/>
        <pc:sldMkLst>
          <pc:docMk/>
          <pc:sldMk cId="961305912" sldId="346"/>
        </pc:sldMkLst>
        <pc:spChg chg="mod">
          <ac:chgData name="Koen Verbeeck" userId="24d0e79a7fd977da" providerId="LiveId" clId="{81433609-519A-4E2D-B167-E5D138018839}" dt="2022-09-21T16:31:41.745" v="718" actId="1076"/>
          <ac:spMkLst>
            <pc:docMk/>
            <pc:sldMk cId="961305912" sldId="346"/>
            <ac:spMk id="7" creationId="{7E9BFDD3-93D4-EB69-0505-8721D5FDFB10}"/>
          </ac:spMkLst>
        </pc:spChg>
        <pc:picChg chg="mod">
          <ac:chgData name="Koen Verbeeck" userId="24d0e79a7fd977da" providerId="LiveId" clId="{81433609-519A-4E2D-B167-E5D138018839}" dt="2022-09-21T16:31:41.745" v="718" actId="1076"/>
          <ac:picMkLst>
            <pc:docMk/>
            <pc:sldMk cId="961305912" sldId="346"/>
            <ac:picMk id="5" creationId="{1349EB0E-0692-5DA2-70D9-2D75A67480B7}"/>
          </ac:picMkLst>
        </pc:picChg>
      </pc:sldChg>
      <pc:sldChg chg="modSp">
        <pc:chgData name="Koen Verbeeck" userId="24d0e79a7fd977da" providerId="LiveId" clId="{81433609-519A-4E2D-B167-E5D138018839}" dt="2022-09-21T16:03:08.509" v="0"/>
        <pc:sldMkLst>
          <pc:docMk/>
          <pc:sldMk cId="2996330111" sldId="347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2996330111" sldId="347"/>
            <ac:spMk id="4" creationId="{2A00F838-93BD-46A0-9675-42AED121CE64}"/>
          </ac:spMkLst>
        </pc:spChg>
        <pc:spChg chg="mod">
          <ac:chgData name="Koen Verbeeck" userId="24d0e79a7fd977da" providerId="LiveId" clId="{81433609-519A-4E2D-B167-E5D138018839}" dt="2022-09-21T16:03:08.509" v="0"/>
          <ac:spMkLst>
            <pc:docMk/>
            <pc:sldMk cId="2996330111" sldId="347"/>
            <ac:spMk id="5" creationId="{6E0D2489-6A42-4C2F-AC08-FE9B6654986E}"/>
          </ac:spMkLst>
        </pc:spChg>
      </pc:sldChg>
      <pc:sldChg chg="modSp mod">
        <pc:chgData name="Koen Verbeeck" userId="24d0e79a7fd977da" providerId="LiveId" clId="{81433609-519A-4E2D-B167-E5D138018839}" dt="2022-09-21T16:49:02.138" v="1171" actId="1076"/>
        <pc:sldMkLst>
          <pc:docMk/>
          <pc:sldMk cId="395879265" sldId="348"/>
        </pc:sldMkLst>
        <pc:spChg chg="mod">
          <ac:chgData name="Koen Verbeeck" userId="24d0e79a7fd977da" providerId="LiveId" clId="{81433609-519A-4E2D-B167-E5D138018839}" dt="2022-09-21T16:03:08.509" v="0"/>
          <ac:spMkLst>
            <pc:docMk/>
            <pc:sldMk cId="395879265" sldId="348"/>
            <ac:spMk id="2" creationId="{96C5BD80-5EAF-7066-86CD-572832BC4FE7}"/>
          </ac:spMkLst>
        </pc:spChg>
        <pc:spChg chg="mod">
          <ac:chgData name="Koen Verbeeck" userId="24d0e79a7fd977da" providerId="LiveId" clId="{81433609-519A-4E2D-B167-E5D138018839}" dt="2022-09-21T16:25:55.652" v="683" actId="20577"/>
          <ac:spMkLst>
            <pc:docMk/>
            <pc:sldMk cId="395879265" sldId="348"/>
            <ac:spMk id="3" creationId="{47164E58-5964-ABE9-76E7-3D9CE7C35398}"/>
          </ac:spMkLst>
        </pc:spChg>
        <pc:picChg chg="mod">
          <ac:chgData name="Koen Verbeeck" userId="24d0e79a7fd977da" providerId="LiveId" clId="{81433609-519A-4E2D-B167-E5D138018839}" dt="2022-09-21T16:49:02.138" v="1171" actId="1076"/>
          <ac:picMkLst>
            <pc:docMk/>
            <pc:sldMk cId="395879265" sldId="348"/>
            <ac:picMk id="1026" creationId="{5838E6FE-3551-CF2E-0A72-61BE64F04044}"/>
          </ac:picMkLst>
        </pc:picChg>
      </pc:sldChg>
      <pc:sldChg chg="addSp delSp modSp new mod modClrScheme chgLayout">
        <pc:chgData name="Koen Verbeeck" userId="24d0e79a7fd977da" providerId="LiveId" clId="{81433609-519A-4E2D-B167-E5D138018839}" dt="2022-09-21T16:04:08.807" v="94" actId="27636"/>
        <pc:sldMkLst>
          <pc:docMk/>
          <pc:sldMk cId="1948512730" sldId="349"/>
        </pc:sldMkLst>
        <pc:spChg chg="del mod ord">
          <ac:chgData name="Koen Verbeeck" userId="24d0e79a7fd977da" providerId="LiveId" clId="{81433609-519A-4E2D-B167-E5D138018839}" dt="2022-09-21T16:03:20.915" v="5" actId="700"/>
          <ac:spMkLst>
            <pc:docMk/>
            <pc:sldMk cId="1948512730" sldId="349"/>
            <ac:spMk id="2" creationId="{AD175E39-836D-C4B5-AAE7-2F7BC41A426D}"/>
          </ac:spMkLst>
        </pc:spChg>
        <pc:spChg chg="del mod ord">
          <ac:chgData name="Koen Verbeeck" userId="24d0e79a7fd977da" providerId="LiveId" clId="{81433609-519A-4E2D-B167-E5D138018839}" dt="2022-09-21T16:03:20.915" v="5" actId="700"/>
          <ac:spMkLst>
            <pc:docMk/>
            <pc:sldMk cId="1948512730" sldId="349"/>
            <ac:spMk id="3" creationId="{8D63D8A7-4F2B-C762-201E-44C7267D7F8A}"/>
          </ac:spMkLst>
        </pc:spChg>
        <pc:spChg chg="add mod ord">
          <ac:chgData name="Koen Verbeeck" userId="24d0e79a7fd977da" providerId="LiveId" clId="{81433609-519A-4E2D-B167-E5D138018839}" dt="2022-09-21T16:03:37.237" v="35" actId="14100"/>
          <ac:spMkLst>
            <pc:docMk/>
            <pc:sldMk cId="1948512730" sldId="349"/>
            <ac:spMk id="4" creationId="{DD05956B-27F8-17FB-23F9-FD84EAA20178}"/>
          </ac:spMkLst>
        </pc:spChg>
        <pc:spChg chg="add mod ord">
          <ac:chgData name="Koen Verbeeck" userId="24d0e79a7fd977da" providerId="LiveId" clId="{81433609-519A-4E2D-B167-E5D138018839}" dt="2022-09-21T16:04:08.807" v="94" actId="27636"/>
          <ac:spMkLst>
            <pc:docMk/>
            <pc:sldMk cId="1948512730" sldId="349"/>
            <ac:spMk id="5" creationId="{3BC2D90E-5AD4-BDA1-28A2-87D24A3402A5}"/>
          </ac:spMkLst>
        </pc:spChg>
      </pc:sldChg>
      <pc:sldChg chg="addSp delSp modSp new del mod modClrScheme chgLayout">
        <pc:chgData name="Koen Verbeeck" userId="24d0e79a7fd977da" providerId="LiveId" clId="{81433609-519A-4E2D-B167-E5D138018839}" dt="2022-09-21T16:08:15.882" v="204" actId="47"/>
        <pc:sldMkLst>
          <pc:docMk/>
          <pc:sldMk cId="96177849" sldId="350"/>
        </pc:sldMkLst>
        <pc:spChg chg="del">
          <ac:chgData name="Koen Verbeeck" userId="24d0e79a7fd977da" providerId="LiveId" clId="{81433609-519A-4E2D-B167-E5D138018839}" dt="2022-09-21T16:04:54.348" v="98" actId="700"/>
          <ac:spMkLst>
            <pc:docMk/>
            <pc:sldMk cId="96177849" sldId="350"/>
            <ac:spMk id="2" creationId="{D097BBBF-64D2-DC85-5121-0846CFCA285B}"/>
          </ac:spMkLst>
        </pc:spChg>
        <pc:spChg chg="add mod">
          <ac:chgData name="Koen Verbeeck" userId="24d0e79a7fd977da" providerId="LiveId" clId="{81433609-519A-4E2D-B167-E5D138018839}" dt="2022-09-21T16:05:23.339" v="156" actId="207"/>
          <ac:spMkLst>
            <pc:docMk/>
            <pc:sldMk cId="96177849" sldId="350"/>
            <ac:spMk id="3" creationId="{24B35AB4-86EE-2240-723B-BB2F3CD2E8CB}"/>
          </ac:spMkLst>
        </pc:spChg>
      </pc:sldChg>
      <pc:sldChg chg="delSp modSp add mod ord">
        <pc:chgData name="Koen Verbeeck" userId="24d0e79a7fd977da" providerId="LiveId" clId="{81433609-519A-4E2D-B167-E5D138018839}" dt="2022-09-21T16:06:35.481" v="203" actId="1076"/>
        <pc:sldMkLst>
          <pc:docMk/>
          <pc:sldMk cId="2287233618" sldId="351"/>
        </pc:sldMkLst>
        <pc:spChg chg="del">
          <ac:chgData name="Koen Verbeeck" userId="24d0e79a7fd977da" providerId="LiveId" clId="{81433609-519A-4E2D-B167-E5D138018839}" dt="2022-09-21T16:06:30.568" v="202" actId="478"/>
          <ac:spMkLst>
            <pc:docMk/>
            <pc:sldMk cId="2287233618" sldId="351"/>
            <ac:spMk id="2" creationId="{2417C0DA-EE0B-488B-A560-7652B6555A2F}"/>
          </ac:spMkLst>
        </pc:spChg>
        <pc:spChg chg="mod">
          <ac:chgData name="Koen Verbeeck" userId="24d0e79a7fd977da" providerId="LiveId" clId="{81433609-519A-4E2D-B167-E5D138018839}" dt="2022-09-21T16:06:35.481" v="203" actId="1076"/>
          <ac:spMkLst>
            <pc:docMk/>
            <pc:sldMk cId="2287233618" sldId="351"/>
            <ac:spMk id="3" creationId="{E30B25E8-65B9-4D76-ABEF-D4D1D4BC2928}"/>
          </ac:spMkLst>
        </pc:spChg>
      </pc:sldChg>
      <pc:sldChg chg="addSp delSp modSp add mod modNotesTx">
        <pc:chgData name="Koen Verbeeck" userId="24d0e79a7fd977da" providerId="LiveId" clId="{81433609-519A-4E2D-B167-E5D138018839}" dt="2022-10-02T13:07:45.950" v="1237" actId="20577"/>
        <pc:sldMkLst>
          <pc:docMk/>
          <pc:sldMk cId="3243975669" sldId="352"/>
        </pc:sldMkLst>
        <pc:spChg chg="mod">
          <ac:chgData name="Koen Verbeeck" userId="24d0e79a7fd977da" providerId="LiveId" clId="{81433609-519A-4E2D-B167-E5D138018839}" dt="2022-10-02T13:06:38.044" v="1208" actId="313"/>
          <ac:spMkLst>
            <pc:docMk/>
            <pc:sldMk cId="3243975669" sldId="352"/>
            <ac:spMk id="4" creationId="{88A3AD19-8730-64DD-A335-FDDFA3EDCA92}"/>
          </ac:spMkLst>
        </pc:spChg>
        <pc:spChg chg="del">
          <ac:chgData name="Koen Verbeeck" userId="24d0e79a7fd977da" providerId="LiveId" clId="{81433609-519A-4E2D-B167-E5D138018839}" dt="2022-10-02T13:06:42.570" v="1210" actId="478"/>
          <ac:spMkLst>
            <pc:docMk/>
            <pc:sldMk cId="3243975669" sldId="352"/>
            <ac:spMk id="8" creationId="{A2B165CA-EEA5-1F6C-05CC-831491439725}"/>
          </ac:spMkLst>
        </pc:spChg>
        <pc:picChg chg="add mod">
          <ac:chgData name="Koen Verbeeck" userId="24d0e79a7fd977da" providerId="LiveId" clId="{81433609-519A-4E2D-B167-E5D138018839}" dt="2022-10-02T13:07:36.093" v="1214" actId="1076"/>
          <ac:picMkLst>
            <pc:docMk/>
            <pc:sldMk cId="3243975669" sldId="352"/>
            <ac:picMk id="3" creationId="{7CF8547B-F6EE-6F66-1CE3-C78B22F259DE}"/>
          </ac:picMkLst>
        </pc:picChg>
        <pc:picChg chg="del">
          <ac:chgData name="Koen Verbeeck" userId="24d0e79a7fd977da" providerId="LiveId" clId="{81433609-519A-4E2D-B167-E5D138018839}" dt="2022-10-02T13:06:40.054" v="1209" actId="478"/>
          <ac:picMkLst>
            <pc:docMk/>
            <pc:sldMk cId="3243975669" sldId="352"/>
            <ac:picMk id="7" creationId="{CE0B1AE2-E356-8DDE-B700-D8F2BD56521C}"/>
          </ac:picMkLst>
        </pc:picChg>
      </pc:sldChg>
      <pc:sldChg chg="addSp delSp modSp new mod">
        <pc:chgData name="Koen Verbeeck" userId="24d0e79a7fd977da" providerId="LiveId" clId="{81433609-519A-4E2D-B167-E5D138018839}" dt="2022-10-05T08:36:12.055" v="1333" actId="478"/>
        <pc:sldMkLst>
          <pc:docMk/>
          <pc:sldMk cId="4215293357" sldId="353"/>
        </pc:sldMkLst>
        <pc:spChg chg="mod">
          <ac:chgData name="Koen Verbeeck" userId="24d0e79a7fd977da" providerId="LiveId" clId="{81433609-519A-4E2D-B167-E5D138018839}" dt="2022-10-05T08:35:54.795" v="1329" actId="20577"/>
          <ac:spMkLst>
            <pc:docMk/>
            <pc:sldMk cId="4215293357" sldId="353"/>
            <ac:spMk id="2" creationId="{DDEBAC37-E045-B8D9-7C0D-A60B2919A061}"/>
          </ac:spMkLst>
        </pc:spChg>
        <pc:spChg chg="del">
          <ac:chgData name="Koen Verbeeck" userId="24d0e79a7fd977da" providerId="LiveId" clId="{81433609-519A-4E2D-B167-E5D138018839}" dt="2022-10-05T08:36:12.055" v="1333" actId="478"/>
          <ac:spMkLst>
            <pc:docMk/>
            <pc:sldMk cId="4215293357" sldId="353"/>
            <ac:spMk id="3" creationId="{B59033CC-EFDD-63BC-A778-9DCF36668600}"/>
          </ac:spMkLst>
        </pc:spChg>
        <pc:picChg chg="add mod">
          <ac:chgData name="Koen Verbeeck" userId="24d0e79a7fd977da" providerId="LiveId" clId="{81433609-519A-4E2D-B167-E5D138018839}" dt="2022-10-05T08:36:09.942" v="1332" actId="1076"/>
          <ac:picMkLst>
            <pc:docMk/>
            <pc:sldMk cId="4215293357" sldId="353"/>
            <ac:picMk id="1026" creationId="{433CCFE1-64A5-6BAA-1E1A-9B298BAADDD6}"/>
          </ac:picMkLst>
        </pc:picChg>
      </pc:sldChg>
      <pc:sldMasterChg chg="modSldLayout">
        <pc:chgData name="Koen Verbeeck" userId="24d0e79a7fd977da" providerId="LiveId" clId="{81433609-519A-4E2D-B167-E5D138018839}" dt="2022-09-21T16:03:08.509" v="0"/>
        <pc:sldMasterMkLst>
          <pc:docMk/>
          <pc:sldMasterMk cId="417043945" sldId="2147483713"/>
        </pc:sldMasterMkLst>
        <pc:sldLayoutChg chg="delSp">
          <pc:chgData name="Koen Verbeeck" userId="24d0e79a7fd977da" providerId="LiveId" clId="{81433609-519A-4E2D-B167-E5D138018839}" dt="2022-09-21T16:03:08.509" v="0"/>
          <pc:sldLayoutMkLst>
            <pc:docMk/>
            <pc:sldMasterMk cId="417043945" sldId="2147483713"/>
            <pc:sldLayoutMk cId="3190378444" sldId="2147483753"/>
          </pc:sldLayoutMkLst>
          <pc:spChg chg="del">
            <ac:chgData name="Koen Verbeeck" userId="24d0e79a7fd977da" providerId="LiveId" clId="{81433609-519A-4E2D-B167-E5D138018839}" dt="2022-09-21T16:03:08.509" v="0"/>
            <ac:spMkLst>
              <pc:docMk/>
              <pc:sldMasterMk cId="417043945" sldId="2147483713"/>
              <pc:sldLayoutMk cId="3190378444" sldId="2147483753"/>
              <ac:spMk id="7" creationId="{00000000-0000-0000-0000-000000000000}"/>
            </ac:spMkLst>
          </pc:spChg>
        </pc:sldLayoutChg>
        <pc:sldLayoutChg chg="delSp">
          <pc:chgData name="Koen Verbeeck" userId="24d0e79a7fd977da" providerId="LiveId" clId="{81433609-519A-4E2D-B167-E5D138018839}" dt="2022-09-21T16:03:08.509" v="0"/>
          <pc:sldLayoutMkLst>
            <pc:docMk/>
            <pc:sldMasterMk cId="417043945" sldId="2147483713"/>
            <pc:sldLayoutMk cId="2359038465" sldId="2147483754"/>
          </pc:sldLayoutMkLst>
          <pc:spChg chg="del">
            <ac:chgData name="Koen Verbeeck" userId="24d0e79a7fd977da" providerId="LiveId" clId="{81433609-519A-4E2D-B167-E5D138018839}" dt="2022-09-21T16:03:08.509" v="0"/>
            <ac:spMkLst>
              <pc:docMk/>
              <pc:sldMasterMk cId="417043945" sldId="2147483713"/>
              <pc:sldLayoutMk cId="2359038465" sldId="2147483754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A963-AF5C-4EB7-8FE2-1FD5571E2257}" type="datetimeFigureOut">
              <a:rPr lang="nl-BE" smtClean="0"/>
              <a:t>2/10/2022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1ADB2-3E75-4B32-B675-A1D4DB51228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83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session:</a:t>
            </a:r>
            <a:br>
              <a:rPr lang="en-US" dirty="0"/>
            </a:br>
            <a:r>
              <a:rPr lang="en-US" dirty="0"/>
              <a:t>sort of a </a:t>
            </a:r>
            <a:r>
              <a:rPr lang="en-US" dirty="0" err="1"/>
              <a:t>braindump</a:t>
            </a:r>
            <a:r>
              <a:rPr lang="en-US" dirty="0"/>
              <a:t> of all my tuning knowledge amassed over the years.</a:t>
            </a:r>
            <a:br>
              <a:rPr lang="en-US" dirty="0"/>
            </a:br>
            <a:r>
              <a:rPr lang="en-US" dirty="0"/>
              <a:t>Like mentoring a junior on their first weeks and mentioning “this is some stuff you need to take into account…”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1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is on SELECT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72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296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979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Cursor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window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UDF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2181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is on SELECT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81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624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953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SARGable</a:t>
            </a:r>
            <a:r>
              <a:rPr lang="en-US" dirty="0"/>
              <a:t>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Covering index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609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07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dump the data in a staging table and write some SQL dammit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06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SSIS.</a:t>
            </a:r>
            <a:br>
              <a:rPr lang="en-US" dirty="0"/>
            </a:br>
            <a:r>
              <a:rPr lang="en-US" dirty="0"/>
              <a:t>Do as much in the query as possible. Only take columns you need.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66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 orchestrator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12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30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963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6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sure you have a decent server, one that is faster than my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6035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25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526E4462-5B2D-43A4-9836-48526B6DE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7FC2D5-D9E3-473F-A8C6-B31EEF67DF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26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7FC2D5-D9E3-473F-A8C6-B31EEF67D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5F707CC9-8CF8-44D2-93B4-181A7099C479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DC59A54C-02E1-4A74-82E4-B0708FDBC11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2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D97D345-4962-4F7E-A5F5-274B1BF3AA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590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D97D345-4962-4F7E-A5F5-274B1BF3A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6CD5684-C2E6-4D89-B49C-8683F82B7AAC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148FA715-82B0-43C1-8939-9D262E2BB787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8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292C25-C9F4-4555-BCBE-9E956597F4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864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292C25-C9F4-4555-BCBE-9E956597F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CE4302FF-B4C8-4D37-B296-F48B7B0A1E48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88F13C7-8F91-4C5C-A916-DE8BEA02EB81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6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4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7E482F4-6C4E-4672-B9BE-FCF484C0A4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845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7E482F4-6C4E-4672-B9BE-FCF484C0A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4A94802-ABCB-4693-B6BB-6BA1B3823344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FF8BBAB-9E59-42B5-8223-87DDFA334CD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5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99A0EF-4D88-4718-B39E-D6F618274A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4777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599A0EF-4D88-4718-B39E-D6F618274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B811AA18-1656-43EE-BA32-2FB90475C8B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F9D31045-6744-4BD0-AFA1-B78E79FAAA15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6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94E4B2-A3DD-429A-9CE5-91DE4FAFD0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2696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94E4B2-A3DD-429A-9CE5-91DE4FAFD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5CA179D3-E01C-43D9-B806-74C5BB2554A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1EEB5305-9005-42E8-B481-2C021299C7E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5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215629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C8BC8CF9-FA7C-4544-A54D-F44E0283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043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384BECF5-53E0-4E37-A2FD-4FADC16ED0E7}"/>
              </a:ext>
            </a:extLst>
          </p:cNvPr>
          <p:cNvGrpSpPr/>
          <p:nvPr/>
        </p:nvGrpSpPr>
        <p:grpSpPr>
          <a:xfrm>
            <a:off x="1094575" y="1023520"/>
            <a:ext cx="531586" cy="773087"/>
            <a:chOff x="2454442" y="-2952785"/>
            <a:chExt cx="1732547" cy="251964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1FD1A683-AC9F-4D9B-911F-D563439442EA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E219F1-4B1E-4B96-B178-3A95476D3A3F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60CFD971-2A05-45CC-A0AB-0444E44BF3B9}"/>
              </a:ext>
            </a:extLst>
          </p:cNvPr>
          <p:cNvGrpSpPr/>
          <p:nvPr/>
        </p:nvGrpSpPr>
        <p:grpSpPr>
          <a:xfrm>
            <a:off x="1690733" y="1023520"/>
            <a:ext cx="531586" cy="773087"/>
            <a:chOff x="2454442" y="-2952785"/>
            <a:chExt cx="1732547" cy="251964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69F4864-4BF5-4942-979C-BB35A3A6E6CE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62331D1-0A42-401C-9504-E8CAD678C004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16FDBB5D-B5ED-426A-9A8F-1B88526E57AF}"/>
              </a:ext>
            </a:extLst>
          </p:cNvPr>
          <p:cNvGrpSpPr/>
          <p:nvPr/>
        </p:nvGrpSpPr>
        <p:grpSpPr>
          <a:xfrm rot="10800000">
            <a:off x="9969681" y="5101560"/>
            <a:ext cx="531586" cy="773087"/>
            <a:chOff x="2454442" y="-2952785"/>
            <a:chExt cx="1732547" cy="2519648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835B65F9-201C-4194-8AD5-08E04775D194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58631D9-427E-4740-8713-DB7F718CE615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3B7D35E9-F615-4E7F-BEAF-23F733506A1A}"/>
              </a:ext>
            </a:extLst>
          </p:cNvPr>
          <p:cNvGrpSpPr/>
          <p:nvPr/>
        </p:nvGrpSpPr>
        <p:grpSpPr>
          <a:xfrm rot="10800000">
            <a:off x="10565839" y="5101560"/>
            <a:ext cx="531586" cy="773087"/>
            <a:chOff x="2454442" y="-2952785"/>
            <a:chExt cx="1732547" cy="2519648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504B5E6-19FB-4DC9-9A16-DB90184C8556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6B985C3-453D-47A3-AA54-361E2653BCAE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72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4" name="Tijdelijke aanduiding voor voettekst 33">
            <a:extLst>
              <a:ext uri="{FF2B5EF4-FFF2-40B4-BE49-F238E27FC236}">
                <a16:creationId xmlns:a16="http://schemas.microsoft.com/office/drawing/2014/main" id="{5DDF9C03-4951-4166-A8F6-3E70A70AF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</a:p>
        </p:txBody>
      </p:sp>
      <p:sp>
        <p:nvSpPr>
          <p:cNvPr id="35" name="Tijdelijke aanduiding voor dianummer 34">
            <a:extLst>
              <a:ext uri="{FF2B5EF4-FFF2-40B4-BE49-F238E27FC236}">
                <a16:creationId xmlns:a16="http://schemas.microsoft.com/office/drawing/2014/main" id="{77DDBD2A-AEC8-484D-BEA1-859A95B28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120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70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225AFBF-F52A-49C8-B0CD-DF61A26C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05" y="1473072"/>
            <a:ext cx="9901989" cy="5088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6720" y="1676350"/>
            <a:ext cx="7953712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49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7F96CD-2764-450F-AA30-67B24BB8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673"/>
          <a:stretch/>
        </p:blipFill>
        <p:spPr>
          <a:xfrm>
            <a:off x="0" y="1489416"/>
            <a:ext cx="6420704" cy="5087798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89325"/>
            <a:ext cx="5418636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C975905F-291D-41F4-9D20-E9836EEE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7011"/>
            <a:ext cx="5257800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25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7A6CC3C-00A7-481A-8B6F-8235AD2C90F4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53F8D9-64D3-450A-AC91-52966B91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37284" y="588008"/>
            <a:ext cx="4717431" cy="6858000"/>
          </a:xfrm>
          <a:prstGeom prst="rect">
            <a:avLst/>
          </a:prstGeom>
        </p:spPr>
      </p:pic>
      <p:sp>
        <p:nvSpPr>
          <p:cNvPr id="10" name="Tijdelijke aanduiding voor afbeelding 7">
            <a:extLst>
              <a:ext uri="{FF2B5EF4-FFF2-40B4-BE49-F238E27FC236}">
                <a16:creationId xmlns:a16="http://schemas.microsoft.com/office/drawing/2014/main" id="{3B70AD41-2802-48D5-9D0D-573AD63EBD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21073" y="1852863"/>
            <a:ext cx="6551528" cy="4331553"/>
          </a:xfrm>
          <a:prstGeom prst="roundRect">
            <a:avLst>
              <a:gd name="adj" fmla="val 8612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96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9B3BEF7-3220-4C7E-A8E8-F0E0AEDAEC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569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702665-F588-4708-9642-2BE1BD3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8C7D42-B46F-43A2-B25F-3194F23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104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6B1E8691-7399-49D0-9AE6-FB4346EE2A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80646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EBC2D348-238B-4490-BD89-4C2A5A6B590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 rot="5400000">
            <a:off x="638281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555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1DF1C92D-FD08-4482-8F41-EA3FC51581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8200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8" name="Tijdelijke aanduiding voor afbeelding 14">
            <a:extLst>
              <a:ext uri="{FF2B5EF4-FFF2-40B4-BE49-F238E27FC236}">
                <a16:creationId xmlns:a16="http://schemas.microsoft.com/office/drawing/2014/main" id="{C17446A0-1544-44A5-8E99-2C973E21CD0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084802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C38250E-3176-4A8F-B2CE-EF88457E0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02613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0" name="Tijdelijke aanduiding voor afbeelding 14">
            <a:extLst>
              <a:ext uri="{FF2B5EF4-FFF2-40B4-BE49-F238E27FC236}">
                <a16:creationId xmlns:a16="http://schemas.microsoft.com/office/drawing/2014/main" id="{6435E2B5-9F52-480C-BE4F-71B56CE519B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649215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A76D1AFA-BF19-4037-A5E5-B65C31B7AC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7026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2" name="Tijdelijke aanduiding voor afbeelding 14">
            <a:extLst>
              <a:ext uri="{FF2B5EF4-FFF2-40B4-BE49-F238E27FC236}">
                <a16:creationId xmlns:a16="http://schemas.microsoft.com/office/drawing/2014/main" id="{53CC7C3C-032E-43BD-BB3C-D74EE27377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13628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800F98BF-369C-4277-8D9A-303DBB03CB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048329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ijdelijke aanduiding voor tekst 6">
            <a:extLst>
              <a:ext uri="{FF2B5EF4-FFF2-40B4-BE49-F238E27FC236}">
                <a16:creationId xmlns:a16="http://schemas.microsoft.com/office/drawing/2014/main" id="{6BCDBB89-288D-4C7B-A937-F4AFF9D21F3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 rot="5400000">
            <a:off x="5597444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ijdelijke aanduiding voor tekst 6">
            <a:extLst>
              <a:ext uri="{FF2B5EF4-FFF2-40B4-BE49-F238E27FC236}">
                <a16:creationId xmlns:a16="http://schemas.microsoft.com/office/drawing/2014/main" id="{60BE33B4-DA0A-48B0-A7F8-49064C4383D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8200" y="3715100"/>
            <a:ext cx="10548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1" animBg="1"/>
      <p:bldP spid="16" grpId="0"/>
      <p:bldP spid="1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/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animBg="1"/>
      <p:bldP spid="20" grpId="0"/>
      <p:bldP spid="4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animBg="1"/>
      <p:bldP spid="48" grpId="0"/>
      <p:bldP spid="4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1" animBg="1"/>
      <p:bldP spid="50" grpId="0"/>
      <p:bldP spid="5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1" animBg="1"/>
      <p:bldP spid="5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3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239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9613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68988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9" name="Tijdelijke aanduiding voor SmartArt 8">
            <a:extLst>
              <a:ext uri="{FF2B5EF4-FFF2-40B4-BE49-F238E27FC236}">
                <a16:creationId xmlns:a16="http://schemas.microsoft.com/office/drawing/2014/main" id="{7EA68BE6-457C-44F1-BBED-89A509124CD4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890588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20231F53-AF66-41C3-ABB3-C7460725331E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4779613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3C023902-C8F0-4389-87F8-8863FE2847C9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8668639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F061F-973B-46E1-9F05-CF9B8C9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F46BFE-CDE3-4642-BA02-7920652888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8A1D2B-F104-45FD-AA41-6BCC37C2B0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C99B72F-0E3D-4DC7-AB27-B4A6D5F7EE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02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2FDC2CED-B505-4674-B170-D2D189C039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9613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381B417B-E310-4277-947B-72D4B36230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86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71133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4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223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461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3699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441213FE-5658-4442-A2B2-CC99883698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29936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4 toe te voegen</a:t>
            </a:r>
            <a:endParaRPr lang="en-BE" dirty="0"/>
          </a:p>
        </p:txBody>
      </p:sp>
      <p:sp>
        <p:nvSpPr>
          <p:cNvPr id="25" name="Tijdelijke aanduiding voor SmartArt 8">
            <a:extLst>
              <a:ext uri="{FF2B5EF4-FFF2-40B4-BE49-F238E27FC236}">
                <a16:creationId xmlns:a16="http://schemas.microsoft.com/office/drawing/2014/main" id="{77A7708E-4C93-416F-B577-F344F26B89FE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481223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90301D7C-51EF-4D1C-B3D1-362270B1ADEB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3397461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7B0608B4-8F8C-46DB-BC9C-8A2835A6941F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6313697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8" name="Tijdelijke aanduiding voor SmartArt 8">
            <a:extLst>
              <a:ext uri="{FF2B5EF4-FFF2-40B4-BE49-F238E27FC236}">
                <a16:creationId xmlns:a16="http://schemas.microsoft.com/office/drawing/2014/main" id="{FF6B0AA1-8DA3-4E64-83FE-C8BB46931189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229935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4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DF763-B9D1-4272-995B-47A53DE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3F9B26-12F3-4A17-9E26-E105CEB657D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A149E6-758D-4404-8B20-0C8C2C32DA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58820E1A-3786-4CAD-B96A-1BC760EF6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1223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7BE5CD57-BE93-483F-B226-F026848287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7461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3E82F6D0-80D6-4BC6-B583-C40D971A2B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3697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458AAC12-4F15-4C93-B6B0-8713A40D12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28036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553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/>
      <p:bldP spid="27" grpId="0"/>
      <p:bldP spid="28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564B005D-026A-4009-A1C9-F060099E946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80886" y="620268"/>
            <a:ext cx="5311115" cy="6237732"/>
          </a:xfrm>
          <a:custGeom>
            <a:avLst/>
            <a:gdLst>
              <a:gd name="connsiteX0" fmla="*/ 3479059 w 5311115"/>
              <a:gd name="connsiteY0" fmla="*/ 1657322 h 6237732"/>
              <a:gd name="connsiteX1" fmla="*/ 1657222 w 5311115"/>
              <a:gd name="connsiteY1" fmla="*/ 3479060 h 6237732"/>
              <a:gd name="connsiteX2" fmla="*/ 3479059 w 5311115"/>
              <a:gd name="connsiteY2" fmla="*/ 5300698 h 6237732"/>
              <a:gd name="connsiteX3" fmla="*/ 3479059 w 5311115"/>
              <a:gd name="connsiteY3" fmla="*/ 5300797 h 6237732"/>
              <a:gd name="connsiteX4" fmla="*/ 5300997 w 5311115"/>
              <a:gd name="connsiteY4" fmla="*/ 3479160 h 6237732"/>
              <a:gd name="connsiteX5" fmla="*/ 3479059 w 5311115"/>
              <a:gd name="connsiteY5" fmla="*/ 1657322 h 6237732"/>
              <a:gd name="connsiteX6" fmla="*/ 3479059 w 5311115"/>
              <a:gd name="connsiteY6" fmla="*/ 0 h 6237732"/>
              <a:gd name="connsiteX7" fmla="*/ 5137377 w 5311115"/>
              <a:gd name="connsiteY7" fmla="*/ 419837 h 6237732"/>
              <a:gd name="connsiteX8" fmla="*/ 5311115 w 5311115"/>
              <a:gd name="connsiteY8" fmla="*/ 525376 h 6237732"/>
              <a:gd name="connsiteX9" fmla="*/ 5311115 w 5311115"/>
              <a:gd name="connsiteY9" fmla="*/ 6237732 h 6237732"/>
              <a:gd name="connsiteX10" fmla="*/ 1365066 w 5311115"/>
              <a:gd name="connsiteY10" fmla="*/ 6237732 h 6237732"/>
              <a:gd name="connsiteX11" fmla="*/ 1265958 w 5311115"/>
              <a:gd name="connsiteY11" fmla="*/ 6163623 h 6237732"/>
              <a:gd name="connsiteX12" fmla="*/ 0 w 5311115"/>
              <a:gd name="connsiteY12" fmla="*/ 3479060 h 6237732"/>
              <a:gd name="connsiteX13" fmla="*/ 3479059 w 5311115"/>
              <a:gd name="connsiteY13" fmla="*/ 0 h 62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11115" h="6237732">
                <a:moveTo>
                  <a:pt x="3479059" y="1657322"/>
                </a:moveTo>
                <a:cubicBezTo>
                  <a:pt x="2473306" y="1657322"/>
                  <a:pt x="1657222" y="2473006"/>
                  <a:pt x="1657222" y="3479060"/>
                </a:cubicBezTo>
                <a:cubicBezTo>
                  <a:pt x="1657222" y="4485113"/>
                  <a:pt x="2472907" y="5300698"/>
                  <a:pt x="3479059" y="5300698"/>
                </a:cubicBezTo>
                <a:lnTo>
                  <a:pt x="3479059" y="5300797"/>
                </a:lnTo>
                <a:cubicBezTo>
                  <a:pt x="4484813" y="5300797"/>
                  <a:pt x="5300997" y="4485313"/>
                  <a:pt x="5300997" y="3479160"/>
                </a:cubicBezTo>
                <a:cubicBezTo>
                  <a:pt x="5300997" y="2473006"/>
                  <a:pt x="4484813" y="1657322"/>
                  <a:pt x="3479059" y="1657322"/>
                </a:cubicBezTo>
                <a:close/>
                <a:moveTo>
                  <a:pt x="3479059" y="0"/>
                </a:moveTo>
                <a:cubicBezTo>
                  <a:pt x="4079517" y="0"/>
                  <a:pt x="4644430" y="152080"/>
                  <a:pt x="5137377" y="419837"/>
                </a:cubicBezTo>
                <a:lnTo>
                  <a:pt x="5311115" y="525376"/>
                </a:lnTo>
                <a:lnTo>
                  <a:pt x="5311115" y="6237732"/>
                </a:lnTo>
                <a:lnTo>
                  <a:pt x="1365066" y="6237732"/>
                </a:lnTo>
                <a:lnTo>
                  <a:pt x="1265958" y="6163623"/>
                </a:lnTo>
                <a:cubicBezTo>
                  <a:pt x="492770" y="5525546"/>
                  <a:pt x="0" y="4559884"/>
                  <a:pt x="0" y="3479060"/>
                </a:cubicBezTo>
                <a:cubicBezTo>
                  <a:pt x="0" y="1557596"/>
                  <a:pt x="1557495" y="0"/>
                  <a:pt x="34790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 dirty="0"/>
              <a:t>Template made by </a:t>
            </a:r>
            <a:r>
              <a:rPr lang="en-GB" dirty="0" err="1"/>
              <a:t>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47" name="Tijdelijke aanduiding voor inhoud 2">
            <a:extLst>
              <a:ext uri="{FF2B5EF4-FFF2-40B4-BE49-F238E27FC236}">
                <a16:creationId xmlns:a16="http://schemas.microsoft.com/office/drawing/2014/main" id="{A289276E-6A72-4766-8D3D-3BC956E8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558929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16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0F41E96E-9C38-4D23-B21C-C859623D0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502" y="0"/>
            <a:ext cx="6737498" cy="6858000"/>
          </a:xfrm>
          <a:custGeom>
            <a:avLst/>
            <a:gdLst>
              <a:gd name="connsiteX0" fmla="*/ 3974805 w 6737498"/>
              <a:gd name="connsiteY0" fmla="*/ 0 h 6858000"/>
              <a:gd name="connsiteX1" fmla="*/ 6503150 w 6737498"/>
              <a:gd name="connsiteY1" fmla="*/ 907326 h 6858000"/>
              <a:gd name="connsiteX2" fmla="*/ 6737498 w 6737498"/>
              <a:gd name="connsiteY2" fmla="*/ 1120239 h 6858000"/>
              <a:gd name="connsiteX3" fmla="*/ 6737498 w 6737498"/>
              <a:gd name="connsiteY3" fmla="*/ 6826511 h 6858000"/>
              <a:gd name="connsiteX4" fmla="*/ 6702839 w 6737498"/>
              <a:gd name="connsiteY4" fmla="*/ 6858000 h 6858000"/>
              <a:gd name="connsiteX5" fmla="*/ 1246772 w 6737498"/>
              <a:gd name="connsiteY5" fmla="*/ 6858000 h 6858000"/>
              <a:gd name="connsiteX6" fmla="*/ 1164194 w 6737498"/>
              <a:gd name="connsiteY6" fmla="*/ 6782976 h 6858000"/>
              <a:gd name="connsiteX7" fmla="*/ 0 w 6737498"/>
              <a:gd name="connsiteY7" fmla="*/ 3973375 h 6858000"/>
              <a:gd name="connsiteX8" fmla="*/ 3974805 w 673749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37498" h="6858000">
                <a:moveTo>
                  <a:pt x="3974805" y="0"/>
                </a:moveTo>
                <a:cubicBezTo>
                  <a:pt x="4935216" y="0"/>
                  <a:pt x="5816069" y="340501"/>
                  <a:pt x="6503150" y="907326"/>
                </a:cubicBezTo>
                <a:lnTo>
                  <a:pt x="6737498" y="1120239"/>
                </a:lnTo>
                <a:lnTo>
                  <a:pt x="6737498" y="6826511"/>
                </a:lnTo>
                <a:lnTo>
                  <a:pt x="6702839" y="6858000"/>
                </a:lnTo>
                <a:lnTo>
                  <a:pt x="1246772" y="6858000"/>
                </a:lnTo>
                <a:lnTo>
                  <a:pt x="1164194" y="6782976"/>
                </a:lnTo>
                <a:cubicBezTo>
                  <a:pt x="444896" y="6063936"/>
                  <a:pt x="0" y="5070592"/>
                  <a:pt x="0" y="3973375"/>
                </a:cubicBezTo>
                <a:cubicBezTo>
                  <a:pt x="0" y="1778941"/>
                  <a:pt x="1779581" y="0"/>
                  <a:pt x="397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71A256E-2C27-4C14-9B49-1AA51FCF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011"/>
            <a:ext cx="4477377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5C2C65A-2658-4560-A6BE-86CB6EDD6AFB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62A4FBC-8872-485A-A7BD-85401237E3D4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AA57C24-9FB9-467D-AF59-4E9D256E6FA2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1F4A9A2-703C-4C76-9C73-18B866404F1E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46EFB43F-30C6-44C2-9898-82EB22841CA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Gelijkbenige driehoek 128">
              <a:extLst>
                <a:ext uri="{FF2B5EF4-FFF2-40B4-BE49-F238E27FC236}">
                  <a16:creationId xmlns:a16="http://schemas.microsoft.com/office/drawing/2014/main" id="{415C6E54-6AF1-4BF2-9BA8-26E0725050F7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CE79456-4827-427E-9158-03DAD897BED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E7C3B5D-2B57-4C75-B2E9-2B87C4AABC36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AB937567-3D0A-4DF2-A7D2-29E70B21EB16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0E4A9D28-47D5-4922-ABA9-D10A4926236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165B6BD-DD72-48BF-BE51-39C303B2B996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B00BC30B-C7D5-4C82-AD3A-F1B2CFE7B59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6C27C000-5449-4AD2-8563-3CD67B4FC766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5EAD29E0-D525-4D9F-8587-1517F9A8990D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84511C47-EDB9-4724-96C6-A32B1B8CD9F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FE8A6093-9236-4BBF-8701-52BD2D2FC632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ABC9A642-744E-4237-B834-8AB17A6919B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B73B35C3-CE5E-40D7-9F78-9DAF625341E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1C089379-583F-43EA-A359-DDD8F55C9DFE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5DCE39B3-1A99-4F03-ABFA-22EBB8A0967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BAC4910C-84C1-4BB3-8831-DBFA6FD6086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BE4CDBD-2504-44B8-9FCA-349AB1C69BE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5C081608-A395-4D09-BD8A-A5D1FE08FAA6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16F45F6-8117-43FA-ABA5-A5F8D7D246A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688D5F99-9556-4C11-91BD-7828AAC4020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83084F6-9F19-4077-B505-8884B99ECE3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A88431EE-3377-45FC-9D1C-476FE6BB3B8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3490FF61-C896-4BCE-B5CF-96697B3FFCC8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039872A1-708A-4730-8DF5-AA21CE06830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13A8F42-6A68-43AB-AD02-AE8A032803D0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0F24F8-12A0-4728-9BFE-0E3FE521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3BCCB-95E3-4A85-B3C6-4FB0A6B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760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jdelijke aanduiding voor afbeelding 57">
            <a:extLst>
              <a:ext uri="{FF2B5EF4-FFF2-40B4-BE49-F238E27FC236}">
                <a16:creationId xmlns:a16="http://schemas.microsoft.com/office/drawing/2014/main" id="{D48DE010-1A0C-4166-971F-D5EDDE6E7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9455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9" name="Tijdelijke aanduiding voor afbeelding 57">
            <a:extLst>
              <a:ext uri="{FF2B5EF4-FFF2-40B4-BE49-F238E27FC236}">
                <a16:creationId xmlns:a16="http://schemas.microsoft.com/office/drawing/2014/main" id="{043CC465-FBD7-4104-8C4B-53064F78F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071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ijdelijke aanduiding voor afbeelding 57">
            <a:extLst>
              <a:ext uri="{FF2B5EF4-FFF2-40B4-BE49-F238E27FC236}">
                <a16:creationId xmlns:a16="http://schemas.microsoft.com/office/drawing/2014/main" id="{92C64300-3DFE-4ED3-B061-1086C51426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ijdelijke aanduiding voor afbeelding 57">
            <a:extLst>
              <a:ext uri="{FF2B5EF4-FFF2-40B4-BE49-F238E27FC236}">
                <a16:creationId xmlns:a16="http://schemas.microsoft.com/office/drawing/2014/main" id="{A2908ADB-146B-4FFC-940F-114478DBED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1964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61655FF-F737-47B0-AAB6-8D7FBC047C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078288"/>
            <a:ext cx="10515600" cy="2086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任意形状 66">
            <a:extLst>
              <a:ext uri="{FF2B5EF4-FFF2-40B4-BE49-F238E27FC236}">
                <a16:creationId xmlns:a16="http://schemas.microsoft.com/office/drawing/2014/main" id="{AFED4D00-A44A-4ED7-97B8-E3F8231E6084}"/>
              </a:ext>
            </a:extLst>
          </p:cNvPr>
          <p:cNvSpPr/>
          <p:nvPr/>
        </p:nvSpPr>
        <p:spPr>
          <a:xfrm>
            <a:off x="310639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5" name="任意形状 66">
            <a:extLst>
              <a:ext uri="{FF2B5EF4-FFF2-40B4-BE49-F238E27FC236}">
                <a16:creationId xmlns:a16="http://schemas.microsoft.com/office/drawing/2014/main" id="{A322EFEA-BA3D-48DE-81DA-C9080DFC860C}"/>
              </a:ext>
            </a:extLst>
          </p:cNvPr>
          <p:cNvSpPr/>
          <p:nvPr/>
        </p:nvSpPr>
        <p:spPr>
          <a:xfrm>
            <a:off x="5947646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6" name="任意形状 66">
            <a:extLst>
              <a:ext uri="{FF2B5EF4-FFF2-40B4-BE49-F238E27FC236}">
                <a16:creationId xmlns:a16="http://schemas.microsoft.com/office/drawing/2014/main" id="{655922D4-3BD3-46CF-958B-856DF4C84B21}"/>
              </a:ext>
            </a:extLst>
          </p:cNvPr>
          <p:cNvSpPr/>
          <p:nvPr/>
        </p:nvSpPr>
        <p:spPr>
          <a:xfrm>
            <a:off x="878890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F64BDDA-83F6-49F6-83E2-CA4C17924C92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BAA067D-68DC-4D17-A232-E09CF41A5A7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BB53258-6B15-4A3E-8076-B8CB9F1A76EE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524146B-70AA-4032-9964-3C5B0B31D1D1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2374F56-6622-4A31-A57F-57868348BAF3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Gelijkbenige driehoek 128">
              <a:extLst>
                <a:ext uri="{FF2B5EF4-FFF2-40B4-BE49-F238E27FC236}">
                  <a16:creationId xmlns:a16="http://schemas.microsoft.com/office/drawing/2014/main" id="{1AA46C18-1C28-4228-92B3-393252B482BA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7D978C1-8ECF-42D9-8DAE-3382095D2B8D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90E3B56-2C0C-4C5B-9189-8A263AD2B9D8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16812722-7EFC-46CA-A347-61B4E3C24478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315FB1F7-DFB7-427C-9170-33BAAFFA4F9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E9F2863-3BCC-4783-8FAC-A850C593F715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EF5C1873-2EA1-46C1-9B95-EA3E082D60E4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14D8220-166C-4990-AF74-B7A5D85EFC44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70F5BEA0-CDF5-4567-BADE-DCEA92538944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011CCB6D-09D6-4FF2-B71E-C4F565DBC280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179A6272-710A-434A-AE75-6E0E5E49E057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1AB8BEB7-72F0-4BD5-AE59-595157BC7C4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7A8E8EB-2657-49CF-A833-5D1ADDA5C370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07525DA-0B92-4588-83A7-5E55B60DDAB1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ACF55B21-7FC6-450D-B67F-19F4B577D5BA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621F62B-189B-4101-902B-228D718CC106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FB58F2F-A65B-43BF-8590-8F6BD1A6D93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8D8F4811-1508-4277-808B-8DB87BDE03B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1D2CC7F-B5F6-452E-A62C-8C0C0B77D28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54A3C999-4B62-4BC8-82F7-5D137C6463C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EE721BE1-8E4D-49DA-9377-13B31FE84D78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44C3CEF0-4A60-4B88-B408-28CF105451B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57B8AB8-140B-45CD-9327-7A72D526F971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E4AFCDCA-C7EE-4B7C-8DF3-D100A12058D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273947A7-9254-4672-9759-A7EB91635602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F915DA-A1E8-4934-89C5-26A0771FE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0C73B2-9DD4-41C9-AA89-1A9861D1BB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540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51229" y="1391096"/>
            <a:ext cx="1817966" cy="2020312"/>
          </a:xfrm>
          <a:custGeom>
            <a:avLst/>
            <a:gdLst>
              <a:gd name="connsiteX0" fmla="*/ 1813421 w 1817966"/>
              <a:gd name="connsiteY0" fmla="*/ 1176110 h 2020312"/>
              <a:gd name="connsiteX1" fmla="*/ 1477616 w 1817966"/>
              <a:gd name="connsiteY1" fmla="*/ 1536180 h 2020312"/>
              <a:gd name="connsiteX2" fmla="*/ 1328519 w 1817966"/>
              <a:gd name="connsiteY2" fmla="*/ 2018701 h 2020312"/>
              <a:gd name="connsiteX3" fmla="*/ 686567 w 1817966"/>
              <a:gd name="connsiteY3" fmla="*/ 1788045 h 2020312"/>
              <a:gd name="connsiteX4" fmla="*/ -4321 w 1817966"/>
              <a:gd name="connsiteY4" fmla="*/ 2018701 h 2020312"/>
              <a:gd name="connsiteX5" fmla="*/ 1139608 w 1817966"/>
              <a:gd name="connsiteY5" fmla="*/ -1612 h 2020312"/>
              <a:gd name="connsiteX6" fmla="*/ 1813645 w 1817966"/>
              <a:gd name="connsiteY6" fmla="*/ 433232 h 20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7966" h="2020312">
                <a:moveTo>
                  <a:pt x="1813421" y="1176110"/>
                </a:moveTo>
                <a:cubicBezTo>
                  <a:pt x="1676231" y="1269801"/>
                  <a:pt x="1561511" y="1392790"/>
                  <a:pt x="1477616" y="1536180"/>
                </a:cubicBezTo>
                <a:cubicBezTo>
                  <a:pt x="1391429" y="1683390"/>
                  <a:pt x="1340426" y="1848529"/>
                  <a:pt x="1328519" y="2018701"/>
                </a:cubicBezTo>
                <a:lnTo>
                  <a:pt x="686567" y="1788045"/>
                </a:lnTo>
                <a:lnTo>
                  <a:pt x="-4321" y="2018701"/>
                </a:lnTo>
                <a:cubicBezTo>
                  <a:pt x="20394" y="1197814"/>
                  <a:pt x="448407" y="441904"/>
                  <a:pt x="1139608" y="-1612"/>
                </a:cubicBezTo>
                <a:lnTo>
                  <a:pt x="1813645" y="433232"/>
                </a:lnTo>
                <a:close/>
              </a:path>
            </a:pathLst>
          </a:custGeom>
          <a:solidFill>
            <a:schemeClr val="accent6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5669569" y="1709799"/>
            <a:ext cx="2302779" cy="1475129"/>
          </a:xfrm>
          <a:custGeom>
            <a:avLst/>
            <a:gdLst>
              <a:gd name="connsiteX0" fmla="*/ 2298458 w 2302779"/>
              <a:gd name="connsiteY0" fmla="*/ 289326 h 1475129"/>
              <a:gd name="connsiteX1" fmla="*/ 2251679 w 2302779"/>
              <a:gd name="connsiteY1" fmla="*/ 1043078 h 1475129"/>
              <a:gd name="connsiteX2" fmla="*/ 1631971 w 2302779"/>
              <a:gd name="connsiteY2" fmla="*/ 1467722 h 1475129"/>
              <a:gd name="connsiteX3" fmla="*/ 1404462 w 2302779"/>
              <a:gd name="connsiteY3" fmla="*/ 1389443 h 1475129"/>
              <a:gd name="connsiteX4" fmla="*/ 903965 w 2302779"/>
              <a:gd name="connsiteY4" fmla="*/ 1390926 h 1475129"/>
              <a:gd name="connsiteX5" fmla="*/ 670299 w 2302779"/>
              <a:gd name="connsiteY5" fmla="*/ 1473518 h 1475129"/>
              <a:gd name="connsiteX6" fmla="*/ 694250 w 2302779"/>
              <a:gd name="connsiteY6" fmla="*/ 736032 h 1475129"/>
              <a:gd name="connsiteX7" fmla="*/ -4321 w 2302779"/>
              <a:gd name="connsiteY7" fmla="*/ 294583 h 1475129"/>
              <a:gd name="connsiteX8" fmla="*/ 2298278 w 2302779"/>
              <a:gd name="connsiteY8" fmla="*/ 289326 h 147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2779" h="1475129">
                <a:moveTo>
                  <a:pt x="2298458" y="289326"/>
                </a:moveTo>
                <a:lnTo>
                  <a:pt x="2251679" y="1043078"/>
                </a:lnTo>
                <a:lnTo>
                  <a:pt x="1631971" y="1467722"/>
                </a:lnTo>
                <a:cubicBezTo>
                  <a:pt x="1559220" y="1433436"/>
                  <a:pt x="1482920" y="1407193"/>
                  <a:pt x="1404462" y="1389443"/>
                </a:cubicBezTo>
                <a:cubicBezTo>
                  <a:pt x="1239637" y="1352326"/>
                  <a:pt x="1068567" y="1352865"/>
                  <a:pt x="903965" y="1390926"/>
                </a:cubicBezTo>
                <a:cubicBezTo>
                  <a:pt x="823217" y="1409574"/>
                  <a:pt x="744849" y="1437300"/>
                  <a:pt x="670299" y="1473518"/>
                </a:cubicBezTo>
                <a:lnTo>
                  <a:pt x="694250" y="736032"/>
                </a:lnTo>
                <a:lnTo>
                  <a:pt x="-4321" y="294583"/>
                </a:lnTo>
                <a:cubicBezTo>
                  <a:pt x="712405" y="-98470"/>
                  <a:pt x="1579755" y="-100447"/>
                  <a:pt x="2298278" y="289326"/>
                </a:cubicBezTo>
                <a:close/>
              </a:path>
            </a:pathLst>
          </a:custGeom>
          <a:solidFill>
            <a:schemeClr val="accent3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981052" y="2655178"/>
            <a:ext cx="1819403" cy="2291724"/>
          </a:xfrm>
          <a:custGeom>
            <a:avLst/>
            <a:gdLst>
              <a:gd name="connsiteX0" fmla="*/ 1815082 w 1819403"/>
              <a:gd name="connsiteY0" fmla="*/ 2024992 h 2291724"/>
              <a:gd name="connsiteX1" fmla="*/ 1144146 w 1819403"/>
              <a:gd name="connsiteY1" fmla="*/ 2290113 h 2291724"/>
              <a:gd name="connsiteX2" fmla="*/ 492577 w 1819403"/>
              <a:gd name="connsiteY2" fmla="*/ 2025262 h 2291724"/>
              <a:gd name="connsiteX3" fmla="*/ 339795 w 1819403"/>
              <a:gd name="connsiteY3" fmla="*/ 1536405 h 2291724"/>
              <a:gd name="connsiteX4" fmla="*/ -4321 w 1819403"/>
              <a:gd name="connsiteY4" fmla="*/ 1174447 h 2291724"/>
              <a:gd name="connsiteX5" fmla="*/ 575081 w 1819403"/>
              <a:gd name="connsiteY5" fmla="*/ 813568 h 2291724"/>
              <a:gd name="connsiteX6" fmla="*/ 660862 w 1819403"/>
              <a:gd name="connsiteY6" fmla="*/ -1612 h 2291724"/>
              <a:gd name="connsiteX7" fmla="*/ 1815082 w 1819403"/>
              <a:gd name="connsiteY7" fmla="*/ 2024992 h 229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9403" h="2291724">
                <a:moveTo>
                  <a:pt x="1815082" y="2024992"/>
                </a:moveTo>
                <a:lnTo>
                  <a:pt x="1144146" y="2290113"/>
                </a:lnTo>
                <a:lnTo>
                  <a:pt x="492577" y="2025262"/>
                </a:lnTo>
                <a:cubicBezTo>
                  <a:pt x="480489" y="1852618"/>
                  <a:pt x="428186" y="1685187"/>
                  <a:pt x="339795" y="1536405"/>
                </a:cubicBezTo>
                <a:cubicBezTo>
                  <a:pt x="253744" y="1391442"/>
                  <a:pt x="136103" y="1267734"/>
                  <a:pt x="-4321" y="1174447"/>
                </a:cubicBezTo>
                <a:lnTo>
                  <a:pt x="575081" y="813568"/>
                </a:lnTo>
                <a:lnTo>
                  <a:pt x="660862" y="-1612"/>
                </a:lnTo>
                <a:cubicBezTo>
                  <a:pt x="1357997" y="440601"/>
                  <a:pt x="1790368" y="1199791"/>
                  <a:pt x="1815082" y="2024992"/>
                </a:cubicBezTo>
                <a:close/>
              </a:path>
            </a:pathLst>
          </a:custGeom>
          <a:solidFill>
            <a:schemeClr val="accent1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124564" y="4658708"/>
            <a:ext cx="1815989" cy="2020358"/>
          </a:xfrm>
          <a:custGeom>
            <a:avLst/>
            <a:gdLst>
              <a:gd name="connsiteX0" fmla="*/ 1811668 w 1815989"/>
              <a:gd name="connsiteY0" fmla="*/ -1567 h 2020358"/>
              <a:gd name="connsiteX1" fmla="*/ 667379 w 1815989"/>
              <a:gd name="connsiteY1" fmla="*/ 2018746 h 2020358"/>
              <a:gd name="connsiteX2" fmla="*/ 96425 w 1815989"/>
              <a:gd name="connsiteY2" fmla="*/ 1541574 h 2020358"/>
              <a:gd name="connsiteX3" fmla="*/ -4321 w 1815989"/>
              <a:gd name="connsiteY3" fmla="*/ 844799 h 2020358"/>
              <a:gd name="connsiteX4" fmla="*/ 336877 w 1815989"/>
              <a:gd name="connsiteY4" fmla="*/ 484144 h 2020358"/>
              <a:gd name="connsiteX5" fmla="*/ 488805 w 1815989"/>
              <a:gd name="connsiteY5" fmla="*/ -1612 h 2020358"/>
              <a:gd name="connsiteX6" fmla="*/ 1127297 w 1815989"/>
              <a:gd name="connsiteY6" fmla="*/ 251647 h 202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5989" h="2020358">
                <a:moveTo>
                  <a:pt x="1811668" y="-1567"/>
                </a:moveTo>
                <a:cubicBezTo>
                  <a:pt x="1786864" y="819411"/>
                  <a:pt x="1358716" y="1575320"/>
                  <a:pt x="667379" y="2018746"/>
                </a:cubicBezTo>
                <a:lnTo>
                  <a:pt x="96425" y="1541574"/>
                </a:lnTo>
                <a:lnTo>
                  <a:pt x="-4321" y="844799"/>
                </a:lnTo>
                <a:cubicBezTo>
                  <a:pt x="134890" y="751557"/>
                  <a:pt x="251499" y="628299"/>
                  <a:pt x="336877" y="484144"/>
                </a:cubicBezTo>
                <a:cubicBezTo>
                  <a:pt x="424502" y="336171"/>
                  <a:pt x="476492" y="169909"/>
                  <a:pt x="488805" y="-1612"/>
                </a:cubicBezTo>
                <a:lnTo>
                  <a:pt x="1127297" y="251647"/>
                </a:lnTo>
                <a:close/>
              </a:path>
            </a:pathLst>
          </a:custGeom>
          <a:solidFill>
            <a:schemeClr val="accent2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3379559" y="3176138"/>
            <a:ext cx="1823763" cy="2237128"/>
          </a:xfrm>
          <a:custGeom>
            <a:avLst/>
            <a:gdLst>
              <a:gd name="connsiteX0" fmla="*/ 1819442 w 1823763"/>
              <a:gd name="connsiteY0" fmla="*/ 1052807 h 2237128"/>
              <a:gd name="connsiteX1" fmla="*/ 1292210 w 1823763"/>
              <a:gd name="connsiteY1" fmla="*/ 1488684 h 2237128"/>
              <a:gd name="connsiteX2" fmla="*/ 1149899 w 1823763"/>
              <a:gd name="connsiteY2" fmla="*/ 2235517 h 2237128"/>
              <a:gd name="connsiteX3" fmla="*/ -4321 w 1823763"/>
              <a:gd name="connsiteY3" fmla="*/ 208553 h 2237128"/>
              <a:gd name="connsiteX4" fmla="*/ 657492 w 1823763"/>
              <a:gd name="connsiteY4" fmla="*/ -1612 h 2237128"/>
              <a:gd name="connsiteX5" fmla="*/ 1328922 w 1823763"/>
              <a:gd name="connsiteY5" fmla="*/ 208553 h 2237128"/>
              <a:gd name="connsiteX6" fmla="*/ 1480043 w 1823763"/>
              <a:gd name="connsiteY6" fmla="*/ 692781 h 2237128"/>
              <a:gd name="connsiteX7" fmla="*/ 1819442 w 1823763"/>
              <a:gd name="connsiteY7" fmla="*/ 1052807 h 223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763" h="2237128">
                <a:moveTo>
                  <a:pt x="1819442" y="1052807"/>
                </a:moveTo>
                <a:lnTo>
                  <a:pt x="1292210" y="1488684"/>
                </a:lnTo>
                <a:lnTo>
                  <a:pt x="1149899" y="2235517"/>
                </a:lnTo>
                <a:cubicBezTo>
                  <a:pt x="452900" y="1792989"/>
                  <a:pt x="20617" y="1033754"/>
                  <a:pt x="-4321" y="208553"/>
                </a:cubicBezTo>
                <a:lnTo>
                  <a:pt x="657492" y="-1612"/>
                </a:lnTo>
                <a:lnTo>
                  <a:pt x="1328922" y="208553"/>
                </a:lnTo>
                <a:cubicBezTo>
                  <a:pt x="1341236" y="379444"/>
                  <a:pt x="1392956" y="545213"/>
                  <a:pt x="1480043" y="692781"/>
                </a:cubicBezTo>
                <a:cubicBezTo>
                  <a:pt x="1564971" y="836575"/>
                  <a:pt x="1680905" y="959565"/>
                  <a:pt x="1819442" y="1052807"/>
                </a:cubicBezTo>
                <a:close/>
              </a:path>
            </a:pathLst>
          </a:custGeom>
          <a:solidFill>
            <a:schemeClr val="accent5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19616" y="4885164"/>
            <a:ext cx="2302239" cy="1474744"/>
          </a:xfrm>
          <a:custGeom>
            <a:avLst/>
            <a:gdLst>
              <a:gd name="connsiteX0" fmla="*/ 2297918 w 2302239"/>
              <a:gd name="connsiteY0" fmla="*/ 1176919 h 1474744"/>
              <a:gd name="connsiteX1" fmla="*/ -4321 w 2302239"/>
              <a:gd name="connsiteY1" fmla="*/ 1182716 h 1474744"/>
              <a:gd name="connsiteX2" fmla="*/ 135697 w 2302239"/>
              <a:gd name="connsiteY2" fmla="*/ 459250 h 1474744"/>
              <a:gd name="connsiteX3" fmla="*/ 665940 w 2302239"/>
              <a:gd name="connsiteY3" fmla="*/ -1612 h 1474744"/>
              <a:gd name="connsiteX4" fmla="*/ 1395652 w 2302239"/>
              <a:gd name="connsiteY4" fmla="*/ 79273 h 1474744"/>
              <a:gd name="connsiteX5" fmla="*/ 1624601 w 2302239"/>
              <a:gd name="connsiteY5" fmla="*/ 6 h 1474744"/>
              <a:gd name="connsiteX6" fmla="*/ 1695869 w 2302239"/>
              <a:gd name="connsiteY6" fmla="*/ 682490 h 14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239" h="1474744">
                <a:moveTo>
                  <a:pt x="2297918" y="1176919"/>
                </a:moveTo>
                <a:cubicBezTo>
                  <a:pt x="1581326" y="1569793"/>
                  <a:pt x="714246" y="1571995"/>
                  <a:pt x="-4321" y="1182716"/>
                </a:cubicBezTo>
                <a:lnTo>
                  <a:pt x="135697" y="459250"/>
                </a:lnTo>
                <a:lnTo>
                  <a:pt x="665940" y="-1612"/>
                </a:lnTo>
                <a:cubicBezTo>
                  <a:pt x="893271" y="106324"/>
                  <a:pt x="1150213" y="134814"/>
                  <a:pt x="1395652" y="79273"/>
                </a:cubicBezTo>
                <a:cubicBezTo>
                  <a:pt x="1474650" y="61298"/>
                  <a:pt x="1551401" y="34742"/>
                  <a:pt x="1624601" y="6"/>
                </a:cubicBezTo>
                <a:lnTo>
                  <a:pt x="1695869" y="682490"/>
                </a:lnTo>
                <a:close/>
              </a:path>
            </a:pathLst>
          </a:custGeom>
          <a:solidFill>
            <a:schemeClr val="accent4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6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90430" y="1557380"/>
            <a:ext cx="2013766" cy="1878261"/>
          </a:xfrm>
          <a:custGeom>
            <a:avLst/>
            <a:gdLst>
              <a:gd name="connsiteX0" fmla="*/ 2012943 w 2013766"/>
              <a:gd name="connsiteY0" fmla="*/ 1428735 h 1878261"/>
              <a:gd name="connsiteX1" fmla="*/ 2012943 w 2013766"/>
              <a:gd name="connsiteY1" fmla="*/ -223 h 1878261"/>
              <a:gd name="connsiteX2" fmla="*/ -823 w 2013766"/>
              <a:gd name="connsiteY2" fmla="*/ 1163884 h 1878261"/>
              <a:gd name="connsiteX3" fmla="*/ 523365 w 2013766"/>
              <a:gd name="connsiteY3" fmla="*/ 1466662 h 1878261"/>
              <a:gd name="connsiteX4" fmla="*/ 1236547 w 2013766"/>
              <a:gd name="connsiteY4" fmla="*/ 1878039 h 1878261"/>
              <a:gd name="connsiteX5" fmla="*/ 2012943 w 2013766"/>
              <a:gd name="connsiteY5" fmla="*/ 1428735 h 187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3766" h="1878261">
                <a:moveTo>
                  <a:pt x="2012943" y="1428735"/>
                </a:moveTo>
                <a:lnTo>
                  <a:pt x="2012943" y="-223"/>
                </a:lnTo>
                <a:cubicBezTo>
                  <a:pt x="1191358" y="33913"/>
                  <a:pt x="438756" y="468954"/>
                  <a:pt x="-823" y="1163884"/>
                </a:cubicBezTo>
                <a:lnTo>
                  <a:pt x="523365" y="1466662"/>
                </a:lnTo>
                <a:lnTo>
                  <a:pt x="1236547" y="1878039"/>
                </a:lnTo>
                <a:cubicBezTo>
                  <a:pt x="1417405" y="1622201"/>
                  <a:pt x="1700991" y="1458072"/>
                  <a:pt x="2012943" y="1428735"/>
                </a:cubicBezTo>
                <a:close/>
              </a:path>
            </a:pathLst>
          </a:custGeom>
          <a:solidFill>
            <a:schemeClr val="accent6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604177" y="2890058"/>
            <a:ext cx="1524750" cy="2325620"/>
          </a:xfrm>
          <a:custGeom>
            <a:avLst/>
            <a:gdLst>
              <a:gd name="connsiteX0" fmla="*/ 1523927 w 1524750"/>
              <a:gd name="connsiteY0" fmla="*/ 712959 h 2325620"/>
              <a:gd name="connsiteX1" fmla="*/ 286557 w 1524750"/>
              <a:gd name="connsiteY1" fmla="*/ -223 h 2325620"/>
              <a:gd name="connsiteX2" fmla="*/ 286557 w 1524750"/>
              <a:gd name="connsiteY2" fmla="*/ 2325398 h 2325620"/>
              <a:gd name="connsiteX3" fmla="*/ 1523927 w 1524750"/>
              <a:gd name="connsiteY3" fmla="*/ 1612216 h 2325620"/>
              <a:gd name="connsiteX4" fmla="*/ 1523927 w 1524750"/>
              <a:gd name="connsiteY4" fmla="*/ 715552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1523927" y="712959"/>
                </a:moveTo>
                <a:lnTo>
                  <a:pt x="286557" y="-223"/>
                </a:lnTo>
                <a:cubicBezTo>
                  <a:pt x="-96616" y="727644"/>
                  <a:pt x="-96616" y="1597531"/>
                  <a:pt x="286557" y="2325398"/>
                </a:cubicBezTo>
                <a:lnTo>
                  <a:pt x="1523927" y="1612216"/>
                </a:lnTo>
                <a:cubicBezTo>
                  <a:pt x="1392637" y="1327754"/>
                  <a:pt x="1392637" y="1000014"/>
                  <a:pt x="1523927" y="715552"/>
                </a:cubicBezTo>
                <a:close/>
              </a:path>
            </a:pathLst>
          </a:custGeom>
          <a:solidFill>
            <a:schemeClr val="accent5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8700" y="1557380"/>
            <a:ext cx="2015386" cy="1877289"/>
          </a:xfrm>
          <a:custGeom>
            <a:avLst/>
            <a:gdLst>
              <a:gd name="connsiteX0" fmla="*/ 777194 w 2015386"/>
              <a:gd name="connsiteY0" fmla="*/ 1877066 h 1877289"/>
              <a:gd name="connsiteX1" fmla="*/ 2014564 w 2015386"/>
              <a:gd name="connsiteY1" fmla="*/ 1163884 h 1877289"/>
              <a:gd name="connsiteX2" fmla="*/ -823 w 2015386"/>
              <a:gd name="connsiteY2" fmla="*/ -223 h 1877289"/>
              <a:gd name="connsiteX3" fmla="*/ -823 w 2015386"/>
              <a:gd name="connsiteY3" fmla="*/ 1428735 h 1877289"/>
              <a:gd name="connsiteX4" fmla="*/ 777194 w 2015386"/>
              <a:gd name="connsiteY4" fmla="*/ 1877066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777194" y="1877066"/>
                </a:moveTo>
                <a:lnTo>
                  <a:pt x="2014564" y="1163884"/>
                </a:lnTo>
                <a:cubicBezTo>
                  <a:pt x="1574660" y="468467"/>
                  <a:pt x="821346" y="33362"/>
                  <a:pt x="-823" y="-223"/>
                </a:cubicBezTo>
                <a:lnTo>
                  <a:pt x="-823" y="1428735"/>
                </a:lnTo>
                <a:cubicBezTo>
                  <a:pt x="311550" y="1457391"/>
                  <a:pt x="595786" y="1621163"/>
                  <a:pt x="777194" y="1877066"/>
                </a:cubicBezTo>
                <a:close/>
              </a:path>
            </a:pathLst>
          </a:custGeom>
          <a:solidFill>
            <a:schemeClr val="accent3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89134" y="4668150"/>
            <a:ext cx="2015062" cy="1878586"/>
          </a:xfrm>
          <a:custGeom>
            <a:avLst/>
            <a:gdLst>
              <a:gd name="connsiteX0" fmla="*/ 1236223 w 2015062"/>
              <a:gd name="connsiteY0" fmla="*/ -223 h 1878586"/>
              <a:gd name="connsiteX1" fmla="*/ -823 w 2015062"/>
              <a:gd name="connsiteY1" fmla="*/ 712959 h 1878586"/>
              <a:gd name="connsiteX2" fmla="*/ 2014239 w 2015062"/>
              <a:gd name="connsiteY2" fmla="*/ 1878363 h 1878586"/>
              <a:gd name="connsiteX3" fmla="*/ 2014239 w 2015062"/>
              <a:gd name="connsiteY3" fmla="*/ 448434 h 1878586"/>
              <a:gd name="connsiteX4" fmla="*/ 1236223 w 2015062"/>
              <a:gd name="connsiteY4" fmla="*/ -223 h 18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062" h="1878586">
                <a:moveTo>
                  <a:pt x="1236223" y="-223"/>
                </a:moveTo>
                <a:lnTo>
                  <a:pt x="-823" y="712959"/>
                </a:lnTo>
                <a:cubicBezTo>
                  <a:pt x="438820" y="1408668"/>
                  <a:pt x="1191973" y="1844260"/>
                  <a:pt x="2014239" y="1878363"/>
                </a:cubicBezTo>
                <a:lnTo>
                  <a:pt x="2014239" y="448434"/>
                </a:lnTo>
                <a:cubicBezTo>
                  <a:pt x="1701832" y="419615"/>
                  <a:pt x="1417630" y="255713"/>
                  <a:pt x="1236223" y="-223"/>
                </a:cubicBezTo>
                <a:close/>
              </a:path>
            </a:pathLst>
          </a:custGeom>
          <a:solidFill>
            <a:schemeClr val="accent4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7073969" y="2887465"/>
            <a:ext cx="1524750" cy="2325620"/>
          </a:xfrm>
          <a:custGeom>
            <a:avLst/>
            <a:gdLst>
              <a:gd name="connsiteX0" fmla="*/ -823 w 1524750"/>
              <a:gd name="connsiteY0" fmla="*/ 715553 h 2325620"/>
              <a:gd name="connsiteX1" fmla="*/ -823 w 1524750"/>
              <a:gd name="connsiteY1" fmla="*/ 1612216 h 2325620"/>
              <a:gd name="connsiteX2" fmla="*/ 1236547 w 1524750"/>
              <a:gd name="connsiteY2" fmla="*/ 2325398 h 2325620"/>
              <a:gd name="connsiteX3" fmla="*/ 1236547 w 1524750"/>
              <a:gd name="connsiteY3" fmla="*/ -223 h 2325620"/>
              <a:gd name="connsiteX4" fmla="*/ 800858 w 1524750"/>
              <a:gd name="connsiteY4" fmla="*/ 251336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-823" y="715553"/>
                </a:moveTo>
                <a:cubicBezTo>
                  <a:pt x="130467" y="1000015"/>
                  <a:pt x="130467" y="1327754"/>
                  <a:pt x="-823" y="1612216"/>
                </a:cubicBezTo>
                <a:lnTo>
                  <a:pt x="1236547" y="2325398"/>
                </a:lnTo>
                <a:cubicBezTo>
                  <a:pt x="1619720" y="1597532"/>
                  <a:pt x="1619720" y="727644"/>
                  <a:pt x="1236547" y="-223"/>
                </a:cubicBezTo>
                <a:lnTo>
                  <a:pt x="800858" y="251336"/>
                </a:lnTo>
                <a:close/>
              </a:path>
            </a:pathLst>
          </a:custGeom>
          <a:solidFill>
            <a:schemeClr val="accent1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7080" y="4669447"/>
            <a:ext cx="2015386" cy="1877289"/>
          </a:xfrm>
          <a:custGeom>
            <a:avLst/>
            <a:gdLst>
              <a:gd name="connsiteX0" fmla="*/ 2014564 w 2015386"/>
              <a:gd name="connsiteY0" fmla="*/ 712959 h 1877289"/>
              <a:gd name="connsiteX1" fmla="*/ 777194 w 2015386"/>
              <a:gd name="connsiteY1" fmla="*/ -223 h 1877289"/>
              <a:gd name="connsiteX2" fmla="*/ -823 w 2015386"/>
              <a:gd name="connsiteY2" fmla="*/ 448433 h 1877289"/>
              <a:gd name="connsiteX3" fmla="*/ -823 w 2015386"/>
              <a:gd name="connsiteY3" fmla="*/ 1877066 h 1877289"/>
              <a:gd name="connsiteX4" fmla="*/ 2014564 w 2015386"/>
              <a:gd name="connsiteY4" fmla="*/ 712959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2014564" y="712959"/>
                </a:moveTo>
                <a:lnTo>
                  <a:pt x="777194" y="-223"/>
                </a:lnTo>
                <a:cubicBezTo>
                  <a:pt x="595883" y="255842"/>
                  <a:pt x="311616" y="419776"/>
                  <a:pt x="-823" y="448433"/>
                </a:cubicBezTo>
                <a:lnTo>
                  <a:pt x="-823" y="1877066"/>
                </a:lnTo>
                <a:cubicBezTo>
                  <a:pt x="821312" y="1843352"/>
                  <a:pt x="1574563" y="1408279"/>
                  <a:pt x="2014564" y="712959"/>
                </a:cubicBezTo>
                <a:close/>
              </a:path>
            </a:pathLst>
          </a:custGeom>
          <a:solidFill>
            <a:schemeClr val="accent2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731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0A37B0AA-6828-4A85-A34A-1CDAEF133D09}"/>
              </a:ext>
            </a:extLst>
          </p:cNvPr>
          <p:cNvGrpSpPr/>
          <p:nvPr/>
        </p:nvGrpSpPr>
        <p:grpSpPr>
          <a:xfrm>
            <a:off x="3379559" y="1391096"/>
            <a:ext cx="5420896" cy="5287970"/>
            <a:chOff x="3379559" y="1391096"/>
            <a:chExt cx="5420896" cy="528797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51229" y="1391096"/>
              <a:ext cx="1817966" cy="2020312"/>
            </a:xfrm>
            <a:custGeom>
              <a:avLst/>
              <a:gdLst>
                <a:gd name="connsiteX0" fmla="*/ 1813421 w 1817966"/>
                <a:gd name="connsiteY0" fmla="*/ 1176110 h 2020312"/>
                <a:gd name="connsiteX1" fmla="*/ 1477616 w 1817966"/>
                <a:gd name="connsiteY1" fmla="*/ 1536180 h 2020312"/>
                <a:gd name="connsiteX2" fmla="*/ 1328519 w 1817966"/>
                <a:gd name="connsiteY2" fmla="*/ 2018701 h 2020312"/>
                <a:gd name="connsiteX3" fmla="*/ 686567 w 1817966"/>
                <a:gd name="connsiteY3" fmla="*/ 1788045 h 2020312"/>
                <a:gd name="connsiteX4" fmla="*/ -4321 w 1817966"/>
                <a:gd name="connsiteY4" fmla="*/ 2018701 h 2020312"/>
                <a:gd name="connsiteX5" fmla="*/ 1139608 w 1817966"/>
                <a:gd name="connsiteY5" fmla="*/ -1612 h 2020312"/>
                <a:gd name="connsiteX6" fmla="*/ 1813645 w 1817966"/>
                <a:gd name="connsiteY6" fmla="*/ 433232 h 20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966" h="2020312">
                  <a:moveTo>
                    <a:pt x="1813421" y="1176110"/>
                  </a:moveTo>
                  <a:cubicBezTo>
                    <a:pt x="1676231" y="1269801"/>
                    <a:pt x="1561511" y="1392790"/>
                    <a:pt x="1477616" y="1536180"/>
                  </a:cubicBezTo>
                  <a:cubicBezTo>
                    <a:pt x="1391429" y="1683390"/>
                    <a:pt x="1340426" y="1848529"/>
                    <a:pt x="1328519" y="2018701"/>
                  </a:cubicBezTo>
                  <a:lnTo>
                    <a:pt x="686567" y="1788045"/>
                  </a:lnTo>
                  <a:lnTo>
                    <a:pt x="-4321" y="2018701"/>
                  </a:lnTo>
                  <a:cubicBezTo>
                    <a:pt x="20394" y="1197814"/>
                    <a:pt x="448407" y="441904"/>
                    <a:pt x="1139608" y="-1612"/>
                  </a:cubicBezTo>
                  <a:lnTo>
                    <a:pt x="1813645" y="433232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5669569" y="1709799"/>
              <a:ext cx="2302779" cy="1475129"/>
            </a:xfrm>
            <a:custGeom>
              <a:avLst/>
              <a:gdLst>
                <a:gd name="connsiteX0" fmla="*/ 2298458 w 2302779"/>
                <a:gd name="connsiteY0" fmla="*/ 289326 h 1475129"/>
                <a:gd name="connsiteX1" fmla="*/ 2251679 w 2302779"/>
                <a:gd name="connsiteY1" fmla="*/ 1043078 h 1475129"/>
                <a:gd name="connsiteX2" fmla="*/ 1631971 w 2302779"/>
                <a:gd name="connsiteY2" fmla="*/ 1467722 h 1475129"/>
                <a:gd name="connsiteX3" fmla="*/ 1404462 w 2302779"/>
                <a:gd name="connsiteY3" fmla="*/ 1389443 h 1475129"/>
                <a:gd name="connsiteX4" fmla="*/ 903965 w 2302779"/>
                <a:gd name="connsiteY4" fmla="*/ 1390926 h 1475129"/>
                <a:gd name="connsiteX5" fmla="*/ 670299 w 2302779"/>
                <a:gd name="connsiteY5" fmla="*/ 1473518 h 1475129"/>
                <a:gd name="connsiteX6" fmla="*/ 694250 w 2302779"/>
                <a:gd name="connsiteY6" fmla="*/ 736032 h 1475129"/>
                <a:gd name="connsiteX7" fmla="*/ -4321 w 2302779"/>
                <a:gd name="connsiteY7" fmla="*/ 294583 h 1475129"/>
                <a:gd name="connsiteX8" fmla="*/ 2298278 w 2302779"/>
                <a:gd name="connsiteY8" fmla="*/ 289326 h 147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2779" h="1475129">
                  <a:moveTo>
                    <a:pt x="2298458" y="289326"/>
                  </a:moveTo>
                  <a:lnTo>
                    <a:pt x="2251679" y="1043078"/>
                  </a:lnTo>
                  <a:lnTo>
                    <a:pt x="1631971" y="1467722"/>
                  </a:lnTo>
                  <a:cubicBezTo>
                    <a:pt x="1559220" y="1433436"/>
                    <a:pt x="1482920" y="1407193"/>
                    <a:pt x="1404462" y="1389443"/>
                  </a:cubicBezTo>
                  <a:cubicBezTo>
                    <a:pt x="1239637" y="1352326"/>
                    <a:pt x="1068567" y="1352865"/>
                    <a:pt x="903965" y="1390926"/>
                  </a:cubicBezTo>
                  <a:cubicBezTo>
                    <a:pt x="823217" y="1409574"/>
                    <a:pt x="744849" y="1437300"/>
                    <a:pt x="670299" y="1473518"/>
                  </a:cubicBezTo>
                  <a:lnTo>
                    <a:pt x="694250" y="736032"/>
                  </a:lnTo>
                  <a:lnTo>
                    <a:pt x="-4321" y="294583"/>
                  </a:lnTo>
                  <a:cubicBezTo>
                    <a:pt x="712405" y="-98470"/>
                    <a:pt x="1579755" y="-100447"/>
                    <a:pt x="2298278" y="289326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981052" y="2655178"/>
              <a:ext cx="1819403" cy="2291724"/>
            </a:xfrm>
            <a:custGeom>
              <a:avLst/>
              <a:gdLst>
                <a:gd name="connsiteX0" fmla="*/ 1815082 w 1819403"/>
                <a:gd name="connsiteY0" fmla="*/ 2024992 h 2291724"/>
                <a:gd name="connsiteX1" fmla="*/ 1144146 w 1819403"/>
                <a:gd name="connsiteY1" fmla="*/ 2290113 h 2291724"/>
                <a:gd name="connsiteX2" fmla="*/ 492577 w 1819403"/>
                <a:gd name="connsiteY2" fmla="*/ 2025262 h 2291724"/>
                <a:gd name="connsiteX3" fmla="*/ 339795 w 1819403"/>
                <a:gd name="connsiteY3" fmla="*/ 1536405 h 2291724"/>
                <a:gd name="connsiteX4" fmla="*/ -4321 w 1819403"/>
                <a:gd name="connsiteY4" fmla="*/ 1174447 h 2291724"/>
                <a:gd name="connsiteX5" fmla="*/ 575081 w 1819403"/>
                <a:gd name="connsiteY5" fmla="*/ 813568 h 2291724"/>
                <a:gd name="connsiteX6" fmla="*/ 660862 w 1819403"/>
                <a:gd name="connsiteY6" fmla="*/ -1612 h 2291724"/>
                <a:gd name="connsiteX7" fmla="*/ 1815082 w 1819403"/>
                <a:gd name="connsiteY7" fmla="*/ 2024992 h 229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9403" h="2291724">
                  <a:moveTo>
                    <a:pt x="1815082" y="2024992"/>
                  </a:moveTo>
                  <a:lnTo>
                    <a:pt x="1144146" y="2290113"/>
                  </a:lnTo>
                  <a:lnTo>
                    <a:pt x="492577" y="2025262"/>
                  </a:lnTo>
                  <a:cubicBezTo>
                    <a:pt x="480489" y="1852618"/>
                    <a:pt x="428186" y="1685187"/>
                    <a:pt x="339795" y="1536405"/>
                  </a:cubicBezTo>
                  <a:cubicBezTo>
                    <a:pt x="253744" y="1391442"/>
                    <a:pt x="136103" y="1267734"/>
                    <a:pt x="-4321" y="1174447"/>
                  </a:cubicBezTo>
                  <a:lnTo>
                    <a:pt x="575081" y="813568"/>
                  </a:lnTo>
                  <a:lnTo>
                    <a:pt x="660862" y="-1612"/>
                  </a:lnTo>
                  <a:cubicBezTo>
                    <a:pt x="1357997" y="440601"/>
                    <a:pt x="1790368" y="1199791"/>
                    <a:pt x="1815082" y="2024992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124564" y="4658708"/>
              <a:ext cx="1815989" cy="2020358"/>
            </a:xfrm>
            <a:custGeom>
              <a:avLst/>
              <a:gdLst>
                <a:gd name="connsiteX0" fmla="*/ 1811668 w 1815989"/>
                <a:gd name="connsiteY0" fmla="*/ -1567 h 2020358"/>
                <a:gd name="connsiteX1" fmla="*/ 667379 w 1815989"/>
                <a:gd name="connsiteY1" fmla="*/ 2018746 h 2020358"/>
                <a:gd name="connsiteX2" fmla="*/ 96425 w 1815989"/>
                <a:gd name="connsiteY2" fmla="*/ 1541574 h 2020358"/>
                <a:gd name="connsiteX3" fmla="*/ -4321 w 1815989"/>
                <a:gd name="connsiteY3" fmla="*/ 844799 h 2020358"/>
                <a:gd name="connsiteX4" fmla="*/ 336877 w 1815989"/>
                <a:gd name="connsiteY4" fmla="*/ 484144 h 2020358"/>
                <a:gd name="connsiteX5" fmla="*/ 488805 w 1815989"/>
                <a:gd name="connsiteY5" fmla="*/ -1612 h 2020358"/>
                <a:gd name="connsiteX6" fmla="*/ 1127297 w 1815989"/>
                <a:gd name="connsiteY6" fmla="*/ 251647 h 202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989" h="2020358">
                  <a:moveTo>
                    <a:pt x="1811668" y="-1567"/>
                  </a:moveTo>
                  <a:cubicBezTo>
                    <a:pt x="1786864" y="819411"/>
                    <a:pt x="1358716" y="1575320"/>
                    <a:pt x="667379" y="2018746"/>
                  </a:cubicBezTo>
                  <a:lnTo>
                    <a:pt x="96425" y="1541574"/>
                  </a:lnTo>
                  <a:lnTo>
                    <a:pt x="-4321" y="844799"/>
                  </a:lnTo>
                  <a:cubicBezTo>
                    <a:pt x="134890" y="751557"/>
                    <a:pt x="251499" y="628299"/>
                    <a:pt x="336877" y="484144"/>
                  </a:cubicBezTo>
                  <a:cubicBezTo>
                    <a:pt x="424502" y="336171"/>
                    <a:pt x="476492" y="169909"/>
                    <a:pt x="488805" y="-1612"/>
                  </a:cubicBezTo>
                  <a:lnTo>
                    <a:pt x="1127297" y="251647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3379559" y="3176138"/>
              <a:ext cx="1823763" cy="2237128"/>
            </a:xfrm>
            <a:custGeom>
              <a:avLst/>
              <a:gdLst>
                <a:gd name="connsiteX0" fmla="*/ 1819442 w 1823763"/>
                <a:gd name="connsiteY0" fmla="*/ 1052807 h 2237128"/>
                <a:gd name="connsiteX1" fmla="*/ 1292210 w 1823763"/>
                <a:gd name="connsiteY1" fmla="*/ 1488684 h 2237128"/>
                <a:gd name="connsiteX2" fmla="*/ 1149899 w 1823763"/>
                <a:gd name="connsiteY2" fmla="*/ 2235517 h 2237128"/>
                <a:gd name="connsiteX3" fmla="*/ -4321 w 1823763"/>
                <a:gd name="connsiteY3" fmla="*/ 208553 h 2237128"/>
                <a:gd name="connsiteX4" fmla="*/ 657492 w 1823763"/>
                <a:gd name="connsiteY4" fmla="*/ -1612 h 2237128"/>
                <a:gd name="connsiteX5" fmla="*/ 1328922 w 1823763"/>
                <a:gd name="connsiteY5" fmla="*/ 208553 h 2237128"/>
                <a:gd name="connsiteX6" fmla="*/ 1480043 w 1823763"/>
                <a:gd name="connsiteY6" fmla="*/ 692781 h 2237128"/>
                <a:gd name="connsiteX7" fmla="*/ 1819442 w 1823763"/>
                <a:gd name="connsiteY7" fmla="*/ 1052807 h 223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63" h="2237128">
                  <a:moveTo>
                    <a:pt x="1819442" y="1052807"/>
                  </a:moveTo>
                  <a:lnTo>
                    <a:pt x="1292210" y="1488684"/>
                  </a:lnTo>
                  <a:lnTo>
                    <a:pt x="1149899" y="2235517"/>
                  </a:lnTo>
                  <a:cubicBezTo>
                    <a:pt x="452900" y="1792989"/>
                    <a:pt x="20617" y="1033754"/>
                    <a:pt x="-4321" y="208553"/>
                  </a:cubicBezTo>
                  <a:lnTo>
                    <a:pt x="657492" y="-1612"/>
                  </a:lnTo>
                  <a:lnTo>
                    <a:pt x="1328922" y="208553"/>
                  </a:lnTo>
                  <a:cubicBezTo>
                    <a:pt x="1341236" y="379444"/>
                    <a:pt x="1392956" y="545213"/>
                    <a:pt x="1480043" y="692781"/>
                  </a:cubicBezTo>
                  <a:cubicBezTo>
                    <a:pt x="1564971" y="836575"/>
                    <a:pt x="1680905" y="959565"/>
                    <a:pt x="1819442" y="1052807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19616" y="4885164"/>
              <a:ext cx="2302239" cy="1474744"/>
            </a:xfrm>
            <a:custGeom>
              <a:avLst/>
              <a:gdLst>
                <a:gd name="connsiteX0" fmla="*/ 2297918 w 2302239"/>
                <a:gd name="connsiteY0" fmla="*/ 1176919 h 1474744"/>
                <a:gd name="connsiteX1" fmla="*/ -4321 w 2302239"/>
                <a:gd name="connsiteY1" fmla="*/ 1182716 h 1474744"/>
                <a:gd name="connsiteX2" fmla="*/ 135697 w 2302239"/>
                <a:gd name="connsiteY2" fmla="*/ 459250 h 1474744"/>
                <a:gd name="connsiteX3" fmla="*/ 665940 w 2302239"/>
                <a:gd name="connsiteY3" fmla="*/ -1612 h 1474744"/>
                <a:gd name="connsiteX4" fmla="*/ 1395652 w 2302239"/>
                <a:gd name="connsiteY4" fmla="*/ 79273 h 1474744"/>
                <a:gd name="connsiteX5" fmla="*/ 1624601 w 2302239"/>
                <a:gd name="connsiteY5" fmla="*/ 6 h 1474744"/>
                <a:gd name="connsiteX6" fmla="*/ 1695869 w 2302239"/>
                <a:gd name="connsiteY6" fmla="*/ 682490 h 147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239" h="1474744">
                  <a:moveTo>
                    <a:pt x="2297918" y="1176919"/>
                  </a:moveTo>
                  <a:cubicBezTo>
                    <a:pt x="1581326" y="1569793"/>
                    <a:pt x="714246" y="1571995"/>
                    <a:pt x="-4321" y="1182716"/>
                  </a:cubicBezTo>
                  <a:lnTo>
                    <a:pt x="135697" y="459250"/>
                  </a:lnTo>
                  <a:lnTo>
                    <a:pt x="665940" y="-1612"/>
                  </a:lnTo>
                  <a:cubicBezTo>
                    <a:pt x="893271" y="106324"/>
                    <a:pt x="1150213" y="134814"/>
                    <a:pt x="1395652" y="79273"/>
                  </a:cubicBezTo>
                  <a:cubicBezTo>
                    <a:pt x="1474650" y="61298"/>
                    <a:pt x="1551401" y="34742"/>
                    <a:pt x="1624601" y="6"/>
                  </a:cubicBezTo>
                  <a:lnTo>
                    <a:pt x="1695869" y="682490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5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3D09DD10-DF93-4B73-9390-3ABEB1A6BD55}"/>
              </a:ext>
            </a:extLst>
          </p:cNvPr>
          <p:cNvGrpSpPr/>
          <p:nvPr/>
        </p:nvGrpSpPr>
        <p:grpSpPr>
          <a:xfrm>
            <a:off x="3604177" y="1557380"/>
            <a:ext cx="4994542" cy="4989356"/>
            <a:chOff x="3604177" y="1557380"/>
            <a:chExt cx="4994542" cy="498935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90430" y="1557380"/>
              <a:ext cx="2013766" cy="1878261"/>
            </a:xfrm>
            <a:custGeom>
              <a:avLst/>
              <a:gdLst>
                <a:gd name="connsiteX0" fmla="*/ 2012943 w 2013766"/>
                <a:gd name="connsiteY0" fmla="*/ 1428735 h 1878261"/>
                <a:gd name="connsiteX1" fmla="*/ 2012943 w 2013766"/>
                <a:gd name="connsiteY1" fmla="*/ -223 h 1878261"/>
                <a:gd name="connsiteX2" fmla="*/ -823 w 2013766"/>
                <a:gd name="connsiteY2" fmla="*/ 1163884 h 1878261"/>
                <a:gd name="connsiteX3" fmla="*/ 523365 w 2013766"/>
                <a:gd name="connsiteY3" fmla="*/ 1466662 h 1878261"/>
                <a:gd name="connsiteX4" fmla="*/ 1236547 w 2013766"/>
                <a:gd name="connsiteY4" fmla="*/ 1878039 h 1878261"/>
                <a:gd name="connsiteX5" fmla="*/ 2012943 w 2013766"/>
                <a:gd name="connsiteY5" fmla="*/ 1428735 h 187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766" h="1878261">
                  <a:moveTo>
                    <a:pt x="2012943" y="1428735"/>
                  </a:moveTo>
                  <a:lnTo>
                    <a:pt x="2012943" y="-223"/>
                  </a:lnTo>
                  <a:cubicBezTo>
                    <a:pt x="1191358" y="33913"/>
                    <a:pt x="438756" y="468954"/>
                    <a:pt x="-823" y="1163884"/>
                  </a:cubicBezTo>
                  <a:lnTo>
                    <a:pt x="523365" y="1466662"/>
                  </a:lnTo>
                  <a:lnTo>
                    <a:pt x="1236547" y="1878039"/>
                  </a:lnTo>
                  <a:cubicBezTo>
                    <a:pt x="1417405" y="1622201"/>
                    <a:pt x="1700991" y="1458072"/>
                    <a:pt x="2012943" y="1428735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604177" y="2890058"/>
              <a:ext cx="1524750" cy="2325620"/>
            </a:xfrm>
            <a:custGeom>
              <a:avLst/>
              <a:gdLst>
                <a:gd name="connsiteX0" fmla="*/ 1523927 w 1524750"/>
                <a:gd name="connsiteY0" fmla="*/ 712959 h 2325620"/>
                <a:gd name="connsiteX1" fmla="*/ 286557 w 1524750"/>
                <a:gd name="connsiteY1" fmla="*/ -223 h 2325620"/>
                <a:gd name="connsiteX2" fmla="*/ 286557 w 1524750"/>
                <a:gd name="connsiteY2" fmla="*/ 2325398 h 2325620"/>
                <a:gd name="connsiteX3" fmla="*/ 1523927 w 1524750"/>
                <a:gd name="connsiteY3" fmla="*/ 1612216 h 2325620"/>
                <a:gd name="connsiteX4" fmla="*/ 1523927 w 1524750"/>
                <a:gd name="connsiteY4" fmla="*/ 715552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1523927" y="712959"/>
                  </a:moveTo>
                  <a:lnTo>
                    <a:pt x="286557" y="-223"/>
                  </a:lnTo>
                  <a:cubicBezTo>
                    <a:pt x="-96616" y="727644"/>
                    <a:pt x="-96616" y="1597531"/>
                    <a:pt x="286557" y="2325398"/>
                  </a:cubicBezTo>
                  <a:lnTo>
                    <a:pt x="1523927" y="1612216"/>
                  </a:lnTo>
                  <a:cubicBezTo>
                    <a:pt x="1392637" y="1327754"/>
                    <a:pt x="1392637" y="1000014"/>
                    <a:pt x="1523927" y="715552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8700" y="1557380"/>
              <a:ext cx="2015386" cy="1877289"/>
            </a:xfrm>
            <a:custGeom>
              <a:avLst/>
              <a:gdLst>
                <a:gd name="connsiteX0" fmla="*/ 777194 w 2015386"/>
                <a:gd name="connsiteY0" fmla="*/ 1877066 h 1877289"/>
                <a:gd name="connsiteX1" fmla="*/ 2014564 w 2015386"/>
                <a:gd name="connsiteY1" fmla="*/ 1163884 h 1877289"/>
                <a:gd name="connsiteX2" fmla="*/ -823 w 2015386"/>
                <a:gd name="connsiteY2" fmla="*/ -223 h 1877289"/>
                <a:gd name="connsiteX3" fmla="*/ -823 w 2015386"/>
                <a:gd name="connsiteY3" fmla="*/ 1428735 h 1877289"/>
                <a:gd name="connsiteX4" fmla="*/ 777194 w 2015386"/>
                <a:gd name="connsiteY4" fmla="*/ 1877066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777194" y="1877066"/>
                  </a:moveTo>
                  <a:lnTo>
                    <a:pt x="2014564" y="1163884"/>
                  </a:lnTo>
                  <a:cubicBezTo>
                    <a:pt x="1574660" y="468467"/>
                    <a:pt x="821346" y="33362"/>
                    <a:pt x="-823" y="-223"/>
                  </a:cubicBezTo>
                  <a:lnTo>
                    <a:pt x="-823" y="1428735"/>
                  </a:lnTo>
                  <a:cubicBezTo>
                    <a:pt x="311550" y="1457391"/>
                    <a:pt x="595786" y="1621163"/>
                    <a:pt x="777194" y="1877066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89134" y="4668150"/>
              <a:ext cx="2015062" cy="1878586"/>
            </a:xfrm>
            <a:custGeom>
              <a:avLst/>
              <a:gdLst>
                <a:gd name="connsiteX0" fmla="*/ 1236223 w 2015062"/>
                <a:gd name="connsiteY0" fmla="*/ -223 h 1878586"/>
                <a:gd name="connsiteX1" fmla="*/ -823 w 2015062"/>
                <a:gd name="connsiteY1" fmla="*/ 712959 h 1878586"/>
                <a:gd name="connsiteX2" fmla="*/ 2014239 w 2015062"/>
                <a:gd name="connsiteY2" fmla="*/ 1878363 h 1878586"/>
                <a:gd name="connsiteX3" fmla="*/ 2014239 w 2015062"/>
                <a:gd name="connsiteY3" fmla="*/ 448434 h 1878586"/>
                <a:gd name="connsiteX4" fmla="*/ 1236223 w 2015062"/>
                <a:gd name="connsiteY4" fmla="*/ -223 h 18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062" h="1878586">
                  <a:moveTo>
                    <a:pt x="1236223" y="-223"/>
                  </a:moveTo>
                  <a:lnTo>
                    <a:pt x="-823" y="712959"/>
                  </a:lnTo>
                  <a:cubicBezTo>
                    <a:pt x="438820" y="1408668"/>
                    <a:pt x="1191973" y="1844260"/>
                    <a:pt x="2014239" y="1878363"/>
                  </a:cubicBezTo>
                  <a:lnTo>
                    <a:pt x="2014239" y="448434"/>
                  </a:lnTo>
                  <a:cubicBezTo>
                    <a:pt x="1701832" y="419615"/>
                    <a:pt x="1417630" y="255713"/>
                    <a:pt x="1236223" y="-223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7073969" y="2887465"/>
              <a:ext cx="1524750" cy="2325620"/>
            </a:xfrm>
            <a:custGeom>
              <a:avLst/>
              <a:gdLst>
                <a:gd name="connsiteX0" fmla="*/ -823 w 1524750"/>
                <a:gd name="connsiteY0" fmla="*/ 715553 h 2325620"/>
                <a:gd name="connsiteX1" fmla="*/ -823 w 1524750"/>
                <a:gd name="connsiteY1" fmla="*/ 1612216 h 2325620"/>
                <a:gd name="connsiteX2" fmla="*/ 1236547 w 1524750"/>
                <a:gd name="connsiteY2" fmla="*/ 2325398 h 2325620"/>
                <a:gd name="connsiteX3" fmla="*/ 1236547 w 1524750"/>
                <a:gd name="connsiteY3" fmla="*/ -223 h 2325620"/>
                <a:gd name="connsiteX4" fmla="*/ 800858 w 1524750"/>
                <a:gd name="connsiteY4" fmla="*/ 251336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-823" y="715553"/>
                  </a:moveTo>
                  <a:cubicBezTo>
                    <a:pt x="130467" y="1000015"/>
                    <a:pt x="130467" y="1327754"/>
                    <a:pt x="-823" y="1612216"/>
                  </a:cubicBezTo>
                  <a:lnTo>
                    <a:pt x="1236547" y="2325398"/>
                  </a:lnTo>
                  <a:cubicBezTo>
                    <a:pt x="1619720" y="1597532"/>
                    <a:pt x="1619720" y="727644"/>
                    <a:pt x="1236547" y="-223"/>
                  </a:cubicBezTo>
                  <a:lnTo>
                    <a:pt x="800858" y="251336"/>
                  </a:ln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7080" y="4669447"/>
              <a:ext cx="2015386" cy="1877289"/>
            </a:xfrm>
            <a:custGeom>
              <a:avLst/>
              <a:gdLst>
                <a:gd name="connsiteX0" fmla="*/ 2014564 w 2015386"/>
                <a:gd name="connsiteY0" fmla="*/ 712959 h 1877289"/>
                <a:gd name="connsiteX1" fmla="*/ 777194 w 2015386"/>
                <a:gd name="connsiteY1" fmla="*/ -223 h 1877289"/>
                <a:gd name="connsiteX2" fmla="*/ -823 w 2015386"/>
                <a:gd name="connsiteY2" fmla="*/ 448433 h 1877289"/>
                <a:gd name="connsiteX3" fmla="*/ -823 w 2015386"/>
                <a:gd name="connsiteY3" fmla="*/ 1877066 h 1877289"/>
                <a:gd name="connsiteX4" fmla="*/ 2014564 w 2015386"/>
                <a:gd name="connsiteY4" fmla="*/ 712959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2014564" y="712959"/>
                  </a:moveTo>
                  <a:lnTo>
                    <a:pt x="777194" y="-223"/>
                  </a:lnTo>
                  <a:cubicBezTo>
                    <a:pt x="595883" y="255842"/>
                    <a:pt x="311616" y="419776"/>
                    <a:pt x="-823" y="448433"/>
                  </a:cubicBezTo>
                  <a:lnTo>
                    <a:pt x="-823" y="1877066"/>
                  </a:lnTo>
                  <a:cubicBezTo>
                    <a:pt x="821312" y="1843352"/>
                    <a:pt x="1574563" y="1408279"/>
                    <a:pt x="2014564" y="712959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8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B4DCE-2704-40D5-AFF2-FF3510C238F1}"/>
              </a:ext>
            </a:extLst>
          </p:cNvPr>
          <p:cNvCxnSpPr/>
          <p:nvPr/>
        </p:nvCxnSpPr>
        <p:spPr>
          <a:xfrm>
            <a:off x="1729824" y="3517948"/>
            <a:ext cx="0" cy="1160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jdelijke aanduiding voor tekst 11">
            <a:extLst>
              <a:ext uri="{FF2B5EF4-FFF2-40B4-BE49-F238E27FC236}">
                <a16:creationId xmlns:a16="http://schemas.microsoft.com/office/drawing/2014/main" id="{80F700A6-B198-4148-80A5-AF17F78C93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147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33FE0A0-4B7D-426F-A670-0313E74E861E}"/>
              </a:ext>
            </a:extLst>
          </p:cNvPr>
          <p:cNvCxnSpPr/>
          <p:nvPr/>
        </p:nvCxnSpPr>
        <p:spPr>
          <a:xfrm>
            <a:off x="6106500" y="3517948"/>
            <a:ext cx="0" cy="1160060"/>
          </a:xfrm>
          <a:prstGeom prst="line">
            <a:avLst/>
          </a:prstGeom>
          <a:ln w="19050">
            <a:solidFill>
              <a:srgbClr val="FF7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jdelijke aanduiding voor tekst 11">
            <a:extLst>
              <a:ext uri="{FF2B5EF4-FFF2-40B4-BE49-F238E27FC236}">
                <a16:creationId xmlns:a16="http://schemas.microsoft.com/office/drawing/2014/main" id="{CADC3538-E5D6-45E1-A0AB-4E99727BD9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5823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FE017B11-C244-434F-929C-0784042EC907}"/>
              </a:ext>
            </a:extLst>
          </p:cNvPr>
          <p:cNvCxnSpPr/>
          <p:nvPr/>
        </p:nvCxnSpPr>
        <p:spPr>
          <a:xfrm>
            <a:off x="10508878" y="3517948"/>
            <a:ext cx="0" cy="1160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tekst 11">
            <a:extLst>
              <a:ext uri="{FF2B5EF4-FFF2-40B4-BE49-F238E27FC236}">
                <a16:creationId xmlns:a16="http://schemas.microsoft.com/office/drawing/2014/main" id="{7C33880C-2605-40BC-8CC8-EEE1D1900D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58201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353B1555-FDDB-4621-BE82-AE12B1A72360}"/>
              </a:ext>
            </a:extLst>
          </p:cNvPr>
          <p:cNvCxnSpPr/>
          <p:nvPr/>
        </p:nvCxnSpPr>
        <p:spPr>
          <a:xfrm>
            <a:off x="3920131" y="3269509"/>
            <a:ext cx="0" cy="1160060"/>
          </a:xfrm>
          <a:prstGeom prst="line">
            <a:avLst/>
          </a:prstGeom>
          <a:ln w="19050">
            <a:solidFill>
              <a:srgbClr val="FF8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jdelijke aanduiding voor tekst 11">
            <a:extLst>
              <a:ext uri="{FF2B5EF4-FFF2-40B4-BE49-F238E27FC236}">
                <a16:creationId xmlns:a16="http://schemas.microsoft.com/office/drawing/2014/main" id="{CC49ADED-9845-4F27-AD1D-83B9AF69B2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8726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178A62CD-F80E-4B85-A96E-E6E982B911E9}"/>
              </a:ext>
            </a:extLst>
          </p:cNvPr>
          <p:cNvCxnSpPr/>
          <p:nvPr/>
        </p:nvCxnSpPr>
        <p:spPr>
          <a:xfrm>
            <a:off x="8285323" y="3269509"/>
            <a:ext cx="0" cy="1160060"/>
          </a:xfrm>
          <a:prstGeom prst="line">
            <a:avLst/>
          </a:prstGeom>
          <a:ln w="19050">
            <a:solidFill>
              <a:srgbClr val="FF6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jdelijke aanduiding voor tekst 11">
            <a:extLst>
              <a:ext uri="{FF2B5EF4-FFF2-40B4-BE49-F238E27FC236}">
                <a16:creationId xmlns:a16="http://schemas.microsoft.com/office/drawing/2014/main" id="{517B8485-E6B7-4B58-A92D-95A6E3DC25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3918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46A9B1A9-0FF1-4592-AAD4-7197D0D6927B}"/>
              </a:ext>
            </a:extLst>
          </p:cNvPr>
          <p:cNvGrpSpPr/>
          <p:nvPr/>
        </p:nvGrpSpPr>
        <p:grpSpPr>
          <a:xfrm>
            <a:off x="850232" y="2933444"/>
            <a:ext cx="10506076" cy="2064357"/>
            <a:chOff x="1607298" y="2320542"/>
            <a:chExt cx="11440281" cy="2247921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34FC95EC-A784-4490-8B22-EDDD0F141F40}"/>
                </a:ext>
              </a:extLst>
            </p:cNvPr>
            <p:cNvSpPr/>
            <p:nvPr/>
          </p:nvSpPr>
          <p:spPr>
            <a:xfrm rot="2700000">
              <a:off x="1607298" y="2333873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E4734907-6B2B-4F61-91A1-5C684C8AC19F}"/>
                </a:ext>
              </a:extLst>
            </p:cNvPr>
            <p:cNvSpPr/>
            <p:nvPr userDrawn="1"/>
          </p:nvSpPr>
          <p:spPr>
            <a:xfrm rot="13500000">
              <a:off x="3988994" y="2652850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Graphic 3">
              <a:extLst>
                <a:ext uri="{FF2B5EF4-FFF2-40B4-BE49-F238E27FC236}">
                  <a16:creationId xmlns:a16="http://schemas.microsoft.com/office/drawing/2014/main" id="{19BBAD39-B46C-4BF9-B89A-61D77733B6D7}"/>
                </a:ext>
              </a:extLst>
            </p:cNvPr>
            <p:cNvSpPr/>
            <p:nvPr/>
          </p:nvSpPr>
          <p:spPr>
            <a:xfrm rot="2700000">
              <a:off x="6374818" y="2330914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6A2C120C-4E53-4D7C-91E8-420768E4BF9B}"/>
                </a:ext>
              </a:extLst>
            </p:cNvPr>
            <p:cNvSpPr/>
            <p:nvPr userDrawn="1"/>
          </p:nvSpPr>
          <p:spPr>
            <a:xfrm rot="13500000">
              <a:off x="8749686" y="2642478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E95C94CA-F2FD-4543-A9C3-B15FAD64980B}"/>
                </a:ext>
              </a:extLst>
            </p:cNvPr>
            <p:cNvSpPr/>
            <p:nvPr userDrawn="1"/>
          </p:nvSpPr>
          <p:spPr>
            <a:xfrm rot="2700000">
              <a:off x="11131966" y="2320542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50A98E-55EC-485D-B218-F494F76EC3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6B51E7-0FC1-41CA-9BCB-F5095E1C00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600" b="0" baseline="0"/>
            </a:lvl1pPr>
          </a:lstStyle>
          <a:p>
            <a:pPr lvl="0"/>
            <a:r>
              <a:rPr lang="en-US" noProof="0"/>
              <a:t>Click icon to add media</a:t>
            </a:r>
            <a:endParaRPr lang="nl-BE" noProof="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1"/>
          </p:nvPr>
        </p:nvSpPr>
        <p:spPr>
          <a:xfrm>
            <a:off x="5556609" y="3330933"/>
            <a:ext cx="1078786" cy="107878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33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2"/>
          </p:nvPr>
        </p:nvSpPr>
        <p:spPr>
          <a:xfrm>
            <a:off x="420284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6731716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CEEFD70-3144-4EA9-A60E-E1C7E6D18F62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7A48878-0506-4E44-8B23-5D499E8B78F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623AB98F-8702-466D-99CA-0D09D597414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B0D1267B-CF7E-4450-8B48-59FA4F5A53D3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F1DBA30E-3AC9-4705-972F-432EBD384C4D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4" name="Gelijkbenige driehoek 128">
              <a:extLst>
                <a:ext uri="{FF2B5EF4-FFF2-40B4-BE49-F238E27FC236}">
                  <a16:creationId xmlns:a16="http://schemas.microsoft.com/office/drawing/2014/main" id="{72AE8D8B-3EA6-431B-9403-F78DC77A59CF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598491F-B788-4AAC-BFBC-1A5E9F22C49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7D1AA91D-8A0E-418A-8A15-568986FDDCC3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47" name="Rechte verbindingslijn 46">
              <a:extLst>
                <a:ext uri="{FF2B5EF4-FFF2-40B4-BE49-F238E27FC236}">
                  <a16:creationId xmlns:a16="http://schemas.microsoft.com/office/drawing/2014/main" id="{C2DCC380-E160-4F6C-BEC6-78AA43095A5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8" name="Tekstvak 47">
            <a:extLst>
              <a:ext uri="{FF2B5EF4-FFF2-40B4-BE49-F238E27FC236}">
                <a16:creationId xmlns:a16="http://schemas.microsoft.com/office/drawing/2014/main" id="{8A5F2955-E614-440D-B2FE-3A6BD25106DF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165C8EA5-BEC1-4AC0-9E6E-7C362681A42B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50" name="Groep 49">
            <a:extLst>
              <a:ext uri="{FF2B5EF4-FFF2-40B4-BE49-F238E27FC236}">
                <a16:creationId xmlns:a16="http://schemas.microsoft.com/office/drawing/2014/main" id="{439C349D-FD25-444B-ADF5-07B4C9FA4994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F59DC191-F09F-45B3-9BB0-F21AFF78FAD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52" name="Groep 51">
              <a:extLst>
                <a:ext uri="{FF2B5EF4-FFF2-40B4-BE49-F238E27FC236}">
                  <a16:creationId xmlns:a16="http://schemas.microsoft.com/office/drawing/2014/main" id="{B44A1207-8AD5-4602-BAE4-3023555ACD87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61" name="Rechthoek 60">
                <a:extLst>
                  <a:ext uri="{FF2B5EF4-FFF2-40B4-BE49-F238E27FC236}">
                    <a16:creationId xmlns:a16="http://schemas.microsoft.com/office/drawing/2014/main" id="{88AA076E-194A-4EBE-BAC8-8B383661080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42B11435-5F52-4C73-8B92-12B5195452DE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6C4E4824-E5D8-4022-8A19-72A2BD7F47C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BAA2F00B-5D96-4B88-9CBE-560B618B43EB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E8D6AFBE-D8C3-4DDE-A9C6-E8DB9C83609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8D5B997B-A680-4C98-B4F9-FE04AC85B4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DEE1CAE3-36E4-40A8-9499-8DB7787C38B1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84329183-47F3-4535-A333-F2D18CB3EE83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49C7A26D-E842-4193-A36B-F199F01096E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334E94C0-FA9A-4D4D-93AE-45DB4DE0E8E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2DB6F8D9-454C-482B-A42B-26567DFA216B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0C8EFB32-A6A1-4844-B8CF-B16A4CFA3E2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B5BC8841-77D1-4FE2-9AFD-922920A7AB8A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1CBC155-3249-4821-9667-F42EE811689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C5893313-C022-4420-822F-75B9D3745A8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68" name="Tekstvak 67">
            <a:extLst>
              <a:ext uri="{FF2B5EF4-FFF2-40B4-BE49-F238E27FC236}">
                <a16:creationId xmlns:a16="http://schemas.microsoft.com/office/drawing/2014/main" id="{40B4AD63-82E1-4FEA-809A-336B41E5B2E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28954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>
        <p:tmplLst>
          <p:tmpl>
            <p:tnLst>
              <p:par>
                <p:cTn presetID="31" presetClass="exit" presetSubtype="0" fill="hold" nodeType="click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xit" presetSubtype="2" fill="hold" nodeType="withEffect">
                  <p:stCondLst>
                    <p:cond delay="0"/>
                  </p:stCondLst>
                  <p:childTnLst>
                    <p:animEffect transition="out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xit" presetSubtype="8" fill="hold" nodeType="withEffect">
                  <p:stCondLst>
                    <p:cond delay="0"/>
                  </p:stCondLst>
                  <p:childTnLst>
                    <p:animEffect transition="out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B3013-47ED-4FAD-A566-5139DC3153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29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B3013-47ED-4FAD-A566-5139DC315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2719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3B2CE2-6E36-4B39-B81C-A871255F69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4322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3B2CE2-6E36-4B39-B81C-A871255F6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>
            <a:extLst>
              <a:ext uri="{FF2B5EF4-FFF2-40B4-BE49-F238E27FC236}">
                <a16:creationId xmlns:a16="http://schemas.microsoft.com/office/drawing/2014/main" id="{28089973-667C-4261-A3F8-79E71E532240}"/>
              </a:ext>
            </a:extLst>
          </p:cNvPr>
          <p:cNvSpPr/>
          <p:nvPr/>
        </p:nvSpPr>
        <p:spPr>
          <a:xfrm rot="14837460">
            <a:off x="1109866" y="4496958"/>
            <a:ext cx="1810388" cy="40271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6224337" y="1651889"/>
            <a:ext cx="7724891" cy="772489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68" y="3989125"/>
            <a:ext cx="6365516" cy="181811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71A229C-676B-44C4-A449-BC2C885A974B}"/>
              </a:ext>
            </a:extLst>
          </p:cNvPr>
          <p:cNvSpPr txBox="1"/>
          <p:nvPr/>
        </p:nvSpPr>
        <p:spPr>
          <a:xfrm>
            <a:off x="676968" y="921330"/>
            <a:ext cx="636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GB" sz="9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843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b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C227932-C3A5-4BE2-B468-0B2D2E1D3C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3000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C227932-C3A5-4BE2-B468-0B2D2E1D3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1A471AC0-2471-4CD3-A61D-8D184731D0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6153698" y="3658094"/>
            <a:ext cx="1976529" cy="48935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 rot="9139577">
            <a:off x="6832407" y="-3517582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vert="horz"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2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378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E998DF9-8C1D-46A7-883C-8718EA523E1C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7677738" y="394174"/>
            <a:ext cx="6143153" cy="6143152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F6A98CC-F557-4D9B-A099-46355203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2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562AE43F-CF1E-4884-9C1C-903846FB5E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92F278-3E36-4026-AE77-45C36C3D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682123"/>
            <a:ext cx="4981074" cy="1985210"/>
          </a:xfrm>
        </p:spPr>
        <p:txBody>
          <a:bodyPr anchor="b"/>
          <a:lstStyle>
            <a:lvl1pPr>
              <a:defRPr b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328067BC-D300-403B-8A41-F91504D058B6}"/>
              </a:ext>
            </a:extLst>
          </p:cNvPr>
          <p:cNvSpPr/>
          <p:nvPr/>
        </p:nvSpPr>
        <p:spPr>
          <a:xfrm>
            <a:off x="3969613" y="4014873"/>
            <a:ext cx="2126387" cy="2843128"/>
          </a:xfrm>
          <a:custGeom>
            <a:avLst/>
            <a:gdLst>
              <a:gd name="connsiteX0" fmla="*/ 2126387 w 2126387"/>
              <a:gd name="connsiteY0" fmla="*/ 0 h 2843128"/>
              <a:gd name="connsiteX1" fmla="*/ 2126387 w 2126387"/>
              <a:gd name="connsiteY1" fmla="*/ 1332544 h 2843128"/>
              <a:gd name="connsiteX2" fmla="*/ 2011075 w 2126387"/>
              <a:gd name="connsiteY2" fmla="*/ 1388096 h 2843128"/>
              <a:gd name="connsiteX3" fmla="*/ 1276519 w 2126387"/>
              <a:gd name="connsiteY3" fmla="*/ 2621962 h 2843128"/>
              <a:gd name="connsiteX4" fmla="*/ 1283764 w 2126387"/>
              <a:gd name="connsiteY4" fmla="*/ 2765426 h 2843128"/>
              <a:gd name="connsiteX5" fmla="*/ 1295625 w 2126387"/>
              <a:gd name="connsiteY5" fmla="*/ 2843128 h 2843128"/>
              <a:gd name="connsiteX6" fmla="*/ 11167 w 2126387"/>
              <a:gd name="connsiteY6" fmla="*/ 2843128 h 2843128"/>
              <a:gd name="connsiteX7" fmla="*/ 0 w 2126387"/>
              <a:gd name="connsiteY7" fmla="*/ 2621962 h 2843128"/>
              <a:gd name="connsiteX8" fmla="*/ 1882897 w 2126387"/>
              <a:gd name="connsiteY8" fmla="*/ 62605 h 28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387" h="2843128">
                <a:moveTo>
                  <a:pt x="2126387" y="0"/>
                </a:moveTo>
                <a:lnTo>
                  <a:pt x="2126387" y="1332544"/>
                </a:lnTo>
                <a:lnTo>
                  <a:pt x="2011075" y="1388096"/>
                </a:lnTo>
                <a:cubicBezTo>
                  <a:pt x="1573635" y="1625731"/>
                  <a:pt x="1276519" y="2089192"/>
                  <a:pt x="1276519" y="2621962"/>
                </a:cubicBezTo>
                <a:cubicBezTo>
                  <a:pt x="1276519" y="2670396"/>
                  <a:pt x="1278973" y="2718256"/>
                  <a:pt x="1283764" y="2765426"/>
                </a:cubicBezTo>
                <a:lnTo>
                  <a:pt x="1295625" y="2843128"/>
                </a:lnTo>
                <a:lnTo>
                  <a:pt x="11167" y="2843128"/>
                </a:lnTo>
                <a:lnTo>
                  <a:pt x="0" y="2621962"/>
                </a:lnTo>
                <a:cubicBezTo>
                  <a:pt x="0" y="1419416"/>
                  <a:pt x="791990" y="401898"/>
                  <a:pt x="1882897" y="626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E58A4E09-B771-4D46-9BFC-C0926E6A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84" y="2919997"/>
            <a:ext cx="4981074" cy="9384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8408E3B1-DF3F-4224-80FC-BF290DFE8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13" y="3954713"/>
            <a:ext cx="3232800" cy="29016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 sz="100">
                <a:noFill/>
              </a:defRPr>
            </a:lvl2pPr>
            <a:lvl3pPr marL="914400" indent="0">
              <a:buNone/>
              <a:defRPr sz="100">
                <a:noFill/>
              </a:defRPr>
            </a:lvl3pPr>
            <a:lvl4pPr marL="1371600" indent="0">
              <a:buNone/>
              <a:defRPr sz="100">
                <a:noFill/>
              </a:defRPr>
            </a:lvl4pPr>
            <a:lvl5pPr marL="182880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0" name="Rechthoek 99">
            <a:extLst>
              <a:ext uri="{FF2B5EF4-FFF2-40B4-BE49-F238E27FC236}">
                <a16:creationId xmlns:a16="http://schemas.microsoft.com/office/drawing/2014/main" id="{026C2B54-10DE-4DB0-9FBB-B49FD34D1488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15A26D9-25E2-4D7C-9B21-59F4681390D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D0B8D6E5-78FC-4E79-8093-E330489A6E1B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03" name="Groep 102">
            <a:extLst>
              <a:ext uri="{FF2B5EF4-FFF2-40B4-BE49-F238E27FC236}">
                <a16:creationId xmlns:a16="http://schemas.microsoft.com/office/drawing/2014/main" id="{A7E55E96-C2D0-48B3-A6E7-C03FCA5AF4B0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4F1352B4-D000-4E98-BF96-1EBDD289BB0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5" name="Gelijkbenige driehoek 128">
              <a:extLst>
                <a:ext uri="{FF2B5EF4-FFF2-40B4-BE49-F238E27FC236}">
                  <a16:creationId xmlns:a16="http://schemas.microsoft.com/office/drawing/2014/main" id="{DE777BB2-0974-471B-A7BF-EBF9E4AA8F7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1FB47A5C-DC31-4E8C-99EE-57CCE70E44B2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AA5B7EC1-9BBA-4F1F-86C5-FF716A5D7C8C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381A1ACB-428F-4517-AF67-2FDD35C8C4E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Tekstvak 108">
            <a:extLst>
              <a:ext uri="{FF2B5EF4-FFF2-40B4-BE49-F238E27FC236}">
                <a16:creationId xmlns:a16="http://schemas.microsoft.com/office/drawing/2014/main" id="{C7AB16CC-3B2F-4637-9874-3738DEA59727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BD4EE27E-331E-452E-A625-11BC2EA3CAF4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87AF777E-3EB7-49B1-9384-9DEB3DF60208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6B2E8D27-EA47-46F9-933D-A7B19C6A5EAB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A927F2CD-64F8-43BC-863E-46A1C22AE73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3FFB8635-05FC-4BA5-A140-CA615757EF49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26C55860-800E-4133-8C74-89A7E7F7D544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8690FCBC-D37D-434C-A27C-0C8F592659D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428F1B09-7BC0-4739-8FD9-FA95461B89A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D2270932-42A6-465E-9CF2-AE4DC7B23285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CE20B0D9-B48B-422A-847D-AF23BF6FBAA7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8844DFE3-70CB-4F98-A827-86EE344DF3A7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114" name="Groep 113">
              <a:extLst>
                <a:ext uri="{FF2B5EF4-FFF2-40B4-BE49-F238E27FC236}">
                  <a16:creationId xmlns:a16="http://schemas.microsoft.com/office/drawing/2014/main" id="{6D2B3335-C2CB-4488-B19F-2AFDC1E5880C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93568914-1038-4BFB-9CBC-0A778B3FD4A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373A2D67-4500-4785-B9FF-09FA6B86DE2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B2577D0E-FC38-40FC-964B-1AD3C18AEA1A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BB8D67FD-FAEF-4AA5-BB60-0F48191B8E9C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24EEF202-722D-44E6-8F87-5F4CB453959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F82FC034-4D76-4D3D-A698-8671132292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A0E5BD98-74D7-45F2-91E6-FA905B48179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129" name="Tekstvak 128">
            <a:extLst>
              <a:ext uri="{FF2B5EF4-FFF2-40B4-BE49-F238E27FC236}">
                <a16:creationId xmlns:a16="http://schemas.microsoft.com/office/drawing/2014/main" id="{94165FBE-E5F2-4D0E-A456-ACE5117FB78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29729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B0BEF7-7A51-4AF5-B44C-BA4BE5376A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524C7BA-8F5A-42D6-96D4-837ADC8E1027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6F331268-3885-4EC4-8FE6-B9E4A0B87F6E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87814AB9-41F7-40BF-8647-FDB9040C1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B0AF78A-CFDF-45EA-91E2-CE2CAF4531E8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772DCC81-64A9-400B-ACBA-F381B6B9AC7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>
            <a:extLst>
              <a:ext uri="{FF2B5EF4-FFF2-40B4-BE49-F238E27FC236}">
                <a16:creationId xmlns:a16="http://schemas.microsoft.com/office/drawing/2014/main" id="{292D42E4-7FA5-4464-8B14-81245AAFCA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2FEBCD2-1C7B-4302-9EC8-66F95A9E7A6C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1C47139E-D7F4-471E-8A2B-4D1A15BF93B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47" Type="http://schemas.openxmlformats.org/officeDocument/2006/relationships/image" Target="../media/image3.png"/><Relationship Id="rId50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52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48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1730E57-8442-462B-B8B5-CDF9BC41C366}"/>
              </a:ext>
            </a:extLst>
          </p:cNvPr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465089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532" imgH="530" progId="TCLayout.ActiveDocument.1">
                  <p:embed/>
                </p:oleObj>
              </mc:Choice>
              <mc:Fallback>
                <p:oleObj name="think-cell Slide" r:id="rId44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1730E57-8442-462B-B8B5-CDF9BC41C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A345FA-29F6-4BBD-B4A4-DD8FAB76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277"/>
            <a:ext cx="10515600" cy="807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B4794-4042-4301-9E27-09262F53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011"/>
            <a:ext cx="10515600" cy="47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E95E442C-2180-4EA1-9B7F-83B87714B6D1}"/>
              </a:ext>
            </a:extLst>
          </p:cNvPr>
          <p:cNvSpPr/>
          <p:nvPr/>
        </p:nvSpPr>
        <p:spPr>
          <a:xfrm>
            <a:off x="156422" y="-556815"/>
            <a:ext cx="951430" cy="95143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DC45953-A42E-4822-A553-CF8C4E660C83}"/>
              </a:ext>
            </a:extLst>
          </p:cNvPr>
          <p:cNvSpPr/>
          <p:nvPr/>
        </p:nvSpPr>
        <p:spPr>
          <a:xfrm rot="3657484">
            <a:off x="152287" y="661616"/>
            <a:ext cx="226963" cy="9814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23DDBD4-3D8C-4FE1-87B8-408D0EC0A5D0}"/>
              </a:ext>
            </a:extLst>
          </p:cNvPr>
          <p:cNvGrpSpPr/>
          <p:nvPr/>
        </p:nvGrpSpPr>
        <p:grpSpPr>
          <a:xfrm>
            <a:off x="-4604842" y="254443"/>
            <a:ext cx="4228451" cy="3568234"/>
            <a:chOff x="-3535859" y="1276351"/>
            <a:chExt cx="4228451" cy="356823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F3C2A04-787F-4DDA-93B5-9A8F0BECECF1}"/>
                </a:ext>
              </a:extLst>
            </p:cNvPr>
            <p:cNvSpPr/>
            <p:nvPr userDrawn="1"/>
          </p:nvSpPr>
          <p:spPr>
            <a:xfrm>
              <a:off x="-3529258" y="1276351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685783" rtl="0" eaLnBrk="1" fontAlgn="auto" latinLnBrk="0" hangingPunct="1">
                <a:lnSpc>
                  <a:spcPct val="90000"/>
                </a:lnSpc>
                <a:spcBef>
                  <a:spcPts val="751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nl-NL" sz="1800" b="0" i="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Tekst niveaus</a:t>
              </a:r>
            </a:p>
          </p:txBody>
        </p:sp>
        <p:sp>
          <p:nvSpPr>
            <p:cNvPr id="34" name="Textfield placeholder">
              <a:extLst>
                <a:ext uri="{FF2B5EF4-FFF2-40B4-BE49-F238E27FC236}">
                  <a16:creationId xmlns:a16="http://schemas.microsoft.com/office/drawing/2014/main" id="{18EF3309-A426-45E8-89F6-76669134A7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535859" y="2872729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8000" marR="0" lvl="0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4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Eerste niveau (24pt)</a:t>
              </a:r>
            </a:p>
          </p:txBody>
        </p:sp>
        <p:cxnSp>
          <p:nvCxnSpPr>
            <p:cNvPr id="36" name="Rechte verbindingslijn 35">
              <a:extLst>
                <a:ext uri="{FF2B5EF4-FFF2-40B4-BE49-F238E27FC236}">
                  <a16:creationId xmlns:a16="http://schemas.microsoft.com/office/drawing/2014/main" id="{42BA3D0F-2720-4DDA-95BE-5690ACBAAD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519217" y="2750438"/>
              <a:ext cx="421180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9ED2A08-9FA1-402A-B29F-B8DBBB2D15E0}"/>
                </a:ext>
              </a:extLst>
            </p:cNvPr>
            <p:cNvSpPr/>
            <p:nvPr/>
          </p:nvSpPr>
          <p:spPr>
            <a:xfrm>
              <a:off x="-3526033" y="2098550"/>
              <a:ext cx="524003" cy="50102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ACE70A3-0BC6-451D-A713-263485CC2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85599" y="2118058"/>
              <a:ext cx="222649" cy="205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A751367F-4AD4-4B50-806D-8369C748E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94219" y="2118058"/>
              <a:ext cx="203698" cy="209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DC0DBC27-D709-4DD4-B2EA-B78451AB7B3A}"/>
                </a:ext>
              </a:extLst>
            </p:cNvPr>
            <p:cNvSpPr/>
            <p:nvPr/>
          </p:nvSpPr>
          <p:spPr>
            <a:xfrm>
              <a:off x="-3449390" y="2414273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E4CF6900-111A-400C-84D5-356D5D0B9BFE}"/>
                </a:ext>
              </a:extLst>
            </p:cNvPr>
            <p:cNvSpPr/>
            <p:nvPr/>
          </p:nvSpPr>
          <p:spPr>
            <a:xfrm>
              <a:off x="-3449390" y="2437198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7B0494F-75C3-41F1-AC11-A74AA88EBE1E}"/>
                </a:ext>
              </a:extLst>
            </p:cNvPr>
            <p:cNvSpPr/>
            <p:nvPr/>
          </p:nvSpPr>
          <p:spPr>
            <a:xfrm>
              <a:off x="-3449390" y="2483049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C4F9EF3E-52F9-4EC3-BF3A-E154A0AB1CEE}"/>
                </a:ext>
              </a:extLst>
            </p:cNvPr>
            <p:cNvSpPr/>
            <p:nvPr/>
          </p:nvSpPr>
          <p:spPr>
            <a:xfrm>
              <a:off x="-3449390" y="2505976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AB7389C3-38FC-44D2-A216-25E676343FEF}"/>
                </a:ext>
              </a:extLst>
            </p:cNvPr>
            <p:cNvSpPr/>
            <p:nvPr/>
          </p:nvSpPr>
          <p:spPr>
            <a:xfrm>
              <a:off x="-3449390" y="2460124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5" name="Groep 44">
              <a:extLst>
                <a:ext uri="{FF2B5EF4-FFF2-40B4-BE49-F238E27FC236}">
                  <a16:creationId xmlns:a16="http://schemas.microsoft.com/office/drawing/2014/main" id="{D3854F12-BB4A-4CD8-BFA4-365C297CF370}"/>
                </a:ext>
              </a:extLst>
            </p:cNvPr>
            <p:cNvGrpSpPr/>
            <p:nvPr/>
          </p:nvGrpSpPr>
          <p:grpSpPr>
            <a:xfrm>
              <a:off x="-3226194" y="2414273"/>
              <a:ext cx="60967" cy="103132"/>
              <a:chOff x="-2796392" y="1123442"/>
              <a:chExt cx="120832" cy="104889"/>
            </a:xfrm>
          </p:grpSpPr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B5C5AADE-89DB-401F-98C0-13B9110F1CCE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3956C632-C740-4B2E-ADBC-CF31FE1770D5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AB66ACFE-BC63-4FDC-8173-2FAA7BF33666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9B895C8D-3A6E-4CD9-8D8B-7BBB9DDE3516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B63AFC5A-7D38-400E-B1F5-6FE951A951AD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1A3CB10B-7A9F-4B66-900D-08A99F1A934F}"/>
                </a:ext>
              </a:extLst>
            </p:cNvPr>
            <p:cNvGrpSpPr/>
            <p:nvPr/>
          </p:nvGrpSpPr>
          <p:grpSpPr>
            <a:xfrm>
              <a:off x="-3155473" y="2414273"/>
              <a:ext cx="60967" cy="103132"/>
              <a:chOff x="-2796392" y="1123442"/>
              <a:chExt cx="120832" cy="104889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1F6BD51E-C6B5-4A14-B05D-C2AFCD0331C6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5545EAF-9F72-456F-B31B-2F821635FF07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7B0D546D-E827-4DB5-BDA2-9231DF0BC1A1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8FAA656F-5081-43C4-ADE4-81DD3B94DC3F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112581B2-3D57-414C-82AE-A50E8036F669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7" name="Afgeronde rechthoek 69">
              <a:extLst>
                <a:ext uri="{FF2B5EF4-FFF2-40B4-BE49-F238E27FC236}">
                  <a16:creationId xmlns:a16="http://schemas.microsoft.com/office/drawing/2014/main" id="{95E9599E-E20B-40B8-9858-FD2C1F9E7CB5}"/>
                </a:ext>
              </a:extLst>
            </p:cNvPr>
            <p:cNvSpPr/>
            <p:nvPr/>
          </p:nvSpPr>
          <p:spPr>
            <a:xfrm>
              <a:off x="-2613177" y="2233729"/>
              <a:ext cx="313472" cy="324076"/>
            </a:xfrm>
            <a:prstGeom prst="roundRect">
              <a:avLst>
                <a:gd name="adj" fmla="val 10944"/>
              </a:avLst>
            </a:prstGeom>
            <a:solidFill>
              <a:srgbClr val="FFFFFF"/>
            </a:solidFill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42998167-4885-47AB-83E2-FAD43D593FE7}"/>
                </a:ext>
              </a:extLst>
            </p:cNvPr>
            <p:cNvSpPr/>
            <p:nvPr userDrawn="1"/>
          </p:nvSpPr>
          <p:spPr>
            <a:xfrm>
              <a:off x="-2533793" y="231489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E380B290-0AAA-4130-8F07-136ED90C2DA4}"/>
                </a:ext>
              </a:extLst>
            </p:cNvPr>
            <p:cNvSpPr/>
            <p:nvPr userDrawn="1"/>
          </p:nvSpPr>
          <p:spPr>
            <a:xfrm>
              <a:off x="-2533793" y="242707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8173BF0E-28B7-44D7-8335-397F592AAA28}"/>
                </a:ext>
              </a:extLst>
            </p:cNvPr>
            <p:cNvSpPr/>
            <p:nvPr userDrawn="1"/>
          </p:nvSpPr>
          <p:spPr>
            <a:xfrm>
              <a:off x="-2533793" y="2457830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04F5F19-B3EB-43A8-936B-486D597B1FA4}"/>
                </a:ext>
              </a:extLst>
            </p:cNvPr>
            <p:cNvSpPr/>
            <p:nvPr userDrawn="1"/>
          </p:nvSpPr>
          <p:spPr>
            <a:xfrm>
              <a:off x="-2463566" y="231489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E18B99A6-291B-4A39-91CE-821F95D90633}"/>
                </a:ext>
              </a:extLst>
            </p:cNvPr>
            <p:cNvSpPr/>
            <p:nvPr userDrawn="1"/>
          </p:nvSpPr>
          <p:spPr>
            <a:xfrm>
              <a:off x="-2463566" y="242707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4D6D4399-0704-4EAB-A3FB-2098849CF906}"/>
                </a:ext>
              </a:extLst>
            </p:cNvPr>
            <p:cNvSpPr/>
            <p:nvPr userDrawn="1"/>
          </p:nvSpPr>
          <p:spPr>
            <a:xfrm>
              <a:off x="-2463566" y="2457830"/>
              <a:ext cx="19386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4A8C6C83-38B1-4BFE-BA4E-7707D08FACE1}"/>
                </a:ext>
              </a:extLst>
            </p:cNvPr>
            <p:cNvSpPr/>
            <p:nvPr userDrawn="1"/>
          </p:nvSpPr>
          <p:spPr>
            <a:xfrm>
              <a:off x="-2463566" y="2351512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28F79BBB-6222-480D-BBCB-246FD50184A4}"/>
                </a:ext>
              </a:extLst>
            </p:cNvPr>
            <p:cNvSpPr/>
            <p:nvPr userDrawn="1"/>
          </p:nvSpPr>
          <p:spPr>
            <a:xfrm>
              <a:off x="-2463566" y="2390191"/>
              <a:ext cx="66123" cy="22844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601F41-FEF3-4939-A92F-A6278AEECC78}"/>
                </a:ext>
              </a:extLst>
            </p:cNvPr>
            <p:cNvSpPr/>
            <p:nvPr userDrawn="1"/>
          </p:nvSpPr>
          <p:spPr>
            <a:xfrm>
              <a:off x="-2463566" y="2288938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9CB5F087-A06A-4054-8B50-084EBF2D22A1}"/>
                </a:ext>
              </a:extLst>
            </p:cNvPr>
            <p:cNvSpPr/>
            <p:nvPr userDrawn="1"/>
          </p:nvSpPr>
          <p:spPr>
            <a:xfrm>
              <a:off x="-2463566" y="2485433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Vrije vorm 81">
              <a:extLst>
                <a:ext uri="{FF2B5EF4-FFF2-40B4-BE49-F238E27FC236}">
                  <a16:creationId xmlns:a16="http://schemas.microsoft.com/office/drawing/2014/main" id="{4704B8BE-1D4B-459C-81C0-3ABFF4F6E2B8}"/>
                </a:ext>
              </a:extLst>
            </p:cNvPr>
            <p:cNvSpPr/>
            <p:nvPr userDrawn="1"/>
          </p:nvSpPr>
          <p:spPr>
            <a:xfrm>
              <a:off x="-2560099" y="2345784"/>
              <a:ext cx="83088" cy="66075"/>
            </a:xfrm>
            <a:custGeom>
              <a:avLst/>
              <a:gdLst>
                <a:gd name="connsiteX0" fmla="*/ 635000 w 762000"/>
                <a:gd name="connsiteY0" fmla="*/ 0 h 575734"/>
                <a:gd name="connsiteX1" fmla="*/ 482600 w 762000"/>
                <a:gd name="connsiteY1" fmla="*/ 203200 h 575734"/>
                <a:gd name="connsiteX2" fmla="*/ 762000 w 762000"/>
                <a:gd name="connsiteY2" fmla="*/ 203200 h 575734"/>
                <a:gd name="connsiteX3" fmla="*/ 762000 w 762000"/>
                <a:gd name="connsiteY3" fmla="*/ 364067 h 575734"/>
                <a:gd name="connsiteX4" fmla="*/ 482600 w 762000"/>
                <a:gd name="connsiteY4" fmla="*/ 364067 h 575734"/>
                <a:gd name="connsiteX5" fmla="*/ 635000 w 762000"/>
                <a:gd name="connsiteY5" fmla="*/ 575734 h 575734"/>
                <a:gd name="connsiteX6" fmla="*/ 524933 w 762000"/>
                <a:gd name="connsiteY6" fmla="*/ 575734 h 575734"/>
                <a:gd name="connsiteX7" fmla="*/ 0 w 762000"/>
                <a:gd name="connsiteY7" fmla="*/ 313267 h 575734"/>
                <a:gd name="connsiteX8" fmla="*/ 533400 w 762000"/>
                <a:gd name="connsiteY8" fmla="*/ 0 h 575734"/>
                <a:gd name="connsiteX9" fmla="*/ 635000 w 762000"/>
                <a:gd name="connsiteY9" fmla="*/ 0 h 57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575734">
                  <a:moveTo>
                    <a:pt x="635000" y="0"/>
                  </a:moveTo>
                  <a:lnTo>
                    <a:pt x="482600" y="203200"/>
                  </a:lnTo>
                  <a:lnTo>
                    <a:pt x="762000" y="203200"/>
                  </a:lnTo>
                  <a:lnTo>
                    <a:pt x="762000" y="364067"/>
                  </a:lnTo>
                  <a:lnTo>
                    <a:pt x="482600" y="364067"/>
                  </a:lnTo>
                  <a:lnTo>
                    <a:pt x="635000" y="575734"/>
                  </a:lnTo>
                  <a:lnTo>
                    <a:pt x="524933" y="575734"/>
                  </a:lnTo>
                  <a:lnTo>
                    <a:pt x="0" y="313267"/>
                  </a:lnTo>
                  <a:lnTo>
                    <a:pt x="53340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003C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B77E465E-4994-4410-BDFB-E74DA9915A43}"/>
                </a:ext>
              </a:extLst>
            </p:cNvPr>
            <p:cNvCxnSpPr>
              <a:cxnSpLocks/>
              <a:stCxn id="39" idx="2"/>
              <a:endCxn id="47" idx="1"/>
            </p:cNvCxnSpPr>
            <p:nvPr/>
          </p:nvCxnSpPr>
          <p:spPr>
            <a:xfrm>
              <a:off x="-3392370" y="2328000"/>
              <a:ext cx="779193" cy="67767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60" name="Rechte verbindingslijn 59">
              <a:extLst>
                <a:ext uri="{FF2B5EF4-FFF2-40B4-BE49-F238E27FC236}">
                  <a16:creationId xmlns:a16="http://schemas.microsoft.com/office/drawing/2014/main" id="{2ACA9F2F-7161-4B1B-95F0-773CFC065A9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-3062950" y="1946509"/>
              <a:ext cx="449773" cy="274265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61" name="Textfield placeholder">
              <a:extLst>
                <a:ext uri="{FF2B5EF4-FFF2-40B4-BE49-F238E27FC236}">
                  <a16:creationId xmlns:a16="http://schemas.microsoft.com/office/drawing/2014/main" id="{67612CB7-E152-4146-9333-3571C004D037}"/>
                </a:ext>
              </a:extLst>
            </p:cNvPr>
            <p:cNvSpPr txBox="1">
              <a:spLocks/>
            </p:cNvSpPr>
            <p:nvPr/>
          </p:nvSpPr>
          <p:spPr>
            <a:xfrm>
              <a:off x="-2006299" y="1761809"/>
              <a:ext cx="1233012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omhoog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up</a:t>
              </a:r>
            </a:p>
          </p:txBody>
        </p:sp>
        <p:sp>
          <p:nvSpPr>
            <p:cNvPr id="62" name="Textfield placeholder">
              <a:extLst>
                <a:ext uri="{FF2B5EF4-FFF2-40B4-BE49-F238E27FC236}">
                  <a16:creationId xmlns:a16="http://schemas.microsoft.com/office/drawing/2014/main" id="{B587428E-F5C2-474E-98CF-480220D35364}"/>
                </a:ext>
              </a:extLst>
            </p:cNvPr>
            <p:cNvSpPr txBox="1">
              <a:spLocks/>
            </p:cNvSpPr>
            <p:nvPr/>
          </p:nvSpPr>
          <p:spPr>
            <a:xfrm>
              <a:off x="-2006300" y="218936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omlaag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down</a:t>
              </a:r>
            </a:p>
          </p:txBody>
        </p:sp>
        <p:sp>
          <p:nvSpPr>
            <p:cNvPr id="64" name="Afgeronde rechthoek 67">
              <a:extLst>
                <a:ext uri="{FF2B5EF4-FFF2-40B4-BE49-F238E27FC236}">
                  <a16:creationId xmlns:a16="http://schemas.microsoft.com/office/drawing/2014/main" id="{43112927-0724-4911-9034-00F2111102C9}"/>
                </a:ext>
              </a:extLst>
            </p:cNvPr>
            <p:cNvSpPr/>
            <p:nvPr/>
          </p:nvSpPr>
          <p:spPr>
            <a:xfrm>
              <a:off x="-3519967" y="1706764"/>
              <a:ext cx="513775" cy="333502"/>
            </a:xfrm>
            <a:prstGeom prst="roundRect">
              <a:avLst>
                <a:gd name="adj" fmla="val 7565"/>
              </a:avLst>
            </a:prstGeom>
            <a:gradFill>
              <a:gsLst>
                <a:gs pos="0">
                  <a:srgbClr val="FFEC8F"/>
                </a:gs>
                <a:gs pos="100000">
                  <a:srgbClr val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5" name="Vrije vorm 68">
              <a:extLst>
                <a:ext uri="{FF2B5EF4-FFF2-40B4-BE49-F238E27FC236}">
                  <a16:creationId xmlns:a16="http://schemas.microsoft.com/office/drawing/2014/main" id="{BAA50536-9DAC-4DE5-9192-7EDE0EE866F1}"/>
                </a:ext>
              </a:extLst>
            </p:cNvPr>
            <p:cNvSpPr/>
            <p:nvPr/>
          </p:nvSpPr>
          <p:spPr>
            <a:xfrm>
              <a:off x="-3526032" y="1748201"/>
              <a:ext cx="519840" cy="297000"/>
            </a:xfrm>
            <a:custGeom>
              <a:avLst/>
              <a:gdLst>
                <a:gd name="connsiteX0" fmla="*/ 55524 w 528695"/>
                <a:gd name="connsiteY0" fmla="*/ 0 h 302059"/>
                <a:gd name="connsiteX1" fmla="*/ 455496 w 528695"/>
                <a:gd name="connsiteY1" fmla="*/ 0 h 302059"/>
                <a:gd name="connsiteX2" fmla="*/ 475205 w 528695"/>
                <a:gd name="connsiteY2" fmla="*/ 19709 h 302059"/>
                <a:gd name="connsiteX3" fmla="*/ 475205 w 528695"/>
                <a:gd name="connsiteY3" fmla="*/ 230056 h 302059"/>
                <a:gd name="connsiteX4" fmla="*/ 516694 w 528695"/>
                <a:gd name="connsiteY4" fmla="*/ 230056 h 302059"/>
                <a:gd name="connsiteX5" fmla="*/ 528695 w 528695"/>
                <a:gd name="connsiteY5" fmla="*/ 242057 h 302059"/>
                <a:gd name="connsiteX6" fmla="*/ 528695 w 528695"/>
                <a:gd name="connsiteY6" fmla="*/ 290058 h 302059"/>
                <a:gd name="connsiteX7" fmla="*/ 516694 w 528695"/>
                <a:gd name="connsiteY7" fmla="*/ 302059 h 302059"/>
                <a:gd name="connsiteX8" fmla="*/ 12001 w 528695"/>
                <a:gd name="connsiteY8" fmla="*/ 302059 h 302059"/>
                <a:gd name="connsiteX9" fmla="*/ 0 w 528695"/>
                <a:gd name="connsiteY9" fmla="*/ 290058 h 302059"/>
                <a:gd name="connsiteX10" fmla="*/ 0 w 528695"/>
                <a:gd name="connsiteY10" fmla="*/ 242057 h 302059"/>
                <a:gd name="connsiteX11" fmla="*/ 12001 w 528695"/>
                <a:gd name="connsiteY11" fmla="*/ 230056 h 302059"/>
                <a:gd name="connsiteX12" fmla="*/ 35815 w 528695"/>
                <a:gd name="connsiteY12" fmla="*/ 230056 h 302059"/>
                <a:gd name="connsiteX13" fmla="*/ 35815 w 528695"/>
                <a:gd name="connsiteY13" fmla="*/ 19709 h 302059"/>
                <a:gd name="connsiteX14" fmla="*/ 55524 w 528695"/>
                <a:gd name="connsiteY14" fmla="*/ 0 h 30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8695" h="302059">
                  <a:moveTo>
                    <a:pt x="55524" y="0"/>
                  </a:moveTo>
                  <a:lnTo>
                    <a:pt x="455496" y="0"/>
                  </a:lnTo>
                  <a:cubicBezTo>
                    <a:pt x="466381" y="0"/>
                    <a:pt x="475205" y="8824"/>
                    <a:pt x="475205" y="19709"/>
                  </a:cubicBezTo>
                  <a:lnTo>
                    <a:pt x="475205" y="230056"/>
                  </a:lnTo>
                  <a:lnTo>
                    <a:pt x="516694" y="230056"/>
                  </a:lnTo>
                  <a:cubicBezTo>
                    <a:pt x="523322" y="230056"/>
                    <a:pt x="528695" y="235429"/>
                    <a:pt x="528695" y="242057"/>
                  </a:cubicBezTo>
                  <a:lnTo>
                    <a:pt x="528695" y="290058"/>
                  </a:lnTo>
                  <a:cubicBezTo>
                    <a:pt x="528695" y="296686"/>
                    <a:pt x="523322" y="302059"/>
                    <a:pt x="516694" y="302059"/>
                  </a:cubicBezTo>
                  <a:lnTo>
                    <a:pt x="12001" y="302059"/>
                  </a:lnTo>
                  <a:cubicBezTo>
                    <a:pt x="5373" y="302059"/>
                    <a:pt x="0" y="296686"/>
                    <a:pt x="0" y="290058"/>
                  </a:cubicBezTo>
                  <a:lnTo>
                    <a:pt x="0" y="242057"/>
                  </a:lnTo>
                  <a:cubicBezTo>
                    <a:pt x="0" y="235429"/>
                    <a:pt x="5373" y="230056"/>
                    <a:pt x="12001" y="230056"/>
                  </a:cubicBezTo>
                  <a:lnTo>
                    <a:pt x="35815" y="230056"/>
                  </a:lnTo>
                  <a:lnTo>
                    <a:pt x="35815" y="19709"/>
                  </a:lnTo>
                  <a:cubicBezTo>
                    <a:pt x="35815" y="8824"/>
                    <a:pt x="44639" y="0"/>
                    <a:pt x="55524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9DAB99">
                  <a:lumMod val="90000"/>
                </a:srgbClr>
              </a:solidFill>
              <a:prstDash val="solid"/>
            </a:ln>
            <a:effectLst/>
          </p:spPr>
          <p:txBody>
            <a:bodyPr rot="0" spcFirstLastPara="0" vert="horz" wrap="square" lIns="108000" tIns="36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Start</a:t>
              </a:r>
            </a:p>
          </p:txBody>
        </p:sp>
        <p:cxnSp>
          <p:nvCxnSpPr>
            <p:cNvPr id="66" name="Rechte verbindingslijn 65">
              <a:extLst>
                <a:ext uri="{FF2B5EF4-FFF2-40B4-BE49-F238E27FC236}">
                  <a16:creationId xmlns:a16="http://schemas.microsoft.com/office/drawing/2014/main" id="{C3AAF1EA-6F8D-481D-8838-22DBC5413BE7}"/>
                </a:ext>
              </a:extLst>
            </p:cNvPr>
            <p:cNvCxnSpPr>
              <a:cxnSpLocks/>
            </p:cNvCxnSpPr>
            <p:nvPr/>
          </p:nvCxnSpPr>
          <p:spPr>
            <a:xfrm>
              <a:off x="-3521423" y="1600939"/>
              <a:ext cx="4214015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DFE0C172-BC2D-4D64-BDB6-CDF2202E72B8}"/>
                </a:ext>
              </a:extLst>
            </p:cNvPr>
            <p:cNvGrpSpPr/>
            <p:nvPr userDrawn="1"/>
          </p:nvGrpSpPr>
          <p:grpSpPr>
            <a:xfrm flipH="1">
              <a:off x="-2613177" y="1836300"/>
              <a:ext cx="313472" cy="324076"/>
              <a:chOff x="-2613177" y="1836300"/>
              <a:chExt cx="313472" cy="324076"/>
            </a:xfrm>
          </p:grpSpPr>
          <p:sp>
            <p:nvSpPr>
              <p:cNvPr id="68" name="Afgeronde rechthoek 69">
                <a:extLst>
                  <a:ext uri="{FF2B5EF4-FFF2-40B4-BE49-F238E27FC236}">
                    <a16:creationId xmlns:a16="http://schemas.microsoft.com/office/drawing/2014/main" id="{61516DF4-C97E-472B-A649-DEF3C006D0D3}"/>
                  </a:ext>
                </a:extLst>
              </p:cNvPr>
              <p:cNvSpPr/>
              <p:nvPr userDrawn="1"/>
            </p:nvSpPr>
            <p:spPr>
              <a:xfrm>
                <a:off x="-2613177" y="1836300"/>
                <a:ext cx="313472" cy="324076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E88D2C4A-19E7-4422-B250-8498F51DA8F7}"/>
                  </a:ext>
                </a:extLst>
              </p:cNvPr>
              <p:cNvSpPr/>
              <p:nvPr userDrawn="1"/>
            </p:nvSpPr>
            <p:spPr>
              <a:xfrm>
                <a:off x="-2533793" y="191746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A5208688-A8E9-4B12-BD22-7E21B50E632F}"/>
                  </a:ext>
                </a:extLst>
              </p:cNvPr>
              <p:cNvSpPr/>
              <p:nvPr userDrawn="1"/>
            </p:nvSpPr>
            <p:spPr>
              <a:xfrm>
                <a:off x="-2533793" y="202964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C1EC612B-15F0-4635-A1FD-033A04B859B5}"/>
                  </a:ext>
                </a:extLst>
              </p:cNvPr>
              <p:cNvSpPr/>
              <p:nvPr userDrawn="1"/>
            </p:nvSpPr>
            <p:spPr>
              <a:xfrm>
                <a:off x="-2533793" y="2060401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424D998B-A988-4F8D-8B18-3037CE5FE02A}"/>
                  </a:ext>
                </a:extLst>
              </p:cNvPr>
              <p:cNvSpPr/>
              <p:nvPr userDrawn="1"/>
            </p:nvSpPr>
            <p:spPr>
              <a:xfrm>
                <a:off x="-2463566" y="191746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892A9BE-4BF8-419B-9D77-7D83C0A1FB6D}"/>
                  </a:ext>
                </a:extLst>
              </p:cNvPr>
              <p:cNvSpPr/>
              <p:nvPr userDrawn="1"/>
            </p:nvSpPr>
            <p:spPr>
              <a:xfrm>
                <a:off x="-2463566" y="202964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C45066B9-85D1-42C4-BAB7-65B5653794A9}"/>
                  </a:ext>
                </a:extLst>
              </p:cNvPr>
              <p:cNvSpPr/>
              <p:nvPr userDrawn="1"/>
            </p:nvSpPr>
            <p:spPr>
              <a:xfrm>
                <a:off x="-2463566" y="2060401"/>
                <a:ext cx="19386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509E1D1-2E87-42B0-8ED4-3639463FD97A}"/>
                  </a:ext>
                </a:extLst>
              </p:cNvPr>
              <p:cNvSpPr/>
              <p:nvPr userDrawn="1"/>
            </p:nvSpPr>
            <p:spPr>
              <a:xfrm>
                <a:off x="-2463566" y="1954083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4142553F-BC77-45ED-9F88-13220EF1112E}"/>
                  </a:ext>
                </a:extLst>
              </p:cNvPr>
              <p:cNvSpPr/>
              <p:nvPr userDrawn="1"/>
            </p:nvSpPr>
            <p:spPr>
              <a:xfrm>
                <a:off x="-2463566" y="1992762"/>
                <a:ext cx="66123" cy="2284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B6166E0B-26D8-438C-8884-DB863EE2C2F8}"/>
                  </a:ext>
                </a:extLst>
              </p:cNvPr>
              <p:cNvSpPr/>
              <p:nvPr userDrawn="1"/>
            </p:nvSpPr>
            <p:spPr>
              <a:xfrm>
                <a:off x="-2463566" y="1891509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98D98984-474F-42C2-A901-161A291E73A7}"/>
                  </a:ext>
                </a:extLst>
              </p:cNvPr>
              <p:cNvSpPr/>
              <p:nvPr userDrawn="1"/>
            </p:nvSpPr>
            <p:spPr>
              <a:xfrm>
                <a:off x="-2463566" y="2088004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Vrije vorm 81">
                <a:extLst>
                  <a:ext uri="{FF2B5EF4-FFF2-40B4-BE49-F238E27FC236}">
                    <a16:creationId xmlns:a16="http://schemas.microsoft.com/office/drawing/2014/main" id="{972FCEFD-2131-4886-AB26-47210906AA6B}"/>
                  </a:ext>
                </a:extLst>
              </p:cNvPr>
              <p:cNvSpPr/>
              <p:nvPr userDrawn="1"/>
            </p:nvSpPr>
            <p:spPr>
              <a:xfrm>
                <a:off x="-2560099" y="1948355"/>
                <a:ext cx="83088" cy="66075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3C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0" name="Textfield placeholder">
              <a:extLst>
                <a:ext uri="{FF2B5EF4-FFF2-40B4-BE49-F238E27FC236}">
                  <a16:creationId xmlns:a16="http://schemas.microsoft.com/office/drawing/2014/main" id="{BB5A74E4-367F-436A-88AF-4EECA39C9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341553" y="3300318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6600" marR="0" lvl="1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0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Tweede niveau (20pt)</a:t>
              </a:r>
            </a:p>
          </p:txBody>
        </p:sp>
        <p:sp>
          <p:nvSpPr>
            <p:cNvPr id="121" name="Textfield placeholder">
              <a:extLst>
                <a:ext uri="{FF2B5EF4-FFF2-40B4-BE49-F238E27FC236}">
                  <a16:creationId xmlns:a16="http://schemas.microsoft.com/office/drawing/2014/main" id="{3F53EC3E-915F-4E09-B4B0-13AD082172B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070129" y="3727907"/>
              <a:ext cx="3762721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8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Derde niveau (18pt)</a:t>
              </a:r>
            </a:p>
          </p:txBody>
        </p:sp>
        <p:sp>
          <p:nvSpPr>
            <p:cNvPr id="122" name="Textfield placeholder">
              <a:extLst>
                <a:ext uri="{FF2B5EF4-FFF2-40B4-BE49-F238E27FC236}">
                  <a16:creationId xmlns:a16="http://schemas.microsoft.com/office/drawing/2014/main" id="{4B3DBD31-4DBA-4FA8-8E47-CD6FDC06EF1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613177" y="4155496"/>
              <a:ext cx="330576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Vierde niveau (16pt)</a:t>
              </a:r>
            </a:p>
          </p:txBody>
        </p:sp>
        <p:sp>
          <p:nvSpPr>
            <p:cNvPr id="123" name="Textfield placeholder">
              <a:extLst>
                <a:ext uri="{FF2B5EF4-FFF2-40B4-BE49-F238E27FC236}">
                  <a16:creationId xmlns:a16="http://schemas.microsoft.com/office/drawing/2014/main" id="{6FB8D7E3-9F3D-4EF0-9C8A-088786311FC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188113" y="4583085"/>
              <a:ext cx="2880705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Vijfde niveau (16pt)</a:t>
              </a:r>
            </a:p>
          </p:txBody>
        </p:sp>
      </p:grp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216624FE-7E7B-417B-954A-44EECD18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52"/>
            <a:ext cx="900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637484-A90B-4745-B275-9C1F0E10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814" y="6212089"/>
            <a:ext cx="1513764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DC52-3C64-406E-BCE8-D7C430F2E0B7}" type="slidenum">
              <a:rPr lang="nl-BE" smtClean="0"/>
              <a:t>‹#›</a:t>
            </a:fld>
            <a:endParaRPr lang="nl-BE"/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7DE521A-FD28-4674-8870-99C9719D9BA8}"/>
              </a:ext>
            </a:extLst>
          </p:cNvPr>
          <p:cNvSpPr/>
          <p:nvPr/>
        </p:nvSpPr>
        <p:spPr>
          <a:xfrm>
            <a:off x="12580194" y="352036"/>
            <a:ext cx="4366686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Voettekst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aanpassen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1606B710-69A2-4620-9154-26E4E739F958}"/>
              </a:ext>
            </a:extLst>
          </p:cNvPr>
          <p:cNvCxnSpPr>
            <a:cxnSpLocks/>
          </p:cNvCxnSpPr>
          <p:nvPr/>
        </p:nvCxnSpPr>
        <p:spPr>
          <a:xfrm>
            <a:off x="12753530" y="631447"/>
            <a:ext cx="362729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6" name="Tekstvak 125">
            <a:extLst>
              <a:ext uri="{FF2B5EF4-FFF2-40B4-BE49-F238E27FC236}">
                <a16:creationId xmlns:a16="http://schemas.microsoft.com/office/drawing/2014/main" id="{17A1C232-30B9-4B07-8AB1-FC3713EAA6F3}"/>
              </a:ext>
            </a:extLst>
          </p:cNvPr>
          <p:cNvSpPr txBox="1"/>
          <p:nvPr/>
        </p:nvSpPr>
        <p:spPr>
          <a:xfrm>
            <a:off x="12753526" y="731927"/>
            <a:ext cx="2877725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Invoegen &gt;  Groep tekst &gt; Koptekst en voettekst &gt; titel instellen bij voettekst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Insert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 &gt;  Group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text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Header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and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Set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title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at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595DBF75-C33F-4774-8827-9E0A498545CE}"/>
              </a:ext>
            </a:extLst>
          </p:cNvPr>
          <p:cNvSpPr/>
          <p:nvPr/>
        </p:nvSpPr>
        <p:spPr>
          <a:xfrm>
            <a:off x="12589536" y="1861361"/>
            <a:ext cx="286838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Iconen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D74EB6B8-DB92-4985-BEEC-A404250CE3BD}"/>
              </a:ext>
            </a:extLst>
          </p:cNvPr>
          <p:cNvCxnSpPr>
            <a:cxnSpLocks/>
          </p:cNvCxnSpPr>
          <p:nvPr/>
        </p:nvCxnSpPr>
        <p:spPr>
          <a:xfrm>
            <a:off x="12762872" y="2119801"/>
            <a:ext cx="361795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9" name="Tekstvak 128">
            <a:extLst>
              <a:ext uri="{FF2B5EF4-FFF2-40B4-BE49-F238E27FC236}">
                <a16:creationId xmlns:a16="http://schemas.microsoft.com/office/drawing/2014/main" id="{BD41E6CE-F692-4727-823E-4195EF1427C4}"/>
              </a:ext>
            </a:extLst>
          </p:cNvPr>
          <p:cNvSpPr txBox="1"/>
          <p:nvPr/>
        </p:nvSpPr>
        <p:spPr>
          <a:xfrm>
            <a:off x="12762868" y="2189940"/>
            <a:ext cx="3617950" cy="13068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iconen in te voegen, kopieer je ze van de laatste slide, selecteer je het vakje waar het moet komen en druk je CTRL+V.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Kleuren aanpassen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lint bovenaan &gt; vormcontour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OF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rechtermuisknop &gt; vormcontour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icon &gt; lint bovenaan &gt; 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OR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 icon &gt; rechtermuisknop &gt; </a:t>
            </a:r>
            <a:r>
              <a:rPr kumimoji="0" lang="nl-BE" sz="1100" b="0" i="0" u="none" strike="noStrike" kern="0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15D763A-B394-4593-A8EB-D92117ECA1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11442114" y="463348"/>
            <a:ext cx="593464" cy="2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  <p:sldLayoutId id="2147483750" r:id="rId37"/>
    <p:sldLayoutId id="2147483751" r:id="rId38"/>
    <p:sldLayoutId id="2147483752" r:id="rId39"/>
    <p:sldLayoutId id="2147483753" r:id="rId40"/>
    <p:sldLayoutId id="214748375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b="0" kern="1200" dirty="0" smtClean="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468000" indent="-46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96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sql/parameter-sniff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brentozar.com/archive/2022/09/free-live-webcast-why-is-one-query-sometimes-slow-and-sometimes-fas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serverfast.com/blog/hugo/2012/05/t-sql-user-defined-functions-the-good-the-bad-and-the-ugly-part-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koport.com/columnstore/" TargetMode="Externa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brentozar.com/blitzindex/" TargetMode="Externa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amzn.to/3SLUzEH" TargetMode="External"/><Relationship Id="rId3" Type="http://schemas.openxmlformats.org/officeDocument/2006/relationships/hyperlink" Target="https://www.brentozar.com/first-aid/" TargetMode="External"/><Relationship Id="rId7" Type="http://schemas.openxmlformats.org/officeDocument/2006/relationships/hyperlink" Target="https://www.mssqltips.com/sqlservertip/6488/how-to-expand-a-range-of-dates-into-rows-using-a-sql-server-numbers-table/" TargetMode="External"/><Relationship Id="rId2" Type="http://schemas.openxmlformats.org/officeDocument/2006/relationships/hyperlink" Target="https://www.mssqltips.com/sqlservertutorial/276/sql-server-performance-tuning-and-monitoring-tutorial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mssqltips.com/sqlservertip/4176/the-sql-server-numbers-table-explained-part-1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mssqltips.com/sql-server-video/634/supercharge-your-sql-server-data-warehouse-with-columnstore-index/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s://www.brentozar.com/training/think-like-sql-server-engine/" TargetMode="External"/><Relationship Id="rId9" Type="http://schemas.openxmlformats.org/officeDocument/2006/relationships/image" Target="../media/image6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docs.microsoft.com/en-us/azure/architecture/data-guid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DataToboggan/videos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5956B-27F8-17FB-23F9-FD84EAA2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2" y="799151"/>
            <a:ext cx="8713867" cy="1903106"/>
          </a:xfrm>
        </p:spPr>
        <p:txBody>
          <a:bodyPr/>
          <a:lstStyle/>
          <a:p>
            <a:r>
              <a:rPr lang="en-US" dirty="0"/>
              <a:t>T-SQL Best Practices &amp; Tuning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C2D90E-5AD4-BDA1-28A2-87D24A340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For the BI/DWH Developer</a:t>
            </a:r>
            <a:br>
              <a:rPr lang="en-US" sz="2800" dirty="0"/>
            </a:br>
            <a:r>
              <a:rPr lang="en-US" sz="2800" dirty="0"/>
              <a:t>(and the data engineer)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94851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BC430B-9E47-6792-0A5E-9286DD77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475" y="1550535"/>
            <a:ext cx="6226080" cy="4755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0555E-6C4E-B62B-6C5B-1A5511E5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</a:t>
            </a:r>
            <a:endParaRPr lang="nl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E88A11-F4C7-2282-FBB4-3F2F3937D5A8}"/>
              </a:ext>
            </a:extLst>
          </p:cNvPr>
          <p:cNvCxnSpPr>
            <a:cxnSpLocks/>
          </p:cNvCxnSpPr>
          <p:nvPr/>
        </p:nvCxnSpPr>
        <p:spPr>
          <a:xfrm flipV="1">
            <a:off x="3924796" y="4540731"/>
            <a:ext cx="807628" cy="759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9D77AAD-402A-8BBF-8A65-2FA7C426044C}"/>
              </a:ext>
            </a:extLst>
          </p:cNvPr>
          <p:cNvSpPr/>
          <p:nvPr/>
        </p:nvSpPr>
        <p:spPr>
          <a:xfrm>
            <a:off x="4727512" y="3581504"/>
            <a:ext cx="3225000" cy="147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5BB09-4E26-65E4-FAEA-F9DEDF04C22A}"/>
              </a:ext>
            </a:extLst>
          </p:cNvPr>
          <p:cNvSpPr txBox="1"/>
          <p:nvPr/>
        </p:nvSpPr>
        <p:spPr>
          <a:xfrm>
            <a:off x="2838725" y="5300236"/>
            <a:ext cx="146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73390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555E-6C4E-B62B-6C5B-1A5511E5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9C62-3F98-DF67-1B32-68358B6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try to be smart and</a:t>
            </a:r>
            <a:br>
              <a:rPr lang="en-US" dirty="0"/>
            </a:br>
            <a:r>
              <a:rPr lang="en-US" dirty="0"/>
              <a:t>use custom query and partial</a:t>
            </a:r>
            <a:br>
              <a:rPr lang="en-US" dirty="0"/>
            </a:br>
            <a:r>
              <a:rPr lang="en-US" dirty="0"/>
              <a:t>caching to implement range lookups</a:t>
            </a:r>
            <a:endParaRPr lang="nl-BE" dirty="0"/>
          </a:p>
        </p:txBody>
      </p:sp>
      <p:pic>
        <p:nvPicPr>
          <p:cNvPr id="2050" name="Picture 2" descr="ssis lookup transformation editor - advanced tab">
            <a:extLst>
              <a:ext uri="{FF2B5EF4-FFF2-40B4-BE49-F238E27FC236}">
                <a16:creationId xmlns:a16="http://schemas.microsoft.com/office/drawing/2014/main" id="{038FFDE3-F22D-6FF8-3C86-D89937D1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62" y="729999"/>
            <a:ext cx="5772538" cy="48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B649B-6BCD-292D-31EC-24E3CD6DC555}"/>
              </a:ext>
            </a:extLst>
          </p:cNvPr>
          <p:cNvCxnSpPr>
            <a:cxnSpLocks/>
          </p:cNvCxnSpPr>
          <p:nvPr/>
        </p:nvCxnSpPr>
        <p:spPr>
          <a:xfrm flipV="1">
            <a:off x="7274485" y="3295102"/>
            <a:ext cx="807628" cy="759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NOPE NOPE NOPE - How about no bear | Meme Generator">
            <a:extLst>
              <a:ext uri="{FF2B5EF4-FFF2-40B4-BE49-F238E27FC236}">
                <a16:creationId xmlns:a16="http://schemas.microsoft.com/office/drawing/2014/main" id="{4CF41661-64C8-6B83-8625-152D182F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4" y="3336830"/>
            <a:ext cx="3081374" cy="30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459C-B8B6-25EA-CDF8-A58546AA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OLE DB Command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6EDC-4176-DAEA-2288-C288499AA14A}"/>
              </a:ext>
            </a:extLst>
          </p:cNvPr>
          <p:cNvSpPr txBox="1"/>
          <p:nvPr/>
        </p:nvSpPr>
        <p:spPr>
          <a:xfrm>
            <a:off x="712177" y="1174299"/>
            <a:ext cx="9753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DO NOT USE IT</a:t>
            </a:r>
          </a:p>
        </p:txBody>
      </p:sp>
    </p:spTree>
    <p:extLst>
      <p:ext uri="{BB962C8B-B14F-4D97-AF65-F5344CB8AC3E}">
        <p14:creationId xmlns:p14="http://schemas.microsoft.com/office/powerpoint/2010/main" val="6159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CA6-3960-241C-4E58-DEFDBA6B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database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5A0B9-0C29-4FEC-84F6-0EBBC683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8" y="1416848"/>
            <a:ext cx="5220152" cy="5441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49C80-F5EC-F947-41C9-27D4758A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738" y="2202485"/>
            <a:ext cx="4088145" cy="19220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6625C3-95A0-7686-899C-6538163C0C42}"/>
              </a:ext>
            </a:extLst>
          </p:cNvPr>
          <p:cNvCxnSpPr>
            <a:cxnSpLocks/>
          </p:cNvCxnSpPr>
          <p:nvPr/>
        </p:nvCxnSpPr>
        <p:spPr>
          <a:xfrm flipV="1">
            <a:off x="3257550" y="3530121"/>
            <a:ext cx="4327303" cy="98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7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ADF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2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0B1AE2-E356-8DDE-B700-D8F2BD56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19" y="1441289"/>
            <a:ext cx="6874533" cy="4543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A3AD19-8730-64DD-A335-FDDFA3ED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Lookup/Copy/Script Activity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165CA-EEA5-1F6C-05CC-831491439725}"/>
              </a:ext>
            </a:extLst>
          </p:cNvPr>
          <p:cNvSpPr/>
          <p:nvPr/>
        </p:nvSpPr>
        <p:spPr>
          <a:xfrm>
            <a:off x="4521371" y="4837474"/>
            <a:ext cx="2108717" cy="3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A3AD19-8730-64DD-A335-FDDFA3ED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FTW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8547B-F6EE-6F66-1CE3-C78B22F2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77" y="2321169"/>
            <a:ext cx="9048045" cy="26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SSAS / Power BI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B39A9-E5CB-A5E7-0EA3-66199183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is only used to pull data in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F93DD-7CC7-CBFE-9064-C4BA763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10720754" cy="5178251"/>
          </a:xfrm>
        </p:spPr>
        <p:txBody>
          <a:bodyPr>
            <a:normAutofit/>
          </a:bodyPr>
          <a:lstStyle/>
          <a:p>
            <a:r>
              <a:rPr lang="en-US" sz="2800" dirty="0"/>
              <a:t>be careful of performance if you do lots of complex logic</a:t>
            </a:r>
          </a:p>
          <a:p>
            <a:pPr lvl="1"/>
            <a:r>
              <a:rPr lang="en-US" sz="2400" dirty="0"/>
              <a:t>persist if needed through clustered view or reporting table</a:t>
            </a:r>
          </a:p>
          <a:p>
            <a:endParaRPr lang="en-US" sz="2800" dirty="0"/>
          </a:p>
          <a:p>
            <a:r>
              <a:rPr lang="en-US" sz="2800" dirty="0"/>
              <a:t>only get the columns you need</a:t>
            </a:r>
          </a:p>
          <a:p>
            <a:endParaRPr lang="en-US" sz="2800" dirty="0"/>
          </a:p>
          <a:p>
            <a:r>
              <a:rPr lang="en-US" sz="2800" dirty="0"/>
              <a:t>reduce cardinality</a:t>
            </a:r>
          </a:p>
          <a:p>
            <a:endParaRPr lang="en-US" sz="2800" dirty="0"/>
          </a:p>
          <a:p>
            <a:r>
              <a:rPr lang="en-US" sz="2800" dirty="0"/>
              <a:t>maybe use the </a:t>
            </a:r>
            <a:r>
              <a:rPr lang="en-US" sz="2800" i="1" dirty="0"/>
              <a:t>money</a:t>
            </a:r>
            <a:r>
              <a:rPr lang="en-US" sz="2800" dirty="0"/>
              <a:t> data type?</a:t>
            </a:r>
          </a:p>
          <a:p>
            <a:endParaRPr lang="en-US" sz="2800" dirty="0"/>
          </a:p>
          <a:p>
            <a:r>
              <a:rPr lang="en-US" sz="2800" i="1" dirty="0"/>
              <a:t>write some decent SQL, obviously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8581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SSRS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9CC81-A8F4-4439-A4CA-3ADB2CF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nl-BE" dirty="0"/>
          </a:p>
        </p:txBody>
      </p:sp>
      <p:pic>
        <p:nvPicPr>
          <p:cNvPr id="1026" name="Picture 2" descr="Duvel Beer Glass | Roberts &amp; Speight Wine Merchants &amp; Delicatessen">
            <a:extLst>
              <a:ext uri="{FF2B5EF4-FFF2-40B4-BE49-F238E27FC236}">
                <a16:creationId xmlns:a16="http://schemas.microsoft.com/office/drawing/2014/main" id="{5EC29D78-2384-45FC-B6AF-C98114F5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39" y="990899"/>
            <a:ext cx="2367661" cy="42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AA10CD-9D1C-4C49-B5AE-58226636C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1842"/>
            <a:ext cx="2545080" cy="1026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161C8D-663B-4479-82E4-47BE03A5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07" y="5276137"/>
            <a:ext cx="2289053" cy="1291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7CC35-AC26-4F78-A0DA-AF4C0D772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186" y="5436990"/>
            <a:ext cx="3074347" cy="996547"/>
          </a:xfrm>
          <a:prstGeom prst="rect">
            <a:avLst/>
          </a:prstGeom>
        </p:spPr>
      </p:pic>
      <p:pic>
        <p:nvPicPr>
          <p:cNvPr id="1030" name="Picture 6" descr="LinkedIn logo">
            <a:extLst>
              <a:ext uri="{FF2B5EF4-FFF2-40B4-BE49-F238E27FC236}">
                <a16:creationId xmlns:a16="http://schemas.microsoft.com/office/drawing/2014/main" id="{ABD504F5-71D8-476F-9098-E5AC7664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419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89FB90-D1F7-49D7-932B-7A915FE0122D}"/>
              </a:ext>
            </a:extLst>
          </p:cNvPr>
          <p:cNvSpPr txBox="1"/>
          <p:nvPr/>
        </p:nvSpPr>
        <p:spPr>
          <a:xfrm>
            <a:off x="2028824" y="1820905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274B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Koen Verbeeck</a:t>
            </a:r>
          </a:p>
        </p:txBody>
      </p:sp>
      <p:pic>
        <p:nvPicPr>
          <p:cNvPr id="1032" name="Picture 8" descr="Download Twitter Logo Png Transparent Background - Logo Twitter Png PNG  Image with No Background - PNGkey.com">
            <a:extLst>
              <a:ext uri="{FF2B5EF4-FFF2-40B4-BE49-F238E27FC236}">
                <a16:creationId xmlns:a16="http://schemas.microsoft.com/office/drawing/2014/main" id="{1A0F28DB-B120-4149-A9BF-B5891541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5" y="275563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E475E7-96DF-4E92-BDAA-A0A65DA568CE}"/>
              </a:ext>
            </a:extLst>
          </p:cNvPr>
          <p:cNvSpPr txBox="1"/>
          <p:nvPr/>
        </p:nvSpPr>
        <p:spPr>
          <a:xfrm>
            <a:off x="2028824" y="2832243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@Ko_Ver</a:t>
            </a: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BFF25780-A8C4-4535-819C-7DA44AC5906F}"/>
              </a:ext>
            </a:extLst>
          </p:cNvPr>
          <p:cNvSpPr/>
          <p:nvPr/>
        </p:nvSpPr>
        <p:spPr>
          <a:xfrm>
            <a:off x="836345" y="3788492"/>
            <a:ext cx="838200" cy="739733"/>
          </a:xfrm>
          <a:custGeom>
            <a:avLst/>
            <a:gdLst>
              <a:gd name="connsiteX0" fmla="*/ 1048173 w 1144481"/>
              <a:gd name="connsiteY0" fmla="*/ 354330 h 688551"/>
              <a:gd name="connsiteX1" fmla="*/ 1144482 w 1144481"/>
              <a:gd name="connsiteY1" fmla="*/ 514138 h 688551"/>
              <a:gd name="connsiteX2" fmla="*/ 1024467 w 1144481"/>
              <a:gd name="connsiteY2" fmla="*/ 683048 h 688551"/>
              <a:gd name="connsiteX3" fmla="*/ 1000760 w 1144481"/>
              <a:gd name="connsiteY3" fmla="*/ 688552 h 688551"/>
              <a:gd name="connsiteX4" fmla="*/ 174413 w 1144481"/>
              <a:gd name="connsiteY4" fmla="*/ 688552 h 688551"/>
              <a:gd name="connsiteX5" fmla="*/ 0 w 1144481"/>
              <a:gd name="connsiteY5" fmla="*/ 495935 h 688551"/>
              <a:gd name="connsiteX6" fmla="*/ 174413 w 1144481"/>
              <a:gd name="connsiteY6" fmla="*/ 303318 h 688551"/>
              <a:gd name="connsiteX7" fmla="*/ 194310 w 1144481"/>
              <a:gd name="connsiteY7" fmla="*/ 305223 h 688551"/>
              <a:gd name="connsiteX8" fmla="*/ 327025 w 1144481"/>
              <a:gd name="connsiteY8" fmla="*/ 225213 h 688551"/>
              <a:gd name="connsiteX9" fmla="*/ 370628 w 1144481"/>
              <a:gd name="connsiteY9" fmla="*/ 232410 h 688551"/>
              <a:gd name="connsiteX10" fmla="*/ 370628 w 1144481"/>
              <a:gd name="connsiteY10" fmla="*/ 225213 h 688551"/>
              <a:gd name="connsiteX11" fmla="*/ 574040 w 1144481"/>
              <a:gd name="connsiteY11" fmla="*/ 0 h 688551"/>
              <a:gd name="connsiteX12" fmla="*/ 757555 w 1144481"/>
              <a:gd name="connsiteY12" fmla="*/ 130810 h 688551"/>
              <a:gd name="connsiteX13" fmla="*/ 853863 w 1144481"/>
              <a:gd name="connsiteY13" fmla="*/ 101812 h 688551"/>
              <a:gd name="connsiteX14" fmla="*/ 1050078 w 1144481"/>
              <a:gd name="connsiteY14" fmla="*/ 319828 h 688551"/>
              <a:gd name="connsiteX15" fmla="*/ 1048173 w 1144481"/>
              <a:gd name="connsiteY15" fmla="*/ 354330 h 68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4481" h="688551">
                <a:moveTo>
                  <a:pt x="1048173" y="354330"/>
                </a:moveTo>
                <a:cubicBezTo>
                  <a:pt x="1106382" y="381635"/>
                  <a:pt x="1144482" y="443442"/>
                  <a:pt x="1144482" y="514138"/>
                </a:cubicBezTo>
                <a:cubicBezTo>
                  <a:pt x="1144482" y="595842"/>
                  <a:pt x="1093682" y="664845"/>
                  <a:pt x="1024467" y="683048"/>
                </a:cubicBezTo>
                <a:lnTo>
                  <a:pt x="1000760" y="688552"/>
                </a:lnTo>
                <a:lnTo>
                  <a:pt x="174413" y="688552"/>
                </a:lnTo>
                <a:cubicBezTo>
                  <a:pt x="78105" y="688552"/>
                  <a:pt x="0" y="601345"/>
                  <a:pt x="0" y="495935"/>
                </a:cubicBezTo>
                <a:cubicBezTo>
                  <a:pt x="0" y="390525"/>
                  <a:pt x="78105" y="303318"/>
                  <a:pt x="174413" y="303318"/>
                </a:cubicBezTo>
                <a:cubicBezTo>
                  <a:pt x="181610" y="303318"/>
                  <a:pt x="187113" y="303318"/>
                  <a:pt x="194310" y="305223"/>
                </a:cubicBezTo>
                <a:cubicBezTo>
                  <a:pt x="223308" y="254423"/>
                  <a:pt x="272415" y="225213"/>
                  <a:pt x="327025" y="225213"/>
                </a:cubicBezTo>
                <a:cubicBezTo>
                  <a:pt x="341630" y="225213"/>
                  <a:pt x="356023" y="227118"/>
                  <a:pt x="370628" y="232410"/>
                </a:cubicBezTo>
                <a:cubicBezTo>
                  <a:pt x="370628" y="230505"/>
                  <a:pt x="370628" y="226907"/>
                  <a:pt x="370628" y="225213"/>
                </a:cubicBezTo>
                <a:cubicBezTo>
                  <a:pt x="370628" y="99907"/>
                  <a:pt x="461433" y="0"/>
                  <a:pt x="574040" y="0"/>
                </a:cubicBezTo>
                <a:cubicBezTo>
                  <a:pt x="652145" y="0"/>
                  <a:pt x="724747" y="52705"/>
                  <a:pt x="757555" y="130810"/>
                </a:cubicBezTo>
                <a:cubicBezTo>
                  <a:pt x="786553" y="112607"/>
                  <a:pt x="819362" y="101812"/>
                  <a:pt x="853863" y="101812"/>
                </a:cubicBezTo>
                <a:cubicBezTo>
                  <a:pt x="962872" y="101812"/>
                  <a:pt x="1050078" y="200025"/>
                  <a:pt x="1050078" y="319828"/>
                </a:cubicBezTo>
                <a:cubicBezTo>
                  <a:pt x="1051772" y="330835"/>
                  <a:pt x="1050078" y="341630"/>
                  <a:pt x="1048173" y="354330"/>
                </a:cubicBezTo>
                <a:close/>
              </a:path>
            </a:pathLst>
          </a:custGeom>
          <a:solidFill>
            <a:srgbClr val="00188F"/>
          </a:solidFill>
          <a:ln w="2117" cap="flat">
            <a:noFill/>
            <a:prstDash val="solid"/>
            <a:miter/>
          </a:ln>
        </p:spPr>
        <p:txBody>
          <a:bodyPr rtlCol="0" anchor="ctr"/>
          <a:lstStyle/>
          <a:p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574BF-8FBF-4BF2-976A-76C4D9FB4ED1}"/>
              </a:ext>
            </a:extLst>
          </p:cNvPr>
          <p:cNvSpPr txBox="1"/>
          <p:nvPr/>
        </p:nvSpPr>
        <p:spPr>
          <a:xfrm>
            <a:off x="2028823" y="3862647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SQLkover.com</a:t>
            </a:r>
          </a:p>
        </p:txBody>
      </p:sp>
    </p:spTree>
    <p:extLst>
      <p:ext uri="{BB962C8B-B14F-4D97-AF65-F5344CB8AC3E}">
        <p14:creationId xmlns:p14="http://schemas.microsoft.com/office/powerpoint/2010/main" val="26199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FD9BE-AE9B-EF9A-7DD4-2396B68E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Query Luke</a:t>
            </a:r>
            <a:endParaRPr lang="nl-BE" dirty="0"/>
          </a:p>
        </p:txBody>
      </p:sp>
      <p:pic>
        <p:nvPicPr>
          <p:cNvPr id="3074" name="Picture 2" descr="Rabbit And Turtle Stock Photo - Download Image Now - iStock">
            <a:extLst>
              <a:ext uri="{FF2B5EF4-FFF2-40B4-BE49-F238E27FC236}">
                <a16:creationId xmlns:a16="http://schemas.microsoft.com/office/drawing/2014/main" id="{1ABE7FDB-C231-E9DE-520F-ED112A50B17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1"/>
            <a:ext cx="12192000" cy="68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F23A0-93F5-7FB1-735D-0AC56C362093}"/>
              </a:ext>
            </a:extLst>
          </p:cNvPr>
          <p:cNvCxnSpPr>
            <a:cxnSpLocks/>
          </p:cNvCxnSpPr>
          <p:nvPr/>
        </p:nvCxnSpPr>
        <p:spPr>
          <a:xfrm>
            <a:off x="1514475" y="2450602"/>
            <a:ext cx="1495425" cy="978398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1255B-BCF2-01F5-D4C0-1E27F0A9E85B}"/>
              </a:ext>
            </a:extLst>
          </p:cNvPr>
          <p:cNvSpPr txBox="1"/>
          <p:nvPr/>
        </p:nvSpPr>
        <p:spPr>
          <a:xfrm>
            <a:off x="838200" y="1878954"/>
            <a:ext cx="106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SQL</a:t>
            </a:r>
            <a:endParaRPr lang="nl-BE" sz="3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0CBB6-725E-B7A5-61BF-BEA7C8ECF5E7}"/>
              </a:ext>
            </a:extLst>
          </p:cNvPr>
          <p:cNvCxnSpPr>
            <a:cxnSpLocks/>
          </p:cNvCxnSpPr>
          <p:nvPr/>
        </p:nvCxnSpPr>
        <p:spPr>
          <a:xfrm flipH="1">
            <a:off x="6315075" y="942975"/>
            <a:ext cx="2276475" cy="233362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EBCBF6-8DB2-84BC-278B-939DC3182EFF}"/>
              </a:ext>
            </a:extLst>
          </p:cNvPr>
          <p:cNvSpPr txBox="1"/>
          <p:nvPr/>
        </p:nvSpPr>
        <p:spPr>
          <a:xfrm>
            <a:off x="8591550" y="712142"/>
            <a:ext cx="143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SSRS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DEDC-6005-8902-BB88-EE71D15E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Query Luke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D4C3-C857-7EE2-BE8E-338DA5DC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grouping, sorting, filtering </a:t>
            </a:r>
            <a:r>
              <a:rPr lang="en-US" sz="2800" dirty="0">
                <a:sym typeface="Wingdings" panose="05000000000000000000" pitchFamily="2" charset="2"/>
              </a:rPr>
              <a:t> SQL</a:t>
            </a:r>
            <a:endParaRPr lang="en-US" sz="2800" dirty="0"/>
          </a:p>
          <a:p>
            <a:r>
              <a:rPr lang="en-US" sz="2800" dirty="0"/>
              <a:t>watch out for parameter sniffing</a:t>
            </a:r>
            <a:br>
              <a:rPr lang="en-US" sz="2800" dirty="0"/>
            </a:br>
            <a:r>
              <a:rPr lang="en-US" dirty="0">
                <a:hlinkClick r:id="rId3"/>
              </a:rPr>
              <a:t>https://www.brentozar.com/sql/parameter-sniffing/</a:t>
            </a:r>
            <a:br>
              <a:rPr lang="en-US" dirty="0"/>
            </a:br>
            <a:r>
              <a:rPr lang="en-US" dirty="0">
                <a:hlinkClick r:id="rId4"/>
              </a:rPr>
              <a:t>Free webcast on October 20th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don’t overly rely on .NET</a:t>
            </a:r>
          </a:p>
          <a:p>
            <a:pPr lvl="1"/>
            <a:r>
              <a:rPr lang="en-US" sz="2400" dirty="0"/>
              <a:t>you can calculate running totals using window functions for example</a:t>
            </a:r>
          </a:p>
          <a:p>
            <a:pPr lvl="1"/>
            <a:endParaRPr lang="en-US" sz="2400" dirty="0"/>
          </a:p>
          <a:p>
            <a:r>
              <a:rPr lang="en-US" sz="2800" dirty="0"/>
              <a:t>if logic is too complex, persist the result set</a:t>
            </a:r>
          </a:p>
          <a:p>
            <a:endParaRPr lang="en-US" sz="2800" dirty="0"/>
          </a:p>
          <a:p>
            <a:r>
              <a:rPr lang="en-US" sz="2800" i="1" dirty="0"/>
              <a:t>the more you do in SQL, the better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7205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BD80-5EAF-7066-86CD-572832BC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parameter values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4E58-5964-ABE9-76E7-3D9CE7C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 cascading filters</a:t>
            </a:r>
          </a:p>
          <a:p>
            <a:pPr lvl="1"/>
            <a:r>
              <a:rPr lang="en-US" sz="2400" dirty="0"/>
              <a:t>users will love you since they</a:t>
            </a:r>
            <a:br>
              <a:rPr lang="en-US" sz="2400" dirty="0"/>
            </a:br>
            <a:r>
              <a:rPr lang="en-US" sz="2400" dirty="0"/>
              <a:t>don’t have to scroll through</a:t>
            </a:r>
            <a:br>
              <a:rPr lang="nl-BE" sz="2400" dirty="0"/>
            </a:br>
            <a:r>
              <a:rPr lang="nl-BE" sz="2400" dirty="0"/>
              <a:t>1000+ parameter </a:t>
            </a:r>
            <a:r>
              <a:rPr lang="nl-BE" sz="2400" dirty="0" err="1"/>
              <a:t>values</a:t>
            </a:r>
            <a:endParaRPr lang="nl-BE" sz="2400" dirty="0"/>
          </a:p>
          <a:p>
            <a:pPr lvl="1"/>
            <a:endParaRPr lang="nl-BE" sz="2400" dirty="0"/>
          </a:p>
          <a:p>
            <a:pPr lvl="1"/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only</a:t>
            </a:r>
            <a:r>
              <a:rPr lang="nl-BE" sz="2400" dirty="0"/>
              <a:t> </a:t>
            </a:r>
            <a:r>
              <a:rPr lang="nl-BE" sz="2400" dirty="0" err="1"/>
              <a:t>send</a:t>
            </a:r>
            <a:r>
              <a:rPr lang="nl-BE" sz="2400" dirty="0"/>
              <a:t> </a:t>
            </a:r>
            <a:r>
              <a:rPr lang="nl-BE" sz="2400" dirty="0" err="1"/>
              <a:t>queries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br>
              <a:rPr lang="nl-BE" sz="2400" dirty="0"/>
            </a:br>
            <a:r>
              <a:rPr lang="nl-BE" sz="2400" dirty="0"/>
              <a:t>database </a:t>
            </a:r>
            <a:r>
              <a:rPr lang="nl-BE" sz="2400" dirty="0" err="1"/>
              <a:t>with</a:t>
            </a:r>
            <a:r>
              <a:rPr lang="nl-BE" sz="2400" dirty="0"/>
              <a:t> small </a:t>
            </a:r>
            <a:r>
              <a:rPr lang="nl-BE" sz="2400" dirty="0" err="1"/>
              <a:t>result</a:t>
            </a:r>
            <a:r>
              <a:rPr lang="nl-BE" sz="2400" dirty="0"/>
              <a:t> sets</a:t>
            </a:r>
            <a:endParaRPr lang="en-US" sz="2400" dirty="0"/>
          </a:p>
        </p:txBody>
      </p:sp>
      <p:pic>
        <p:nvPicPr>
          <p:cNvPr id="1026" name="Picture 2" descr="Cascaded Parameters in SSRS">
            <a:extLst>
              <a:ext uri="{FF2B5EF4-FFF2-40B4-BE49-F238E27FC236}">
                <a16:creationId xmlns:a16="http://schemas.microsoft.com/office/drawing/2014/main" id="{5838E6FE-3551-CF2E-0A72-61BE64F0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738" y="1289981"/>
            <a:ext cx="5488262" cy="546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48D6-14F9-D074-A6B6-57EC1F42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logs to find bottleneck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CBA10-4D54-3305-7922-3867BBDF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3370386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A10A7-EEC8-3E8F-E914-1B8BBE01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610" y="1752600"/>
            <a:ext cx="8858340" cy="3979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B2248-A3DD-54CE-DC4C-A5FB04314A82}"/>
              </a:ext>
            </a:extLst>
          </p:cNvPr>
          <p:cNvSpPr/>
          <p:nvPr/>
        </p:nvSpPr>
        <p:spPr>
          <a:xfrm>
            <a:off x="7173219" y="5254752"/>
            <a:ext cx="587458" cy="384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068AC-D576-B95E-1E48-C30382788266}"/>
              </a:ext>
            </a:extLst>
          </p:cNvPr>
          <p:cNvSpPr/>
          <p:nvPr/>
        </p:nvSpPr>
        <p:spPr>
          <a:xfrm>
            <a:off x="7173219" y="5067495"/>
            <a:ext cx="2302733" cy="16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EE78E-503E-B24B-98FD-B7512456B565}"/>
              </a:ext>
            </a:extLst>
          </p:cNvPr>
          <p:cNvSpPr/>
          <p:nvPr/>
        </p:nvSpPr>
        <p:spPr>
          <a:xfrm>
            <a:off x="10127217" y="4423773"/>
            <a:ext cx="678734" cy="128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the data warehouse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6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57987" cy="2852737"/>
          </a:xfrm>
        </p:spPr>
        <p:txBody>
          <a:bodyPr anchor="t">
            <a:normAutofit/>
          </a:bodyPr>
          <a:lstStyle/>
          <a:p>
            <a:r>
              <a:rPr lang="en-US" sz="8800" dirty="0"/>
              <a:t>a little DBA knowledge…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92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5E799-F4BC-5774-42C7-639BA3E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793E7-8073-4123-C1E3-8660770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you really need</a:t>
            </a:r>
            <a:br>
              <a:rPr lang="en-US" dirty="0"/>
            </a:br>
            <a:r>
              <a:rPr lang="en-US" dirty="0"/>
              <a:t>point-in-time recovery?</a:t>
            </a:r>
            <a:endParaRPr lang="nl-BE" dirty="0"/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F8205EAC-7FF5-054A-2225-CC806633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9" b="1829"/>
          <a:stretch>
            <a:fillRect/>
          </a:stretch>
        </p:blipFill>
        <p:spPr>
          <a:xfrm>
            <a:off x="5327780" y="0"/>
            <a:ext cx="6864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F3A1-6181-2853-AE15-AD25C880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C276-D66D-19CE-2544-A0AC3D97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the auto growth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pre-allocate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files &amp; filegroups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don’t use the C:\ drive</a:t>
            </a:r>
            <a:endParaRPr lang="nl-BE" dirty="0"/>
          </a:p>
        </p:txBody>
      </p:sp>
      <p:pic>
        <p:nvPicPr>
          <p:cNvPr id="4" name="Picture 2" descr="https://www.tsquareproperties.com/wp-content/uploads/2017/04/cramped-office-space.png">
            <a:extLst>
              <a:ext uri="{FF2B5EF4-FFF2-40B4-BE49-F238E27FC236}">
                <a16:creationId xmlns:a16="http://schemas.microsoft.com/office/drawing/2014/main" id="{90C3D52C-B8FB-1DD3-2B63-7F0AACF9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04" y="140757"/>
            <a:ext cx="4315559" cy="56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A672-DC0C-3B5B-520B-6701540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tempdb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AD33-9342-99AB-A500-124EE26D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only have one</a:t>
            </a:r>
          </a:p>
          <a:p>
            <a:pPr marL="0" indent="0">
              <a:buNone/>
            </a:pPr>
            <a:r>
              <a:rPr lang="en-US" dirty="0"/>
              <a:t>don’t turn it into a bottleneck</a:t>
            </a:r>
            <a:endParaRPr lang="nl-BE" dirty="0"/>
          </a:p>
        </p:txBody>
      </p:sp>
      <p:pic>
        <p:nvPicPr>
          <p:cNvPr id="4" name="Picture 4" descr="Afbeeldingsresultaat voor public toilet">
            <a:extLst>
              <a:ext uri="{FF2B5EF4-FFF2-40B4-BE49-F238E27FC236}">
                <a16:creationId xmlns:a16="http://schemas.microsoft.com/office/drawing/2014/main" id="{8E081633-8D5F-6F59-41F8-157BE85E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4" r="24534"/>
          <a:stretch>
            <a:fillRect/>
          </a:stretch>
        </p:blipFill>
        <p:spPr bwMode="auto">
          <a:xfrm>
            <a:off x="5572125" y="0"/>
            <a:ext cx="661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E74-8FE1-D810-981F-D428160E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6A1C-D24B-9B67-BAD0-74979EBF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slow computer">
            <a:extLst>
              <a:ext uri="{FF2B5EF4-FFF2-40B4-BE49-F238E27FC236}">
                <a16:creationId xmlns:a16="http://schemas.microsoft.com/office/drawing/2014/main" id="{F5D0C184-E69F-FE44-F314-A75E9EE2311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6" y="2260723"/>
            <a:ext cx="11360150" cy="2852737"/>
          </a:xfrm>
        </p:spPr>
        <p:txBody>
          <a:bodyPr anchor="t">
            <a:normAutofit/>
          </a:bodyPr>
          <a:lstStyle/>
          <a:p>
            <a:r>
              <a:rPr lang="en-US" sz="8800" dirty="0"/>
              <a:t>a quick word about best practices</a:t>
            </a:r>
            <a:endParaRPr lang="nl-BE" sz="8800" dirty="0"/>
          </a:p>
        </p:txBody>
      </p:sp>
    </p:spTree>
    <p:extLst>
      <p:ext uri="{BB962C8B-B14F-4D97-AF65-F5344CB8AC3E}">
        <p14:creationId xmlns:p14="http://schemas.microsoft.com/office/powerpoint/2010/main" val="22872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D58B-0173-1381-E712-5DB1A2D7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what about Azure SQL DB?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413-FF91-7975-65BD-8BE60B49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none of the previous matters, Microsoft does it for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it’s all full recovery model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make sure you know which tier you’re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67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57987" cy="2852737"/>
          </a:xfrm>
        </p:spPr>
        <p:txBody>
          <a:bodyPr anchor="t">
            <a:normAutofit/>
          </a:bodyPr>
          <a:lstStyle/>
          <a:p>
            <a:r>
              <a:rPr lang="en-US" sz="8800" dirty="0"/>
              <a:t>data warehouse design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1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89" y="1100138"/>
            <a:ext cx="9553121" cy="4000597"/>
          </a:xfrm>
        </p:spPr>
        <p:txBody>
          <a:bodyPr anchor="t">
            <a:normAutofit fontScale="90000"/>
          </a:bodyPr>
          <a:lstStyle/>
          <a:p>
            <a:r>
              <a:rPr lang="en-US" sz="12500" dirty="0"/>
              <a:t>STAR SCHEMA ALL THE THINGS</a:t>
            </a:r>
            <a:endParaRPr lang="nl-BE" sz="12500" dirty="0"/>
          </a:p>
        </p:txBody>
      </p:sp>
    </p:spTree>
    <p:extLst>
      <p:ext uri="{BB962C8B-B14F-4D97-AF65-F5344CB8AC3E}">
        <p14:creationId xmlns:p14="http://schemas.microsoft.com/office/powerpoint/2010/main" val="9266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B23-9F29-1CA7-E491-4D0CA338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4376-0669-EB9D-E760-4FF421B6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wide tables, many columns</a:t>
            </a:r>
          </a:p>
          <a:p>
            <a:r>
              <a:rPr lang="en-US" sz="2800" dirty="0"/>
              <a:t>not that many rows</a:t>
            </a:r>
          </a:p>
          <a:p>
            <a:endParaRPr lang="en-US" sz="2800" dirty="0"/>
          </a:p>
          <a:p>
            <a:r>
              <a:rPr lang="en-US" sz="2800" dirty="0"/>
              <a:t>only use columns you actually going to need</a:t>
            </a:r>
          </a:p>
          <a:p>
            <a:r>
              <a:rPr lang="en-US" sz="2800" dirty="0"/>
              <a:t>use NVARCHAR only when necessary, e.g. names, addresses</a:t>
            </a:r>
          </a:p>
          <a:p>
            <a:r>
              <a:rPr lang="en-US" sz="2800" dirty="0"/>
              <a:t>avoid BLOB columns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366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BF5-4E6E-1BCB-045E-5A86736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5AC9-348E-5D84-9745-0B2510E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long, small tables</a:t>
            </a:r>
          </a:p>
          <a:p>
            <a:r>
              <a:rPr lang="nl-BE" sz="2800" dirty="0" err="1"/>
              <a:t>many</a:t>
            </a:r>
            <a:r>
              <a:rPr lang="nl-BE" sz="2800" dirty="0"/>
              <a:t>, </a:t>
            </a:r>
            <a:r>
              <a:rPr lang="nl-BE" sz="2800" dirty="0" err="1"/>
              <a:t>many</a:t>
            </a:r>
            <a:r>
              <a:rPr lang="nl-BE" sz="2800" dirty="0"/>
              <a:t> </a:t>
            </a:r>
            <a:r>
              <a:rPr lang="nl-BE" sz="2800" dirty="0" err="1"/>
              <a:t>rows</a:t>
            </a:r>
            <a:endParaRPr lang="nl-BE" sz="2800" dirty="0"/>
          </a:p>
          <a:p>
            <a:endParaRPr lang="nl-BE" sz="2800" dirty="0"/>
          </a:p>
          <a:p>
            <a:r>
              <a:rPr lang="nl-BE" sz="2800" dirty="0" err="1"/>
              <a:t>again</a:t>
            </a:r>
            <a:r>
              <a:rPr lang="nl-BE" sz="2800" dirty="0"/>
              <a:t>, </a:t>
            </a:r>
            <a:r>
              <a:rPr lang="nl-BE" sz="2800" dirty="0" err="1"/>
              <a:t>use</a:t>
            </a:r>
            <a:r>
              <a:rPr lang="nl-BE" sz="2800" dirty="0"/>
              <a:t> </a:t>
            </a:r>
            <a:r>
              <a:rPr lang="nl-BE" sz="2800" dirty="0" err="1"/>
              <a:t>only</a:t>
            </a:r>
            <a:r>
              <a:rPr lang="nl-BE" sz="2800" dirty="0"/>
              <a:t> columns </a:t>
            </a:r>
            <a:r>
              <a:rPr lang="nl-BE" sz="2800" dirty="0" err="1"/>
              <a:t>you</a:t>
            </a:r>
            <a:r>
              <a:rPr lang="nl-BE" sz="2800" dirty="0"/>
              <a:t> </a:t>
            </a:r>
            <a:r>
              <a:rPr lang="nl-BE" sz="2800" dirty="0" err="1"/>
              <a:t>need</a:t>
            </a:r>
            <a:endParaRPr lang="nl-BE" sz="2800" dirty="0"/>
          </a:p>
          <a:p>
            <a:r>
              <a:rPr lang="nl-BE" sz="2800" dirty="0"/>
              <a:t>take </a:t>
            </a:r>
            <a:r>
              <a:rPr lang="nl-BE" sz="2800" dirty="0" err="1"/>
              <a:t>the</a:t>
            </a:r>
            <a:r>
              <a:rPr lang="nl-BE" sz="2800" dirty="0"/>
              <a:t> </a:t>
            </a:r>
            <a:r>
              <a:rPr lang="nl-BE" sz="2800" dirty="0" err="1"/>
              <a:t>smallest</a:t>
            </a:r>
            <a:r>
              <a:rPr lang="nl-BE" sz="2800" dirty="0"/>
              <a:t> data type </a:t>
            </a:r>
            <a:r>
              <a:rPr lang="nl-BE" sz="2800" dirty="0" err="1"/>
              <a:t>possible</a:t>
            </a:r>
            <a:endParaRPr lang="nl-BE" sz="2800" dirty="0"/>
          </a:p>
          <a:p>
            <a:r>
              <a:rPr lang="nl-BE" sz="2800" dirty="0" err="1"/>
              <a:t>avoid</a:t>
            </a:r>
            <a:r>
              <a:rPr lang="nl-BE" sz="2800" dirty="0"/>
              <a:t> BLOB </a:t>
            </a:r>
            <a:r>
              <a:rPr lang="nl-BE" sz="2800" dirty="0" err="1"/>
              <a:t>and</a:t>
            </a:r>
            <a:r>
              <a:rPr lang="nl-BE" sz="2800" dirty="0"/>
              <a:t> NVARCHAR as well</a:t>
            </a:r>
          </a:p>
        </p:txBody>
      </p:sp>
    </p:spTree>
    <p:extLst>
      <p:ext uri="{BB962C8B-B14F-4D97-AF65-F5344CB8AC3E}">
        <p14:creationId xmlns:p14="http://schemas.microsoft.com/office/powerpoint/2010/main" val="22001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5B80-277F-993D-B962-4D0323B4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3BC2-2B10-7D51-67F0-EF318035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good candidates for </a:t>
            </a:r>
            <a:br>
              <a:rPr lang="en-US" sz="2800" dirty="0"/>
            </a:br>
            <a:r>
              <a:rPr lang="en-US" sz="2800" dirty="0"/>
              <a:t>row/page compression</a:t>
            </a:r>
          </a:p>
          <a:p>
            <a:endParaRPr lang="en-US" sz="2800" dirty="0"/>
          </a:p>
          <a:p>
            <a:r>
              <a:rPr lang="en-US" sz="2800" dirty="0"/>
              <a:t>reduce size to 40% or more</a:t>
            </a:r>
          </a:p>
          <a:p>
            <a:r>
              <a:rPr lang="en-US" sz="2800" dirty="0"/>
              <a:t>less IO</a:t>
            </a:r>
          </a:p>
          <a:p>
            <a:endParaRPr lang="en-US" sz="2800" dirty="0"/>
          </a:p>
          <a:p>
            <a:r>
              <a:rPr lang="en-US" sz="2800" dirty="0"/>
              <a:t>available in Standard Edition</a:t>
            </a:r>
            <a:br>
              <a:rPr lang="en-US" sz="2800" dirty="0"/>
            </a:br>
            <a:r>
              <a:rPr lang="en-US" sz="2800" dirty="0"/>
              <a:t>since SQL Server 2016 SP1</a:t>
            </a:r>
            <a:endParaRPr lang="nl-BE" sz="2800" dirty="0"/>
          </a:p>
        </p:txBody>
      </p:sp>
      <p:pic>
        <p:nvPicPr>
          <p:cNvPr id="4" name="Picture 2" descr="Stress, Tension, Pressure, Stressing, Pain, Strain">
            <a:extLst>
              <a:ext uri="{FF2B5EF4-FFF2-40B4-BE49-F238E27FC236}">
                <a16:creationId xmlns:a16="http://schemas.microsoft.com/office/drawing/2014/main" id="{46B94C19-B5AF-E86A-8731-7CAE257B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18194"/>
          <a:stretch>
            <a:fillRect/>
          </a:stretch>
        </p:blipFill>
        <p:spPr bwMode="auto">
          <a:xfrm>
            <a:off x="7035282" y="0"/>
            <a:ext cx="5156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9EB0E-0692-5DA2-70D9-2D75A674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" y="890954"/>
            <a:ext cx="12186757" cy="5429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9BFDD3-93D4-EB69-0505-8721D5FDFB10}"/>
              </a:ext>
            </a:extLst>
          </p:cNvPr>
          <p:cNvSpPr/>
          <p:nvPr/>
        </p:nvSpPr>
        <p:spPr>
          <a:xfrm>
            <a:off x="6760374" y="4319955"/>
            <a:ext cx="1005839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9F1-CDC4-C870-0633-D60A1B37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tables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B235-6558-6EFF-AB9B-C25AB32E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preferably a heap</a:t>
            </a:r>
          </a:p>
          <a:p>
            <a:endParaRPr lang="en-US" sz="2800" dirty="0"/>
          </a:p>
          <a:p>
            <a:r>
              <a:rPr lang="en-US" sz="2800" dirty="0"/>
              <a:t>truncate &amp; load</a:t>
            </a:r>
          </a:p>
          <a:p>
            <a:endParaRPr lang="en-US" sz="2800" dirty="0"/>
          </a:p>
          <a:p>
            <a:r>
              <a:rPr lang="en-US" sz="2800" dirty="0"/>
              <a:t>indexes only to improve SELECT queries</a:t>
            </a:r>
          </a:p>
          <a:p>
            <a:pPr lvl="1"/>
            <a:r>
              <a:rPr lang="en-US" sz="2400" dirty="0"/>
              <a:t>disable before load and rebuild after load</a:t>
            </a:r>
          </a:p>
          <a:p>
            <a:endParaRPr lang="en-US" sz="2800" dirty="0"/>
          </a:p>
          <a:p>
            <a:r>
              <a:rPr lang="en-US" sz="2800" dirty="0"/>
              <a:t>try incremental load for bigger tables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1379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57987" cy="2852737"/>
          </a:xfrm>
        </p:spPr>
        <p:txBody>
          <a:bodyPr anchor="t">
            <a:normAutofit/>
          </a:bodyPr>
          <a:lstStyle/>
          <a:p>
            <a:r>
              <a:rPr lang="en-US" sz="8800" dirty="0"/>
              <a:t>let’s talk about SQL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3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BC4-19AC-DF79-E056-7684569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for the SELECT statement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FA6F-DC9A-6B82-96A7-E02AB9DB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filter as early as possible</a:t>
            </a:r>
          </a:p>
          <a:p>
            <a:endParaRPr lang="en-US" sz="2800" dirty="0"/>
          </a:p>
          <a:p>
            <a:r>
              <a:rPr lang="en-US" sz="2800" dirty="0"/>
              <a:t>use CTEs for readability</a:t>
            </a:r>
          </a:p>
          <a:p>
            <a:pPr lvl="1"/>
            <a:r>
              <a:rPr lang="en-US" sz="2400" dirty="0"/>
              <a:t>break-up with temp tables</a:t>
            </a:r>
            <a:br>
              <a:rPr lang="en-US" sz="2400" dirty="0"/>
            </a:br>
            <a:r>
              <a:rPr lang="en-US" sz="2400" dirty="0"/>
              <a:t>if performance is not OK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avoid correlated subqueries</a:t>
            </a:r>
          </a:p>
          <a:p>
            <a:endParaRPr lang="en-US" sz="2800" dirty="0"/>
          </a:p>
          <a:p>
            <a:r>
              <a:rPr lang="en-US" sz="2800" dirty="0"/>
              <a:t>watch out for</a:t>
            </a:r>
            <a:br>
              <a:rPr lang="en-US" sz="2800" dirty="0"/>
            </a:br>
            <a:r>
              <a:rPr lang="en-US" sz="2800" dirty="0"/>
              <a:t>parameter sniffing (again)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79C2-0E2B-CF51-EB39-F4A974DD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57" y="1568749"/>
            <a:ext cx="3769459" cy="2428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58834-FAC6-EE34-2EF7-34920ACC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356" y="4164599"/>
            <a:ext cx="4199715" cy="20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fellowshipofminds.files.wordpress.com/2015/03/moses-and-the-ten-commandments.jpg">
            <a:extLst>
              <a:ext uri="{FF2B5EF4-FFF2-40B4-BE49-F238E27FC236}">
                <a16:creationId xmlns:a16="http://schemas.microsoft.com/office/drawing/2014/main" id="{420A9BEF-07CD-6CC1-29FC-310C5EA1F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7"/>
          <a:stretch/>
        </p:blipFill>
        <p:spPr bwMode="auto">
          <a:xfrm>
            <a:off x="3704020" y="1209838"/>
            <a:ext cx="4368626" cy="44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BC4-19AC-DF79-E056-7684569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Oracle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FA6F-DC9A-6B82-96A7-E02AB9DB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don’t use CURSOR</a:t>
            </a:r>
          </a:p>
          <a:p>
            <a:pPr lvl="1"/>
            <a:r>
              <a:rPr lang="en-US" sz="2400" dirty="0"/>
              <a:t>or WHILE loops</a:t>
            </a:r>
          </a:p>
          <a:p>
            <a:pPr lvl="1"/>
            <a:r>
              <a:rPr lang="en-US" sz="2400" dirty="0"/>
              <a:t>unless for management activities</a:t>
            </a:r>
          </a:p>
          <a:p>
            <a:pPr lvl="1"/>
            <a:r>
              <a:rPr lang="en-US" sz="2400" dirty="0"/>
              <a:t>avoid row-by-row operations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rather use tally table</a:t>
            </a:r>
            <a:br>
              <a:rPr lang="en-US" sz="2800" dirty="0"/>
            </a:br>
            <a:r>
              <a:rPr lang="en-US" sz="2800" dirty="0"/>
              <a:t>(numbers table)</a:t>
            </a:r>
            <a:br>
              <a:rPr lang="en-US" sz="2800" dirty="0"/>
            </a:br>
            <a:r>
              <a:rPr lang="en-US" sz="2800" dirty="0"/>
              <a:t>or window functions</a:t>
            </a:r>
          </a:p>
          <a:p>
            <a:pPr lvl="1"/>
            <a:r>
              <a:rPr lang="en-US" sz="2400" dirty="0"/>
              <a:t>set-based thinking FTW</a:t>
            </a:r>
          </a:p>
          <a:p>
            <a:endParaRPr lang="nl-BE" sz="2800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3EEE29C8-1389-60BE-E618-2768BD0A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4" b="1534"/>
          <a:stretch>
            <a:fillRect/>
          </a:stretch>
        </p:blipFill>
        <p:spPr>
          <a:xfrm>
            <a:off x="6858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797C-04BB-1331-C658-4777B199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user-defined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2B59-7E8B-ED36-5E20-20C9F05F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use scalar functions</a:t>
            </a:r>
          </a:p>
          <a:p>
            <a:pPr lvl="1"/>
            <a:r>
              <a:rPr lang="en-US" dirty="0"/>
              <a:t>make sure they’re inline</a:t>
            </a:r>
          </a:p>
          <a:p>
            <a:pPr lvl="1"/>
            <a:r>
              <a:rPr lang="en-US" dirty="0"/>
              <a:t>set NULL ON NULL INPUT if applicable</a:t>
            </a:r>
          </a:p>
          <a:p>
            <a:pPr lvl="1"/>
            <a:r>
              <a:rPr lang="en-US" dirty="0"/>
              <a:t>minimize the data set over which they are calculated</a:t>
            </a:r>
          </a:p>
          <a:p>
            <a:pPr lvl="1"/>
            <a:endParaRPr lang="en-US" dirty="0"/>
          </a:p>
          <a:p>
            <a:r>
              <a:rPr lang="en-US" dirty="0"/>
              <a:t>use inline table-valued functions</a:t>
            </a:r>
          </a:p>
          <a:p>
            <a:pPr lvl="1"/>
            <a:endParaRPr lang="en-US" dirty="0"/>
          </a:p>
          <a:p>
            <a:r>
              <a:rPr lang="en-US" dirty="0"/>
              <a:t>multi-statement table-valued functions?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36000" indent="0">
              <a:buNone/>
            </a:pPr>
            <a:r>
              <a:rPr lang="nl-BE" dirty="0">
                <a:hlinkClick r:id="rId3"/>
              </a:rPr>
              <a:t>https://sqlserverfast.com/blog/hugo/2012/05/t-sql-user-defined-functions-the-good-the-bad-and-the-ugly-part-1/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EA1AE-5274-0405-B5AD-AE2F00CDF2A4}"/>
              </a:ext>
            </a:extLst>
          </p:cNvPr>
          <p:cNvSpPr txBox="1"/>
          <p:nvPr/>
        </p:nvSpPr>
        <p:spPr>
          <a:xfrm>
            <a:off x="203688" y="2148071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rgbClr val="FF0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1779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F838-93BD-46A0-9675-42AED121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800" dirty="0"/>
              <a:t>DEMO</a:t>
            </a:r>
            <a:endParaRPr lang="nl-BE" sz="13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0D2489-6A42-4C2F-AC08-FE9B66549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4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1157987" cy="2852737"/>
          </a:xfrm>
        </p:spPr>
        <p:txBody>
          <a:bodyPr anchor="t">
            <a:normAutofit/>
          </a:bodyPr>
          <a:lstStyle/>
          <a:p>
            <a:r>
              <a:rPr lang="en-US" sz="8800" dirty="0"/>
              <a:t>what if your SQL</a:t>
            </a:r>
            <a:br>
              <a:rPr lang="en-US" sz="8800" dirty="0"/>
            </a:br>
            <a:r>
              <a:rPr lang="en-US" sz="8800" dirty="0"/>
              <a:t>is slow?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65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dex Archives - A Shot of SQLEspresso">
            <a:extLst>
              <a:ext uri="{FF2B5EF4-FFF2-40B4-BE49-F238E27FC236}">
                <a16:creationId xmlns:a16="http://schemas.microsoft.com/office/drawing/2014/main" id="{DA1D34F8-905B-D369-B7A5-F42A9E6A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62" y="1002277"/>
            <a:ext cx="5281321" cy="52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EC09-6193-C411-AA74-9BBCA9AF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8A7F8-8A63-C1D3-6DE8-C348BD6E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table wants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an identity column</a:t>
            </a:r>
          </a:p>
          <a:p>
            <a:pPr marL="0" indent="0">
              <a:buNone/>
            </a:pPr>
            <a:r>
              <a:rPr lang="en-US" dirty="0"/>
              <a:t>can be a date or other</a:t>
            </a:r>
            <a:br>
              <a:rPr lang="en-US" dirty="0"/>
            </a:br>
            <a:r>
              <a:rPr lang="en-US" dirty="0"/>
              <a:t>partitioning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column order matters</a:t>
            </a:r>
          </a:p>
        </p:txBody>
      </p:sp>
      <p:pic>
        <p:nvPicPr>
          <p:cNvPr id="6" name="Picture 2" descr="List, Names, Table, Personal Data, Data, Column">
            <a:extLst>
              <a:ext uri="{FF2B5EF4-FFF2-40B4-BE49-F238E27FC236}">
                <a16:creationId xmlns:a16="http://schemas.microsoft.com/office/drawing/2014/main" id="{B7BB8099-8674-3FCF-65A7-5B3FC952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7" b="9277"/>
          <a:stretch>
            <a:fillRect/>
          </a:stretch>
        </p:blipFill>
        <p:spPr bwMode="auto">
          <a:xfrm>
            <a:off x="6613525" y="0"/>
            <a:ext cx="5578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7B53-AFDD-5296-032C-6A03897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</a:t>
            </a:r>
            <a:r>
              <a:rPr lang="nl-BE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3530-AC31-DF28-0EFC-88C4405F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speed up SELECT queries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impacts other queries, especially DML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 copy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an eye out for unused indexes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Recipe, Tab, Index, Cards, Dividers, Print, Food, Book">
            <a:extLst>
              <a:ext uri="{FF2B5EF4-FFF2-40B4-BE49-F238E27FC236}">
                <a16:creationId xmlns:a16="http://schemas.microsoft.com/office/drawing/2014/main" id="{AAC5689A-D9D2-D942-B8A7-2BD23781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r="22461"/>
          <a:stretch>
            <a:fillRect/>
          </a:stretch>
        </p:blipFill>
        <p:spPr bwMode="auto">
          <a:xfrm>
            <a:off x="6526213" y="0"/>
            <a:ext cx="566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894-8162-3B2B-AC62-3A4B5B0A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columnstore index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D406-E622-6B54-EB8F-F96C5AE6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especially useful for data warehouses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the entire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used with in-memory OLTP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prerequisite for batch mode</a:t>
            </a:r>
            <a:br>
              <a:rPr lang="en-US" dirty="0"/>
            </a:br>
            <a:r>
              <a:rPr lang="en-US" dirty="0"/>
              <a:t>(&lt; SQL Server 2019)</a:t>
            </a:r>
          </a:p>
        </p:txBody>
      </p:sp>
      <p:pic>
        <p:nvPicPr>
          <p:cNvPr id="4" name="Picture 2" descr="Building Blocks, Toys, Block, Building, Construction">
            <a:extLst>
              <a:ext uri="{FF2B5EF4-FFF2-40B4-BE49-F238E27FC236}">
                <a16:creationId xmlns:a16="http://schemas.microsoft.com/office/drawing/2014/main" id="{DCF4F9FA-0AC4-D245-BF41-DB7CB9B7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r="19288"/>
          <a:stretch>
            <a:fillRect/>
          </a:stretch>
        </p:blipFill>
        <p:spPr bwMode="auto">
          <a:xfrm>
            <a:off x="6575425" y="0"/>
            <a:ext cx="561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CCF-AA86-A880-6671-F306C331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</a:t>
            </a:r>
            <a:endParaRPr lang="nl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F48CF7-B690-77C7-AB05-9826462BC45A}"/>
              </a:ext>
            </a:extLst>
          </p:cNvPr>
          <p:cNvGrpSpPr/>
          <p:nvPr/>
        </p:nvGrpSpPr>
        <p:grpSpPr>
          <a:xfrm>
            <a:off x="2099556" y="3007005"/>
            <a:ext cx="2160240" cy="2016224"/>
            <a:chOff x="539552" y="3429000"/>
            <a:chExt cx="2160240" cy="20162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909A1A-607C-9C9E-FD4B-BBF5EAFCC137}"/>
                </a:ext>
              </a:extLst>
            </p:cNvPr>
            <p:cNvSpPr/>
            <p:nvPr/>
          </p:nvSpPr>
          <p:spPr>
            <a:xfrm>
              <a:off x="539552" y="3429000"/>
              <a:ext cx="2160240" cy="2016224"/>
            </a:xfrm>
            <a:prstGeom prst="roundRect">
              <a:avLst/>
            </a:prstGeom>
            <a:solidFill>
              <a:srgbClr val="3AB8F1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40EBC1-12AA-543C-9022-32C7FBA59146}"/>
                </a:ext>
              </a:extLst>
            </p:cNvPr>
            <p:cNvGrpSpPr/>
            <p:nvPr/>
          </p:nvGrpSpPr>
          <p:grpSpPr>
            <a:xfrm>
              <a:off x="899592" y="4087958"/>
              <a:ext cx="1440160" cy="369332"/>
              <a:chOff x="3995936" y="2708920"/>
              <a:chExt cx="1440160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0A6059-44C9-D80D-BE8D-07791A6D7C18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8861E5-F421-7A86-3D56-E1A5A4A18849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8B8E5-D781-5C41-D6B5-9691C486A26D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C368A5-8A53-D3EF-F70E-7415D13E7618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C02BE0-CA14-A434-F3AF-5D4EFBF086EF}"/>
                </a:ext>
              </a:extLst>
            </p:cNvPr>
            <p:cNvGrpSpPr/>
            <p:nvPr/>
          </p:nvGrpSpPr>
          <p:grpSpPr>
            <a:xfrm>
              <a:off x="899592" y="4528292"/>
              <a:ext cx="1440160" cy="369332"/>
              <a:chOff x="3995936" y="2708920"/>
              <a:chExt cx="144016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F3DEE-290A-50C0-90B8-8F51B1FEA4D1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7F2677-D15C-7701-C73C-309E62FF1BD3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35422-4861-3FCC-32CF-3DE5CD1A1FB5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847840-99EB-7A23-2D99-E0FBD6A63DDB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909406-AB13-FE33-6F47-4A6C4082EF4C}"/>
                </a:ext>
              </a:extLst>
            </p:cNvPr>
            <p:cNvGrpSpPr/>
            <p:nvPr/>
          </p:nvGrpSpPr>
          <p:grpSpPr>
            <a:xfrm>
              <a:off x="899592" y="3645024"/>
              <a:ext cx="1440160" cy="369332"/>
              <a:chOff x="899592" y="3284984"/>
              <a:chExt cx="1440160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B8E9AB-9C1A-89E9-A98F-DA8FBBB222A1}"/>
                  </a:ext>
                </a:extLst>
              </p:cNvPr>
              <p:cNvSpPr txBox="1"/>
              <p:nvPr/>
            </p:nvSpPr>
            <p:spPr>
              <a:xfrm>
                <a:off x="899592" y="3284984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A73551-506B-AE84-9C5A-71F0513B99E4}"/>
                  </a:ext>
                </a:extLst>
              </p:cNvPr>
              <p:cNvSpPr txBox="1"/>
              <p:nvPr/>
            </p:nvSpPr>
            <p:spPr>
              <a:xfrm>
                <a:off x="1259632" y="3284984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6F9CA1-7471-6384-D636-B04082C8B073}"/>
                  </a:ext>
                </a:extLst>
              </p:cNvPr>
              <p:cNvSpPr txBox="1"/>
              <p:nvPr/>
            </p:nvSpPr>
            <p:spPr>
              <a:xfrm>
                <a:off x="1619672" y="3284984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E9261B-3E12-5449-9085-294B0FB193C0}"/>
                  </a:ext>
                </a:extLst>
              </p:cNvPr>
              <p:cNvSpPr txBox="1"/>
              <p:nvPr/>
            </p:nvSpPr>
            <p:spPr>
              <a:xfrm>
                <a:off x="1979712" y="3284984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5C8BB4-0DC2-0157-EAFA-C318871300A5}"/>
              </a:ext>
            </a:extLst>
          </p:cNvPr>
          <p:cNvGrpSpPr/>
          <p:nvPr/>
        </p:nvGrpSpPr>
        <p:grpSpPr>
          <a:xfrm>
            <a:off x="4259796" y="5743309"/>
            <a:ext cx="3672408" cy="504056"/>
            <a:chOff x="2699792" y="4941168"/>
            <a:chExt cx="3672408" cy="504056"/>
          </a:xfrm>
        </p:grpSpPr>
        <p:sp>
          <p:nvSpPr>
            <p:cNvPr id="22" name="Can 3">
              <a:extLst>
                <a:ext uri="{FF2B5EF4-FFF2-40B4-BE49-F238E27FC236}">
                  <a16:creationId xmlns:a16="http://schemas.microsoft.com/office/drawing/2014/main" id="{44BB3BE4-295C-5249-EBAD-FF818D0D8369}"/>
                </a:ext>
              </a:extLst>
            </p:cNvPr>
            <p:cNvSpPr/>
            <p:nvPr/>
          </p:nvSpPr>
          <p:spPr>
            <a:xfrm>
              <a:off x="2699792" y="4941168"/>
              <a:ext cx="3672408" cy="504056"/>
            </a:xfrm>
            <a:prstGeom prst="can">
              <a:avLst/>
            </a:prstGeom>
            <a:solidFill>
              <a:srgbClr val="FCB219"/>
            </a:solidFill>
            <a:ln w="25400" cap="flat" cmpd="sng" algn="ctr">
              <a:solidFill>
                <a:srgbClr val="FCB21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2400" b="1" i="0" u="none" strike="noStrike" kern="0" cap="none" spc="0" normalizeH="0" baseline="0" noProof="0">
                <a:ln w="31550" cmpd="sng">
                  <a:gradFill>
                    <a:gsLst>
                      <a:gs pos="70000">
                        <a:srgbClr val="A8AAAD">
                          <a:shade val="50000"/>
                          <a:satMod val="190000"/>
                        </a:srgbClr>
                      </a:gs>
                      <a:gs pos="0">
                        <a:srgbClr val="A8AAA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A8AAA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6476C4-BB11-6E8A-7C92-0C1C47C337C7}"/>
                </a:ext>
              </a:extLst>
            </p:cNvPr>
            <p:cNvSpPr txBox="1"/>
            <p:nvPr/>
          </p:nvSpPr>
          <p:spPr>
            <a:xfrm>
              <a:off x="4233732" y="503494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</a:rPr>
                <a:t>disk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C55F8E-A939-750E-6732-E6CF4FCB271E}"/>
              </a:ext>
            </a:extLst>
          </p:cNvPr>
          <p:cNvGrpSpPr/>
          <p:nvPr/>
        </p:nvGrpSpPr>
        <p:grpSpPr>
          <a:xfrm>
            <a:off x="5015880" y="3007005"/>
            <a:ext cx="2160240" cy="2016224"/>
            <a:chOff x="539552" y="2492896"/>
            <a:chExt cx="2160240" cy="2016224"/>
          </a:xfrm>
        </p:grpSpPr>
        <p:sp>
          <p:nvSpPr>
            <p:cNvPr id="25" name="Rounded Rectangle 28">
              <a:extLst>
                <a:ext uri="{FF2B5EF4-FFF2-40B4-BE49-F238E27FC236}">
                  <a16:creationId xmlns:a16="http://schemas.microsoft.com/office/drawing/2014/main" id="{A67D1A0F-7D24-354A-34F1-61E2C3F4B06F}"/>
                </a:ext>
              </a:extLst>
            </p:cNvPr>
            <p:cNvSpPr/>
            <p:nvPr/>
          </p:nvSpPr>
          <p:spPr>
            <a:xfrm>
              <a:off x="539552" y="2492896"/>
              <a:ext cx="2160240" cy="2016224"/>
            </a:xfrm>
            <a:prstGeom prst="roundRect">
              <a:avLst/>
            </a:prstGeom>
            <a:solidFill>
              <a:srgbClr val="3AB8F1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65155A43-2443-366C-13D1-8B2008C87E57}"/>
                </a:ext>
              </a:extLst>
            </p:cNvPr>
            <p:cNvGrpSpPr/>
            <p:nvPr/>
          </p:nvGrpSpPr>
          <p:grpSpPr>
            <a:xfrm>
              <a:off x="899592" y="2708920"/>
              <a:ext cx="1440160" cy="369332"/>
              <a:chOff x="3995936" y="2708920"/>
              <a:chExt cx="1440160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C8A778-87FA-031A-CF02-802CE60EE9D1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E57137-B625-0ACB-E66D-A2E78C98CB55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791E3D-E7DD-456C-F723-3427BA41A357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AA8345-358C-9B2F-E426-80B935F5587D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5792B490-A84C-D483-7D84-8D2993C7AFE3}"/>
                </a:ext>
              </a:extLst>
            </p:cNvPr>
            <p:cNvGrpSpPr/>
            <p:nvPr/>
          </p:nvGrpSpPr>
          <p:grpSpPr>
            <a:xfrm>
              <a:off x="899592" y="3151854"/>
              <a:ext cx="1440160" cy="369332"/>
              <a:chOff x="3995936" y="2708920"/>
              <a:chExt cx="1440160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6A2039-5736-9937-ABE1-05A3912D80CF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467B21-CFC4-FAAF-BDFD-BE60448F3269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392D-BDC2-0B45-6429-48F78414923C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FF5512-A462-1565-4D65-733C5B0CCBFE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28" name="Group 20">
              <a:extLst>
                <a:ext uri="{FF2B5EF4-FFF2-40B4-BE49-F238E27FC236}">
                  <a16:creationId xmlns:a16="http://schemas.microsoft.com/office/drawing/2014/main" id="{4643C54B-FB08-27CE-7344-FD3398A0FB5F}"/>
                </a:ext>
              </a:extLst>
            </p:cNvPr>
            <p:cNvGrpSpPr/>
            <p:nvPr/>
          </p:nvGrpSpPr>
          <p:grpSpPr>
            <a:xfrm>
              <a:off x="899592" y="3592188"/>
              <a:ext cx="1440160" cy="369332"/>
              <a:chOff x="3995936" y="2708920"/>
              <a:chExt cx="1440160" cy="3693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2FA44E-CD58-8999-2988-D475B999C6F3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50B4B6-42BB-76D9-499D-D7751320DC16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EE0D0A-53AE-08C6-381A-13F1CEB1FC74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76CD55-B0CA-541C-2DFE-0440EAFC4597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4334E5-D91B-03BD-0F75-7D02536705C8}"/>
                </a:ext>
              </a:extLst>
            </p:cNvPr>
            <p:cNvSpPr txBox="1"/>
            <p:nvPr/>
          </p:nvSpPr>
          <p:spPr>
            <a:xfrm>
              <a:off x="1187624" y="4109010"/>
              <a:ext cx="792088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</a:rPr>
                <a:t>page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FFDC09-93C5-1192-2EB8-879DCACAFD92}"/>
              </a:ext>
            </a:extLst>
          </p:cNvPr>
          <p:cNvGrpSpPr/>
          <p:nvPr/>
        </p:nvGrpSpPr>
        <p:grpSpPr>
          <a:xfrm>
            <a:off x="7932204" y="3007005"/>
            <a:ext cx="2160240" cy="2016224"/>
            <a:chOff x="539552" y="2492896"/>
            <a:chExt cx="2160240" cy="2016224"/>
          </a:xfrm>
        </p:grpSpPr>
        <p:sp>
          <p:nvSpPr>
            <p:cNvPr id="43" name="Rounded Rectangle 46">
              <a:extLst>
                <a:ext uri="{FF2B5EF4-FFF2-40B4-BE49-F238E27FC236}">
                  <a16:creationId xmlns:a16="http://schemas.microsoft.com/office/drawing/2014/main" id="{3A0F394E-9092-7682-135D-54EEC0CEEE21}"/>
                </a:ext>
              </a:extLst>
            </p:cNvPr>
            <p:cNvSpPr/>
            <p:nvPr/>
          </p:nvSpPr>
          <p:spPr>
            <a:xfrm>
              <a:off x="539552" y="2492896"/>
              <a:ext cx="2160240" cy="2016224"/>
            </a:xfrm>
            <a:prstGeom prst="roundRect">
              <a:avLst/>
            </a:prstGeom>
            <a:solidFill>
              <a:srgbClr val="3AB8F1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ED4E9390-F661-49CA-94E3-49ABE143176D}"/>
                </a:ext>
              </a:extLst>
            </p:cNvPr>
            <p:cNvGrpSpPr/>
            <p:nvPr/>
          </p:nvGrpSpPr>
          <p:grpSpPr>
            <a:xfrm>
              <a:off x="899592" y="2708920"/>
              <a:ext cx="1440160" cy="369332"/>
              <a:chOff x="3995936" y="2708920"/>
              <a:chExt cx="1440160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EBB5A7-13F6-BB1C-CA8B-CFDD667F7907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F7CE0D-69F5-0342-2EBA-65C362A0ED5D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45796C-B9FD-476A-7973-6EE9B81E196D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C6AB5EC-6685-FB52-9FF5-3D2567F97AD9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45" name="Group 15">
              <a:extLst>
                <a:ext uri="{FF2B5EF4-FFF2-40B4-BE49-F238E27FC236}">
                  <a16:creationId xmlns:a16="http://schemas.microsoft.com/office/drawing/2014/main" id="{16FE63DB-BF03-C995-426D-D92C1F2BD31B}"/>
                </a:ext>
              </a:extLst>
            </p:cNvPr>
            <p:cNvGrpSpPr/>
            <p:nvPr/>
          </p:nvGrpSpPr>
          <p:grpSpPr>
            <a:xfrm>
              <a:off x="899592" y="3151854"/>
              <a:ext cx="1440160" cy="369332"/>
              <a:chOff x="3995936" y="2708920"/>
              <a:chExt cx="1440160" cy="3693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B4086C-DE7A-84E4-11F5-F1E0310D8D03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AA69A3-55C1-2E95-B272-0E7E26152F31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D3A281-054D-1EAA-9A69-BC99A22F84FA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EFDA76C-8FCA-541B-022F-475DDFCB7BD0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grpSp>
          <p:nvGrpSpPr>
            <p:cNvPr id="46" name="Group 20">
              <a:extLst>
                <a:ext uri="{FF2B5EF4-FFF2-40B4-BE49-F238E27FC236}">
                  <a16:creationId xmlns:a16="http://schemas.microsoft.com/office/drawing/2014/main" id="{E7D9845E-C4A6-B933-1876-F477309E662D}"/>
                </a:ext>
              </a:extLst>
            </p:cNvPr>
            <p:cNvGrpSpPr/>
            <p:nvPr/>
          </p:nvGrpSpPr>
          <p:grpSpPr>
            <a:xfrm>
              <a:off x="899592" y="3592188"/>
              <a:ext cx="1440160" cy="369332"/>
              <a:chOff x="3995936" y="2708920"/>
              <a:chExt cx="144016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9FBB68-69FC-5906-8276-40FCF33423DB}"/>
                  </a:ext>
                </a:extLst>
              </p:cNvPr>
              <p:cNvSpPr txBox="1"/>
              <p:nvPr/>
            </p:nvSpPr>
            <p:spPr>
              <a:xfrm>
                <a:off x="3995936" y="2708920"/>
                <a:ext cx="360040" cy="369332"/>
              </a:xfrm>
              <a:prstGeom prst="rect">
                <a:avLst/>
              </a:prstGeom>
              <a:solidFill>
                <a:srgbClr val="96C45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348EA9-672A-0354-F34A-3773555E3785}"/>
                  </a:ext>
                </a:extLst>
              </p:cNvPr>
              <p:cNvSpPr txBox="1"/>
              <p:nvPr/>
            </p:nvSpPr>
            <p:spPr>
              <a:xfrm>
                <a:off x="4355976" y="2708920"/>
                <a:ext cx="360040" cy="369332"/>
              </a:xfrm>
              <a:prstGeom prst="rect">
                <a:avLst/>
              </a:prstGeom>
              <a:solidFill>
                <a:srgbClr val="FCB219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B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089028-C42E-D89F-2171-FF28EC81B86A}"/>
                  </a:ext>
                </a:extLst>
              </p:cNvPr>
              <p:cNvSpPr txBox="1"/>
              <p:nvPr/>
            </p:nvSpPr>
            <p:spPr>
              <a:xfrm>
                <a:off x="4716016" y="2708920"/>
                <a:ext cx="360040" cy="369332"/>
              </a:xfrm>
              <a:prstGeom prst="rect">
                <a:avLst/>
              </a:prstGeom>
              <a:solidFill>
                <a:srgbClr val="E71F28">
                  <a:lumMod val="60000"/>
                  <a:lumOff val="40000"/>
                </a:srgbClr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DFED20-4C9F-161A-C9AA-57FC401BDF50}"/>
                  </a:ext>
                </a:extLst>
              </p:cNvPr>
              <p:cNvSpPr txBox="1"/>
              <p:nvPr/>
            </p:nvSpPr>
            <p:spPr>
              <a:xfrm>
                <a:off x="5076056" y="2708920"/>
                <a:ext cx="360040" cy="369332"/>
              </a:xfrm>
              <a:prstGeom prst="rect">
                <a:avLst/>
              </a:prstGeom>
              <a:solidFill>
                <a:srgbClr val="FFFF79"/>
              </a:solidFill>
              <a:ln w="25400">
                <a:solidFill>
                  <a:srgbClr val="969696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D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2421BC-D248-06BF-A016-6927B61290E6}"/>
                </a:ext>
              </a:extLst>
            </p:cNvPr>
            <p:cNvSpPr txBox="1"/>
            <p:nvPr/>
          </p:nvSpPr>
          <p:spPr>
            <a:xfrm>
              <a:off x="1187624" y="4109010"/>
              <a:ext cx="792088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</a:rPr>
                <a:t>page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B038B36-9B34-2AA1-7B8A-B4D01E0CDFED}"/>
              </a:ext>
            </a:extLst>
          </p:cNvPr>
          <p:cNvSpPr txBox="1"/>
          <p:nvPr/>
        </p:nvSpPr>
        <p:spPr>
          <a:xfrm>
            <a:off x="840233" y="141949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47321"/>
                </a:solidFill>
                <a:latin typeface="Segoe UI Light"/>
              </a:rPr>
              <a:t>SELECT A</a:t>
            </a:r>
            <a:br>
              <a:rPr lang="nl-BE" b="1" dirty="0">
                <a:solidFill>
                  <a:srgbClr val="F47321"/>
                </a:solidFill>
                <a:latin typeface="Segoe UI Light"/>
              </a:rPr>
            </a:br>
            <a:r>
              <a:rPr lang="nl-BE" b="1" dirty="0">
                <a:solidFill>
                  <a:srgbClr val="F47321"/>
                </a:solidFill>
                <a:latin typeface="Segoe UI Light"/>
              </a:rPr>
              <a:t>FROM myTable;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BDAFFC-9C43-7EBA-5208-462A7D8AC255}"/>
              </a:ext>
            </a:extLst>
          </p:cNvPr>
          <p:cNvGrpSpPr/>
          <p:nvPr/>
        </p:nvGrpSpPr>
        <p:grpSpPr>
          <a:xfrm>
            <a:off x="5339916" y="3201257"/>
            <a:ext cx="1512168" cy="1274372"/>
            <a:chOff x="856048" y="3274098"/>
            <a:chExt cx="1512168" cy="127437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188359-EA18-6BDD-1280-6EDBCB5F9EFB}"/>
                </a:ext>
              </a:extLst>
            </p:cNvPr>
            <p:cNvSpPr/>
            <p:nvPr/>
          </p:nvSpPr>
          <p:spPr>
            <a:xfrm>
              <a:off x="856048" y="3274098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694AF00-2176-A9A1-4A66-6E92BE99DBFA}"/>
                </a:ext>
              </a:extLst>
            </p:cNvPr>
            <p:cNvSpPr/>
            <p:nvPr/>
          </p:nvSpPr>
          <p:spPr>
            <a:xfrm>
              <a:off x="856048" y="3711589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4C5E44-AB0C-5527-C5E5-49DEC187B95E}"/>
                </a:ext>
              </a:extLst>
            </p:cNvPr>
            <p:cNvSpPr/>
            <p:nvPr/>
          </p:nvSpPr>
          <p:spPr>
            <a:xfrm>
              <a:off x="856048" y="4149080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2FB19-93C5-F7F4-B0B5-7E8CD42AA437}"/>
              </a:ext>
            </a:extLst>
          </p:cNvPr>
          <p:cNvGrpSpPr/>
          <p:nvPr/>
        </p:nvGrpSpPr>
        <p:grpSpPr>
          <a:xfrm>
            <a:off x="8220236" y="3194565"/>
            <a:ext cx="1512168" cy="1274372"/>
            <a:chOff x="856048" y="3274098"/>
            <a:chExt cx="1512168" cy="127437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63832B-437B-4324-E583-806C5282ABE6}"/>
                </a:ext>
              </a:extLst>
            </p:cNvPr>
            <p:cNvSpPr/>
            <p:nvPr/>
          </p:nvSpPr>
          <p:spPr>
            <a:xfrm>
              <a:off x="856048" y="3274098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C0BF4E-E57F-29F7-A1F3-17878436F787}"/>
                </a:ext>
              </a:extLst>
            </p:cNvPr>
            <p:cNvSpPr/>
            <p:nvPr/>
          </p:nvSpPr>
          <p:spPr>
            <a:xfrm>
              <a:off x="856048" y="3711589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60350D-2945-EA29-313F-0A3DF9B18563}"/>
                </a:ext>
              </a:extLst>
            </p:cNvPr>
            <p:cNvSpPr/>
            <p:nvPr/>
          </p:nvSpPr>
          <p:spPr>
            <a:xfrm>
              <a:off x="856048" y="4149080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69" name="Right Arrow 77">
            <a:extLst>
              <a:ext uri="{FF2B5EF4-FFF2-40B4-BE49-F238E27FC236}">
                <a16:creationId xmlns:a16="http://schemas.microsoft.com/office/drawing/2014/main" id="{AA03BB59-C68F-C005-EBB5-CC37A7ABC042}"/>
              </a:ext>
            </a:extLst>
          </p:cNvPr>
          <p:cNvSpPr/>
          <p:nvPr/>
        </p:nvSpPr>
        <p:spPr>
          <a:xfrm rot="14764633">
            <a:off x="3901141" y="5157586"/>
            <a:ext cx="417406" cy="432048"/>
          </a:xfrm>
          <a:prstGeom prst="rightArrow">
            <a:avLst/>
          </a:prstGeom>
          <a:gradFill rotWithShape="1">
            <a:gsLst>
              <a:gs pos="0">
                <a:srgbClr val="969696">
                  <a:shade val="51000"/>
                  <a:satMod val="130000"/>
                </a:srgbClr>
              </a:gs>
              <a:gs pos="80000">
                <a:srgbClr val="969696">
                  <a:shade val="93000"/>
                  <a:satMod val="130000"/>
                </a:srgbClr>
              </a:gs>
              <a:gs pos="100000">
                <a:srgbClr val="96969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0" name="Right Arrow 78">
            <a:extLst>
              <a:ext uri="{FF2B5EF4-FFF2-40B4-BE49-F238E27FC236}">
                <a16:creationId xmlns:a16="http://schemas.microsoft.com/office/drawing/2014/main" id="{387B5455-71F5-4983-4335-94CBCC7C13A5}"/>
              </a:ext>
            </a:extLst>
          </p:cNvPr>
          <p:cNvSpPr/>
          <p:nvPr/>
        </p:nvSpPr>
        <p:spPr>
          <a:xfrm rot="16200000">
            <a:off x="5851293" y="5157585"/>
            <a:ext cx="417406" cy="432048"/>
          </a:xfrm>
          <a:prstGeom prst="rightArrow">
            <a:avLst/>
          </a:prstGeom>
          <a:gradFill rotWithShape="1">
            <a:gsLst>
              <a:gs pos="0">
                <a:srgbClr val="969696">
                  <a:shade val="51000"/>
                  <a:satMod val="130000"/>
                </a:srgbClr>
              </a:gs>
              <a:gs pos="80000">
                <a:srgbClr val="969696">
                  <a:shade val="93000"/>
                  <a:satMod val="130000"/>
                </a:srgbClr>
              </a:gs>
              <a:gs pos="100000">
                <a:srgbClr val="96969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1" name="Right Arrow 79">
            <a:extLst>
              <a:ext uri="{FF2B5EF4-FFF2-40B4-BE49-F238E27FC236}">
                <a16:creationId xmlns:a16="http://schemas.microsoft.com/office/drawing/2014/main" id="{9EA91318-78B3-E3BB-AD15-3C3EACA57B5F}"/>
              </a:ext>
            </a:extLst>
          </p:cNvPr>
          <p:cNvSpPr/>
          <p:nvPr/>
        </p:nvSpPr>
        <p:spPr>
          <a:xfrm rot="17640000">
            <a:off x="7873314" y="5157586"/>
            <a:ext cx="417406" cy="432048"/>
          </a:xfrm>
          <a:prstGeom prst="rightArrow">
            <a:avLst/>
          </a:prstGeom>
          <a:gradFill rotWithShape="1">
            <a:gsLst>
              <a:gs pos="0">
                <a:srgbClr val="969696">
                  <a:shade val="51000"/>
                  <a:satMod val="130000"/>
                </a:srgbClr>
              </a:gs>
              <a:gs pos="80000">
                <a:srgbClr val="969696">
                  <a:shade val="93000"/>
                  <a:satMod val="130000"/>
                </a:srgbClr>
              </a:gs>
              <a:gs pos="100000">
                <a:srgbClr val="96969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90C6B-6590-8DD5-3DD3-A160A73FF3D9}"/>
              </a:ext>
            </a:extLst>
          </p:cNvPr>
          <p:cNvSpPr txBox="1"/>
          <p:nvPr/>
        </p:nvSpPr>
        <p:spPr>
          <a:xfrm>
            <a:off x="5898402" y="2153795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CE4C1C-46C9-3C3E-13F9-5FA6C671A063}"/>
              </a:ext>
            </a:extLst>
          </p:cNvPr>
          <p:cNvSpPr txBox="1"/>
          <p:nvPr/>
        </p:nvSpPr>
        <p:spPr>
          <a:xfrm>
            <a:off x="2747628" y="4623119"/>
            <a:ext cx="7920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BE" sz="2000" b="1">
                <a:solidFill>
                  <a:prstClr val="white"/>
                </a:solidFill>
                <a:latin typeface="Segoe UI Light"/>
              </a:rPr>
              <a:t>page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EF12CC-58AB-CEFA-FB18-6BC61F08E6A0}"/>
              </a:ext>
            </a:extLst>
          </p:cNvPr>
          <p:cNvGrpSpPr/>
          <p:nvPr/>
        </p:nvGrpSpPr>
        <p:grpSpPr>
          <a:xfrm>
            <a:off x="2416052" y="3212143"/>
            <a:ext cx="1512168" cy="1274372"/>
            <a:chOff x="856048" y="3274098"/>
            <a:chExt cx="1512168" cy="127437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6D58D-2523-4095-24D6-983251F93FA0}"/>
                </a:ext>
              </a:extLst>
            </p:cNvPr>
            <p:cNvSpPr/>
            <p:nvPr/>
          </p:nvSpPr>
          <p:spPr>
            <a:xfrm>
              <a:off x="856048" y="3274098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DB6E61-CDBD-3AA8-0F63-67B4ABCBBE0E}"/>
                </a:ext>
              </a:extLst>
            </p:cNvPr>
            <p:cNvSpPr/>
            <p:nvPr/>
          </p:nvSpPr>
          <p:spPr>
            <a:xfrm>
              <a:off x="856048" y="3711589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5F77E6-515B-F449-E341-A6134E1AC42F}"/>
                </a:ext>
              </a:extLst>
            </p:cNvPr>
            <p:cNvSpPr/>
            <p:nvPr/>
          </p:nvSpPr>
          <p:spPr>
            <a:xfrm>
              <a:off x="856048" y="4149080"/>
              <a:ext cx="1512168" cy="399390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A1D7586-C668-CF37-C2BB-8D6D14D5806C}"/>
              </a:ext>
            </a:extLst>
          </p:cNvPr>
          <p:cNvSpPr txBox="1"/>
          <p:nvPr/>
        </p:nvSpPr>
        <p:spPr>
          <a:xfrm>
            <a:off x="5898402" y="1793755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DB003B-FDF7-C35A-08B3-DA0174AA0C27}"/>
              </a:ext>
            </a:extLst>
          </p:cNvPr>
          <p:cNvSpPr txBox="1"/>
          <p:nvPr/>
        </p:nvSpPr>
        <p:spPr>
          <a:xfrm>
            <a:off x="4475820" y="2502949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3E4683-31B4-279D-72A8-C56C304B547D}"/>
              </a:ext>
            </a:extLst>
          </p:cNvPr>
          <p:cNvSpPr txBox="1"/>
          <p:nvPr/>
        </p:nvSpPr>
        <p:spPr>
          <a:xfrm>
            <a:off x="4475820" y="2142909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757DC3-7B5C-6BC2-26E8-7B1DB419F2C2}"/>
              </a:ext>
            </a:extLst>
          </p:cNvPr>
          <p:cNvSpPr txBox="1"/>
          <p:nvPr/>
        </p:nvSpPr>
        <p:spPr>
          <a:xfrm>
            <a:off x="4475820" y="1782869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9E55A6-AEC1-01D6-8768-EBB34F214F2C}"/>
              </a:ext>
            </a:extLst>
          </p:cNvPr>
          <p:cNvSpPr txBox="1"/>
          <p:nvPr/>
        </p:nvSpPr>
        <p:spPr>
          <a:xfrm>
            <a:off x="5898402" y="2523127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E19E2-B321-6777-3A4E-CDE23D9E4EDE}"/>
              </a:ext>
            </a:extLst>
          </p:cNvPr>
          <p:cNvCxnSpPr>
            <a:stCxn id="9" idx="0"/>
            <a:endCxn id="81" idx="1"/>
          </p:cNvCxnSpPr>
          <p:nvPr/>
        </p:nvCxnSpPr>
        <p:spPr>
          <a:xfrm flipV="1">
            <a:off x="2639616" y="1967535"/>
            <a:ext cx="1836204" cy="125549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E79A4A-23B4-1D9C-E17F-1711E97388C5}"/>
              </a:ext>
            </a:extLst>
          </p:cNvPr>
          <p:cNvCxnSpPr>
            <a:stCxn id="17" idx="0"/>
            <a:endCxn id="80" idx="1"/>
          </p:cNvCxnSpPr>
          <p:nvPr/>
        </p:nvCxnSpPr>
        <p:spPr>
          <a:xfrm flipV="1">
            <a:off x="2639616" y="2327575"/>
            <a:ext cx="1836204" cy="13383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4D9094-813B-8A5A-AD67-A83F2DD12A56}"/>
              </a:ext>
            </a:extLst>
          </p:cNvPr>
          <p:cNvCxnSpPr>
            <a:stCxn id="13" idx="0"/>
            <a:endCxn id="79" idx="1"/>
          </p:cNvCxnSpPr>
          <p:nvPr/>
        </p:nvCxnSpPr>
        <p:spPr>
          <a:xfrm flipV="1">
            <a:off x="2639616" y="2687615"/>
            <a:ext cx="1836204" cy="141868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F6F10C7-96BB-8061-F950-FE6EA922DEB6}"/>
              </a:ext>
            </a:extLst>
          </p:cNvPr>
          <p:cNvSpPr txBox="1"/>
          <p:nvPr/>
        </p:nvSpPr>
        <p:spPr>
          <a:xfrm>
            <a:off x="7356140" y="2153795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A9BC14-3B43-E020-68A6-2B6C98CCE774}"/>
              </a:ext>
            </a:extLst>
          </p:cNvPr>
          <p:cNvSpPr txBox="1"/>
          <p:nvPr/>
        </p:nvSpPr>
        <p:spPr>
          <a:xfrm>
            <a:off x="7356140" y="1793755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2382C9-9533-41FE-7D07-963ED9971843}"/>
              </a:ext>
            </a:extLst>
          </p:cNvPr>
          <p:cNvSpPr txBox="1"/>
          <p:nvPr/>
        </p:nvSpPr>
        <p:spPr>
          <a:xfrm>
            <a:off x="7356140" y="2523127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6834BA-AF8D-01AF-E11C-E72887A8C30A}"/>
              </a:ext>
            </a:extLst>
          </p:cNvPr>
          <p:cNvCxnSpPr>
            <a:stCxn id="38" idx="0"/>
            <a:endCxn id="78" idx="1"/>
          </p:cNvCxnSpPr>
          <p:nvPr/>
        </p:nvCxnSpPr>
        <p:spPr>
          <a:xfrm flipV="1">
            <a:off x="5555940" y="1978421"/>
            <a:ext cx="342462" cy="12446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2098E3-6EEF-178D-1C00-23E21A237773}"/>
              </a:ext>
            </a:extLst>
          </p:cNvPr>
          <p:cNvCxnSpPr>
            <a:stCxn id="34" idx="0"/>
            <a:endCxn id="72" idx="1"/>
          </p:cNvCxnSpPr>
          <p:nvPr/>
        </p:nvCxnSpPr>
        <p:spPr>
          <a:xfrm flipV="1">
            <a:off x="5555940" y="2338461"/>
            <a:ext cx="342462" cy="13275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5E1D76-0A61-4576-06FB-8B00F1E0B787}"/>
              </a:ext>
            </a:extLst>
          </p:cNvPr>
          <p:cNvCxnSpPr>
            <a:stCxn id="30" idx="0"/>
            <a:endCxn id="82" idx="1"/>
          </p:cNvCxnSpPr>
          <p:nvPr/>
        </p:nvCxnSpPr>
        <p:spPr>
          <a:xfrm flipV="1">
            <a:off x="5555940" y="2707793"/>
            <a:ext cx="342462" cy="13985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A3D08BC-1401-CCC4-43CE-3B4C28E1F22C}"/>
              </a:ext>
            </a:extLst>
          </p:cNvPr>
          <p:cNvCxnSpPr>
            <a:stCxn id="56" idx="0"/>
            <a:endCxn id="87" idx="3"/>
          </p:cNvCxnSpPr>
          <p:nvPr/>
        </p:nvCxnSpPr>
        <p:spPr>
          <a:xfrm flipH="1" flipV="1">
            <a:off x="7716180" y="1978421"/>
            <a:ext cx="756084" cy="12446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FC6B73-8E5E-9312-BC71-F3CC4E5DC740}"/>
              </a:ext>
            </a:extLst>
          </p:cNvPr>
          <p:cNvCxnSpPr>
            <a:stCxn id="52" idx="0"/>
            <a:endCxn id="86" idx="3"/>
          </p:cNvCxnSpPr>
          <p:nvPr/>
        </p:nvCxnSpPr>
        <p:spPr>
          <a:xfrm flipH="1" flipV="1">
            <a:off x="7716180" y="2338461"/>
            <a:ext cx="756084" cy="13275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E4062A-5A53-5F25-B55C-58059E2E37F7}"/>
              </a:ext>
            </a:extLst>
          </p:cNvPr>
          <p:cNvCxnSpPr>
            <a:stCxn id="48" idx="0"/>
            <a:endCxn id="88" idx="3"/>
          </p:cNvCxnSpPr>
          <p:nvPr/>
        </p:nvCxnSpPr>
        <p:spPr>
          <a:xfrm flipH="1" flipV="1">
            <a:off x="7716180" y="2707793"/>
            <a:ext cx="756084" cy="139850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502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6" grpId="0" animBg="1"/>
      <p:bldP spid="87" grpId="0" animBg="1"/>
      <p:bldP spid="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D98-72BD-2390-01AC-80FEC791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</a:t>
            </a:r>
            <a:endParaRPr lang="nl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0BACE8-4FEB-A204-AACF-A1FB676F1B6A}"/>
              </a:ext>
            </a:extLst>
          </p:cNvPr>
          <p:cNvGrpSpPr/>
          <p:nvPr/>
        </p:nvGrpSpPr>
        <p:grpSpPr>
          <a:xfrm>
            <a:off x="4170373" y="5805488"/>
            <a:ext cx="3672408" cy="504056"/>
            <a:chOff x="2699792" y="4941168"/>
            <a:chExt cx="3672408" cy="504056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A6F1A786-F9F1-3BF2-AE9D-1058A0FB3176}"/>
                </a:ext>
              </a:extLst>
            </p:cNvPr>
            <p:cNvSpPr/>
            <p:nvPr/>
          </p:nvSpPr>
          <p:spPr>
            <a:xfrm>
              <a:off x="2699792" y="4941168"/>
              <a:ext cx="3672408" cy="504056"/>
            </a:xfrm>
            <a:prstGeom prst="can">
              <a:avLst/>
            </a:prstGeom>
            <a:solidFill>
              <a:srgbClr val="FCB219"/>
            </a:solidFill>
            <a:ln w="25400" cap="flat" cmpd="sng" algn="ctr">
              <a:solidFill>
                <a:srgbClr val="FCB21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2400" b="1" i="0" u="none" strike="noStrike" kern="0" cap="none" spc="0" normalizeH="0" baseline="0" noProof="0">
                <a:ln w="31550" cmpd="sng">
                  <a:gradFill>
                    <a:gsLst>
                      <a:gs pos="70000">
                        <a:srgbClr val="A8AAAD">
                          <a:shade val="50000"/>
                          <a:satMod val="190000"/>
                        </a:srgbClr>
                      </a:gs>
                      <a:gs pos="0">
                        <a:srgbClr val="A8AAA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A8AAA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9F508E-5EBB-0CE9-E7D8-C254566500A6}"/>
                </a:ext>
              </a:extLst>
            </p:cNvPr>
            <p:cNvSpPr txBox="1"/>
            <p:nvPr/>
          </p:nvSpPr>
          <p:spPr>
            <a:xfrm>
              <a:off x="4233732" y="503494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</a:rPr>
                <a:t>disk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5CAC8D-407D-7A20-77D7-E5D1AB24557A}"/>
              </a:ext>
            </a:extLst>
          </p:cNvPr>
          <p:cNvGrpSpPr/>
          <p:nvPr/>
        </p:nvGrpSpPr>
        <p:grpSpPr>
          <a:xfrm>
            <a:off x="3306277" y="2133080"/>
            <a:ext cx="360040" cy="3249652"/>
            <a:chOff x="1547664" y="2420888"/>
            <a:chExt cx="360040" cy="3249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169CB2-60F4-ED64-AC1F-9278B5213BA5}"/>
                </a:ext>
              </a:extLst>
            </p:cNvPr>
            <p:cNvSpPr txBox="1"/>
            <p:nvPr/>
          </p:nvSpPr>
          <p:spPr>
            <a:xfrm>
              <a:off x="1547664" y="530120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670F0B-F4CA-68E0-A2F0-E2F586949C5B}"/>
                </a:ext>
              </a:extLst>
            </p:cNvPr>
            <p:cNvSpPr txBox="1"/>
            <p:nvPr/>
          </p:nvSpPr>
          <p:spPr>
            <a:xfrm>
              <a:off x="1547664" y="494116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A1D6DB-C21E-A4FC-ACE6-A4A1BEBD3515}"/>
                </a:ext>
              </a:extLst>
            </p:cNvPr>
            <p:cNvSpPr txBox="1"/>
            <p:nvPr/>
          </p:nvSpPr>
          <p:spPr>
            <a:xfrm>
              <a:off x="1547664" y="458112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76786C-EE62-FD55-28A4-B2C083CC890C}"/>
                </a:ext>
              </a:extLst>
            </p:cNvPr>
            <p:cNvSpPr txBox="1"/>
            <p:nvPr/>
          </p:nvSpPr>
          <p:spPr>
            <a:xfrm>
              <a:off x="1547664" y="314096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67942-83BF-1A61-5348-DC84C3B7D825}"/>
                </a:ext>
              </a:extLst>
            </p:cNvPr>
            <p:cNvSpPr txBox="1"/>
            <p:nvPr/>
          </p:nvSpPr>
          <p:spPr>
            <a:xfrm>
              <a:off x="1547664" y="278092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775BAA-EEF9-18B1-2EB5-680E2222A0A5}"/>
                </a:ext>
              </a:extLst>
            </p:cNvPr>
            <p:cNvSpPr txBox="1"/>
            <p:nvPr/>
          </p:nvSpPr>
          <p:spPr>
            <a:xfrm>
              <a:off x="1547664" y="242088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2B434-D5A6-6202-B4E1-BEEBE0A53E68}"/>
                </a:ext>
              </a:extLst>
            </p:cNvPr>
            <p:cNvSpPr txBox="1"/>
            <p:nvPr/>
          </p:nvSpPr>
          <p:spPr>
            <a:xfrm>
              <a:off x="1547664" y="422108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07597-6548-DB60-55AA-9872BB398971}"/>
                </a:ext>
              </a:extLst>
            </p:cNvPr>
            <p:cNvSpPr txBox="1"/>
            <p:nvPr/>
          </p:nvSpPr>
          <p:spPr>
            <a:xfrm>
              <a:off x="1547664" y="386104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762AF1-DF27-D957-F7A1-53EC117FDA8A}"/>
                </a:ext>
              </a:extLst>
            </p:cNvPr>
            <p:cNvSpPr txBox="1"/>
            <p:nvPr/>
          </p:nvSpPr>
          <p:spPr>
            <a:xfrm>
              <a:off x="1547664" y="3501008"/>
              <a:ext cx="360040" cy="369332"/>
            </a:xfrm>
            <a:prstGeom prst="rect">
              <a:avLst/>
            </a:prstGeom>
            <a:solidFill>
              <a:srgbClr val="96C45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1BBF20-9E6E-C94D-C4D4-0FD5E438147A}"/>
              </a:ext>
            </a:extLst>
          </p:cNvPr>
          <p:cNvGrpSpPr/>
          <p:nvPr/>
        </p:nvGrpSpPr>
        <p:grpSpPr>
          <a:xfrm>
            <a:off x="4962461" y="2133080"/>
            <a:ext cx="360040" cy="3249652"/>
            <a:chOff x="3059832" y="2420888"/>
            <a:chExt cx="360040" cy="32496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89AF38-FF16-E118-743C-8CFC867B5DDB}"/>
                </a:ext>
              </a:extLst>
            </p:cNvPr>
            <p:cNvSpPr txBox="1"/>
            <p:nvPr/>
          </p:nvSpPr>
          <p:spPr>
            <a:xfrm>
              <a:off x="3059832" y="530120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EFBF91-2C40-C3D2-E319-D1353FD1367A}"/>
                </a:ext>
              </a:extLst>
            </p:cNvPr>
            <p:cNvSpPr txBox="1"/>
            <p:nvPr/>
          </p:nvSpPr>
          <p:spPr>
            <a:xfrm>
              <a:off x="3059832" y="458112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8E64C9-54C5-8680-31F7-15B58C6243CD}"/>
                </a:ext>
              </a:extLst>
            </p:cNvPr>
            <p:cNvSpPr txBox="1"/>
            <p:nvPr/>
          </p:nvSpPr>
          <p:spPr>
            <a:xfrm>
              <a:off x="3059832" y="494116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33818C-20F2-B0EF-2472-7D602ABCDA18}"/>
                </a:ext>
              </a:extLst>
            </p:cNvPr>
            <p:cNvSpPr txBox="1"/>
            <p:nvPr/>
          </p:nvSpPr>
          <p:spPr>
            <a:xfrm>
              <a:off x="3059832" y="422108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4A4DB-C3D7-0E11-334A-C5E7AECDE768}"/>
                </a:ext>
              </a:extLst>
            </p:cNvPr>
            <p:cNvSpPr txBox="1"/>
            <p:nvPr/>
          </p:nvSpPr>
          <p:spPr>
            <a:xfrm>
              <a:off x="3059832" y="350100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4833CD-2F5F-25FF-2694-C028A51906CF}"/>
                </a:ext>
              </a:extLst>
            </p:cNvPr>
            <p:cNvSpPr txBox="1"/>
            <p:nvPr/>
          </p:nvSpPr>
          <p:spPr>
            <a:xfrm>
              <a:off x="3059832" y="386104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DEFDA7-4BDF-8121-1FAC-2FD02A9730DE}"/>
                </a:ext>
              </a:extLst>
            </p:cNvPr>
            <p:cNvSpPr txBox="1"/>
            <p:nvPr/>
          </p:nvSpPr>
          <p:spPr>
            <a:xfrm>
              <a:off x="3059832" y="314096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55422A-41E7-155F-E4AC-A732402281E5}"/>
                </a:ext>
              </a:extLst>
            </p:cNvPr>
            <p:cNvSpPr txBox="1"/>
            <p:nvPr/>
          </p:nvSpPr>
          <p:spPr>
            <a:xfrm>
              <a:off x="3059832" y="242088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85ACF-EFED-5E51-3852-D47284831717}"/>
                </a:ext>
              </a:extLst>
            </p:cNvPr>
            <p:cNvSpPr txBox="1"/>
            <p:nvPr/>
          </p:nvSpPr>
          <p:spPr>
            <a:xfrm>
              <a:off x="3059832" y="2780928"/>
              <a:ext cx="360040" cy="369332"/>
            </a:xfrm>
            <a:prstGeom prst="rect">
              <a:avLst/>
            </a:prstGeom>
            <a:solidFill>
              <a:srgbClr val="FCB219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F909AD-D5A0-2604-A67D-493E5E801802}"/>
              </a:ext>
            </a:extLst>
          </p:cNvPr>
          <p:cNvGrpSpPr/>
          <p:nvPr/>
        </p:nvGrpSpPr>
        <p:grpSpPr>
          <a:xfrm>
            <a:off x="6618645" y="2133080"/>
            <a:ext cx="360040" cy="3249652"/>
            <a:chOff x="4932040" y="2492896"/>
            <a:chExt cx="360040" cy="32496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64EE9C-4252-00D6-C192-16180F7A9A31}"/>
                </a:ext>
              </a:extLst>
            </p:cNvPr>
            <p:cNvSpPr txBox="1"/>
            <p:nvPr/>
          </p:nvSpPr>
          <p:spPr>
            <a:xfrm>
              <a:off x="4932040" y="537321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BA57C8-9878-4F05-19CE-267AE9457A19}"/>
                </a:ext>
              </a:extLst>
            </p:cNvPr>
            <p:cNvSpPr txBox="1"/>
            <p:nvPr/>
          </p:nvSpPr>
          <p:spPr>
            <a:xfrm>
              <a:off x="4932040" y="501317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5CE22F-C5C5-9A2F-1BD9-46A3824F6722}"/>
                </a:ext>
              </a:extLst>
            </p:cNvPr>
            <p:cNvSpPr txBox="1"/>
            <p:nvPr/>
          </p:nvSpPr>
          <p:spPr>
            <a:xfrm>
              <a:off x="4932040" y="465313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0DAAA1-1594-05E8-D4CE-651125EDCBB0}"/>
                </a:ext>
              </a:extLst>
            </p:cNvPr>
            <p:cNvSpPr txBox="1"/>
            <p:nvPr/>
          </p:nvSpPr>
          <p:spPr>
            <a:xfrm>
              <a:off x="4932040" y="429309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3A253D-E6F5-ECD1-D16E-8ECE6D3D6917}"/>
                </a:ext>
              </a:extLst>
            </p:cNvPr>
            <p:cNvSpPr txBox="1"/>
            <p:nvPr/>
          </p:nvSpPr>
          <p:spPr>
            <a:xfrm>
              <a:off x="4932040" y="393305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44169E-8247-C4B4-D4C2-E24B976D868D}"/>
                </a:ext>
              </a:extLst>
            </p:cNvPr>
            <p:cNvSpPr txBox="1"/>
            <p:nvPr/>
          </p:nvSpPr>
          <p:spPr>
            <a:xfrm>
              <a:off x="4932040" y="357301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D4A035-E6AD-07D1-543D-D440FAE7DE00}"/>
                </a:ext>
              </a:extLst>
            </p:cNvPr>
            <p:cNvSpPr txBox="1"/>
            <p:nvPr/>
          </p:nvSpPr>
          <p:spPr>
            <a:xfrm>
              <a:off x="4932040" y="321297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07FC0B-91AF-A8FE-41E7-C1D078CEBCE7}"/>
                </a:ext>
              </a:extLst>
            </p:cNvPr>
            <p:cNvSpPr txBox="1"/>
            <p:nvPr/>
          </p:nvSpPr>
          <p:spPr>
            <a:xfrm>
              <a:off x="4932040" y="285293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32DD90-2EDD-9733-78FB-8CC0DF5A327B}"/>
                </a:ext>
              </a:extLst>
            </p:cNvPr>
            <p:cNvSpPr txBox="1"/>
            <p:nvPr/>
          </p:nvSpPr>
          <p:spPr>
            <a:xfrm>
              <a:off x="4932040" y="2492896"/>
              <a:ext cx="360040" cy="369332"/>
            </a:xfrm>
            <a:prstGeom prst="rect">
              <a:avLst/>
            </a:prstGeom>
            <a:solidFill>
              <a:srgbClr val="E71F28">
                <a:lumMod val="60000"/>
                <a:lumOff val="40000"/>
              </a:srgbClr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B15466-9087-6E96-00F6-C83F27B1F722}"/>
              </a:ext>
            </a:extLst>
          </p:cNvPr>
          <p:cNvGrpSpPr/>
          <p:nvPr/>
        </p:nvGrpSpPr>
        <p:grpSpPr>
          <a:xfrm>
            <a:off x="8274829" y="2133080"/>
            <a:ext cx="360040" cy="3249652"/>
            <a:chOff x="6516216" y="2492896"/>
            <a:chExt cx="360040" cy="32496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E30AB0-ADA5-8BDE-A3AB-F4D9746E5DC2}"/>
                </a:ext>
              </a:extLst>
            </p:cNvPr>
            <p:cNvSpPr txBox="1"/>
            <p:nvPr/>
          </p:nvSpPr>
          <p:spPr>
            <a:xfrm>
              <a:off x="6516216" y="537321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599C4C-F219-9F87-496E-B60984F9EC21}"/>
                </a:ext>
              </a:extLst>
            </p:cNvPr>
            <p:cNvSpPr txBox="1"/>
            <p:nvPr/>
          </p:nvSpPr>
          <p:spPr>
            <a:xfrm>
              <a:off x="6516216" y="501317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1B0053-6D9E-1CBF-0616-C87C65123DDB}"/>
                </a:ext>
              </a:extLst>
            </p:cNvPr>
            <p:cNvSpPr txBox="1"/>
            <p:nvPr/>
          </p:nvSpPr>
          <p:spPr>
            <a:xfrm>
              <a:off x="6516216" y="465313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E6FF5C-8A66-0437-71B1-C8DAB47AE50C}"/>
                </a:ext>
              </a:extLst>
            </p:cNvPr>
            <p:cNvSpPr txBox="1"/>
            <p:nvPr/>
          </p:nvSpPr>
          <p:spPr>
            <a:xfrm>
              <a:off x="6516216" y="429309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FAFCC1-493F-E7E5-FEF2-F22B9A3A3532}"/>
                </a:ext>
              </a:extLst>
            </p:cNvPr>
            <p:cNvSpPr txBox="1"/>
            <p:nvPr/>
          </p:nvSpPr>
          <p:spPr>
            <a:xfrm>
              <a:off x="6516216" y="393305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7F9428-6D5D-8D1B-20DC-ED7E14F2D497}"/>
                </a:ext>
              </a:extLst>
            </p:cNvPr>
            <p:cNvSpPr txBox="1"/>
            <p:nvPr/>
          </p:nvSpPr>
          <p:spPr>
            <a:xfrm>
              <a:off x="6516216" y="357301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BD2244-5BAF-0799-5613-9C37AF349E5C}"/>
                </a:ext>
              </a:extLst>
            </p:cNvPr>
            <p:cNvSpPr txBox="1"/>
            <p:nvPr/>
          </p:nvSpPr>
          <p:spPr>
            <a:xfrm>
              <a:off x="6516216" y="321297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A1E53-FA4D-B4E1-C0D0-18F0ACC1B95C}"/>
                </a:ext>
              </a:extLst>
            </p:cNvPr>
            <p:cNvSpPr txBox="1"/>
            <p:nvPr/>
          </p:nvSpPr>
          <p:spPr>
            <a:xfrm>
              <a:off x="6516216" y="285293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C59488-ED1D-E215-1EBC-FC7D235BDBB4}"/>
                </a:ext>
              </a:extLst>
            </p:cNvPr>
            <p:cNvSpPr txBox="1"/>
            <p:nvPr/>
          </p:nvSpPr>
          <p:spPr>
            <a:xfrm>
              <a:off x="6516216" y="2492896"/>
              <a:ext cx="360040" cy="369332"/>
            </a:xfrm>
            <a:prstGeom prst="rect">
              <a:avLst/>
            </a:prstGeom>
            <a:solidFill>
              <a:srgbClr val="FFFF79"/>
            </a:solidFill>
            <a:ln w="25400">
              <a:solidFill>
                <a:srgbClr val="969696"/>
              </a:solidFill>
            </a:ln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D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7CF24CD-38B2-352F-EC0E-6BE436F6244A}"/>
              </a:ext>
            </a:extLst>
          </p:cNvPr>
          <p:cNvSpPr/>
          <p:nvPr/>
        </p:nvSpPr>
        <p:spPr>
          <a:xfrm flipV="1">
            <a:off x="3162261" y="2061072"/>
            <a:ext cx="648072" cy="3456384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ight Arrow 54">
            <a:extLst>
              <a:ext uri="{FF2B5EF4-FFF2-40B4-BE49-F238E27FC236}">
                <a16:creationId xmlns:a16="http://schemas.microsoft.com/office/drawing/2014/main" id="{716093B9-70B0-5E6E-D2CC-330A5923DE4E}"/>
              </a:ext>
            </a:extLst>
          </p:cNvPr>
          <p:cNvSpPr/>
          <p:nvPr/>
        </p:nvSpPr>
        <p:spPr>
          <a:xfrm rot="14764633">
            <a:off x="3595695" y="5579804"/>
            <a:ext cx="417406" cy="432048"/>
          </a:xfrm>
          <a:prstGeom prst="rightArrow">
            <a:avLst/>
          </a:prstGeom>
          <a:gradFill rotWithShape="1">
            <a:gsLst>
              <a:gs pos="0">
                <a:srgbClr val="969696">
                  <a:shade val="51000"/>
                  <a:satMod val="130000"/>
                </a:srgbClr>
              </a:gs>
              <a:gs pos="80000">
                <a:srgbClr val="969696">
                  <a:shade val="93000"/>
                  <a:satMod val="130000"/>
                </a:srgbClr>
              </a:gs>
              <a:gs pos="100000">
                <a:srgbClr val="96969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1E496-6C03-3232-9547-92F246923F42}"/>
              </a:ext>
            </a:extLst>
          </p:cNvPr>
          <p:cNvSpPr txBox="1"/>
          <p:nvPr/>
        </p:nvSpPr>
        <p:spPr>
          <a:xfrm>
            <a:off x="854506" y="163409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47321"/>
                </a:solidFill>
                <a:latin typeface="Segoe UI Light"/>
              </a:rPr>
              <a:t>SELECT A</a:t>
            </a:r>
            <a:br>
              <a:rPr lang="nl-BE" b="1" dirty="0">
                <a:solidFill>
                  <a:srgbClr val="F47321"/>
                </a:solidFill>
                <a:latin typeface="Segoe UI Light"/>
              </a:rPr>
            </a:br>
            <a:r>
              <a:rPr lang="nl-BE" b="1" dirty="0">
                <a:solidFill>
                  <a:srgbClr val="F47321"/>
                </a:solidFill>
                <a:latin typeface="Segoe UI Light"/>
              </a:rPr>
              <a:t>FROM myTable;</a:t>
            </a:r>
          </a:p>
        </p:txBody>
      </p:sp>
    </p:spTree>
    <p:extLst>
      <p:ext uri="{BB962C8B-B14F-4D97-AF65-F5344CB8AC3E}">
        <p14:creationId xmlns:p14="http://schemas.microsoft.com/office/powerpoint/2010/main" val="1442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88" y="2625054"/>
            <a:ext cx="10515600" cy="1607892"/>
          </a:xfrm>
        </p:spPr>
        <p:txBody>
          <a:bodyPr anchor="t">
            <a:normAutofit/>
          </a:bodyPr>
          <a:lstStyle/>
          <a:p>
            <a:r>
              <a:rPr lang="en-US" sz="8800" dirty="0"/>
              <a:t>IT DEPENDS</a:t>
            </a:r>
            <a:endParaRPr lang="nl-BE" sz="8800" dirty="0"/>
          </a:p>
        </p:txBody>
      </p:sp>
    </p:spTree>
    <p:extLst>
      <p:ext uri="{BB962C8B-B14F-4D97-AF65-F5344CB8AC3E}">
        <p14:creationId xmlns:p14="http://schemas.microsoft.com/office/powerpoint/2010/main" val="24976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9FD9-E970-9E44-B666-D429651C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rowgroups &amp; column segments</a:t>
            </a:r>
            <a:endParaRPr lang="nl-BE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B1F81340-D474-9FE7-EDD9-165A754A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of rows compressed</a:t>
            </a:r>
            <a:br>
              <a:rPr lang="en-US" dirty="0"/>
            </a:br>
            <a:r>
              <a:rPr lang="en-US" dirty="0"/>
              <a:t>at the same time</a:t>
            </a:r>
          </a:p>
          <a:p>
            <a:pPr marL="0" indent="0">
              <a:buNone/>
            </a:pPr>
            <a:r>
              <a:rPr lang="en-US" dirty="0"/>
              <a:t>max 1,048,576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column of data within rowgroup</a:t>
            </a:r>
          </a:p>
          <a:p>
            <a:pPr marL="0" indent="0">
              <a:buNone/>
            </a:pPr>
            <a:r>
              <a:rPr lang="en-US" dirty="0"/>
              <a:t>min/max values are kept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E7106-1C69-40CF-242D-FCE0AEFC53A7}"/>
              </a:ext>
            </a:extLst>
          </p:cNvPr>
          <p:cNvSpPr txBox="1"/>
          <p:nvPr/>
        </p:nvSpPr>
        <p:spPr>
          <a:xfrm>
            <a:off x="6849408" y="5808138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C3628-5E46-7F58-5079-BE99FF5D91F1}"/>
              </a:ext>
            </a:extLst>
          </p:cNvPr>
          <p:cNvSpPr txBox="1"/>
          <p:nvPr/>
        </p:nvSpPr>
        <p:spPr>
          <a:xfrm>
            <a:off x="6849408" y="5448098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C59E7-F2B7-DDC7-9410-8B3F96A260E8}"/>
              </a:ext>
            </a:extLst>
          </p:cNvPr>
          <p:cNvSpPr txBox="1"/>
          <p:nvPr/>
        </p:nvSpPr>
        <p:spPr>
          <a:xfrm>
            <a:off x="6849408" y="5088058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27889-F704-C088-4E40-E1C646E2899C}"/>
              </a:ext>
            </a:extLst>
          </p:cNvPr>
          <p:cNvSpPr txBox="1"/>
          <p:nvPr/>
        </p:nvSpPr>
        <p:spPr>
          <a:xfrm>
            <a:off x="6849408" y="2205593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28C85-4B38-9415-B64E-3A7C826B353D}"/>
              </a:ext>
            </a:extLst>
          </p:cNvPr>
          <p:cNvSpPr txBox="1"/>
          <p:nvPr/>
        </p:nvSpPr>
        <p:spPr>
          <a:xfrm>
            <a:off x="6849408" y="1845553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1D8F3-5700-4CA7-B4F5-0D8EE357F75C}"/>
              </a:ext>
            </a:extLst>
          </p:cNvPr>
          <p:cNvSpPr txBox="1"/>
          <p:nvPr/>
        </p:nvSpPr>
        <p:spPr>
          <a:xfrm>
            <a:off x="6849408" y="1485513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D23E-C196-70F5-E6C2-DA5F294F82F8}"/>
              </a:ext>
            </a:extLst>
          </p:cNvPr>
          <p:cNvSpPr txBox="1"/>
          <p:nvPr/>
        </p:nvSpPr>
        <p:spPr>
          <a:xfrm>
            <a:off x="6849408" y="4728018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CCB48-17C8-04FC-D097-B86243C827D2}"/>
              </a:ext>
            </a:extLst>
          </p:cNvPr>
          <p:cNvSpPr txBox="1"/>
          <p:nvPr/>
        </p:nvSpPr>
        <p:spPr>
          <a:xfrm>
            <a:off x="6849408" y="2944527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1193E-4ED7-4171-B9B8-2F728ECB6C12}"/>
              </a:ext>
            </a:extLst>
          </p:cNvPr>
          <p:cNvSpPr txBox="1"/>
          <p:nvPr/>
        </p:nvSpPr>
        <p:spPr>
          <a:xfrm>
            <a:off x="6849408" y="2565633"/>
            <a:ext cx="360040" cy="369332"/>
          </a:xfrm>
          <a:prstGeom prst="rect">
            <a:avLst/>
          </a:prstGeom>
          <a:solidFill>
            <a:srgbClr val="96C45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E90A4-5D33-FCA2-5FF0-B83B2DB90DD9}"/>
              </a:ext>
            </a:extLst>
          </p:cNvPr>
          <p:cNvSpPr txBox="1"/>
          <p:nvPr/>
        </p:nvSpPr>
        <p:spPr>
          <a:xfrm>
            <a:off x="7383803" y="5808138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E5F2A-95C0-15D4-C4F1-59BB7BDB972F}"/>
              </a:ext>
            </a:extLst>
          </p:cNvPr>
          <p:cNvSpPr txBox="1"/>
          <p:nvPr/>
        </p:nvSpPr>
        <p:spPr>
          <a:xfrm>
            <a:off x="7383803" y="5088058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64FD1-A6E3-0E1F-EFE9-182163DE3432}"/>
              </a:ext>
            </a:extLst>
          </p:cNvPr>
          <p:cNvSpPr txBox="1"/>
          <p:nvPr/>
        </p:nvSpPr>
        <p:spPr>
          <a:xfrm>
            <a:off x="7383803" y="5448098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7102C-6D08-4D57-0D45-5064D0113DEA}"/>
              </a:ext>
            </a:extLst>
          </p:cNvPr>
          <p:cNvSpPr txBox="1"/>
          <p:nvPr/>
        </p:nvSpPr>
        <p:spPr>
          <a:xfrm>
            <a:off x="7383803" y="4728018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B6FC5-D7A2-C7A8-89F0-3935743F0750}"/>
              </a:ext>
            </a:extLst>
          </p:cNvPr>
          <p:cNvSpPr txBox="1"/>
          <p:nvPr/>
        </p:nvSpPr>
        <p:spPr>
          <a:xfrm>
            <a:off x="7383803" y="2565633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9A021-BEC2-659A-85B7-FA2064BAA9F8}"/>
              </a:ext>
            </a:extLst>
          </p:cNvPr>
          <p:cNvSpPr txBox="1"/>
          <p:nvPr/>
        </p:nvSpPr>
        <p:spPr>
          <a:xfrm>
            <a:off x="7383803" y="4367978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CE5BE-EE9C-06C2-3709-DFB78A956161}"/>
              </a:ext>
            </a:extLst>
          </p:cNvPr>
          <p:cNvSpPr txBox="1"/>
          <p:nvPr/>
        </p:nvSpPr>
        <p:spPr>
          <a:xfrm>
            <a:off x="7383803" y="2205593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6F9B3-C961-DCEB-71EC-665CC0F2A7F7}"/>
              </a:ext>
            </a:extLst>
          </p:cNvPr>
          <p:cNvSpPr txBox="1"/>
          <p:nvPr/>
        </p:nvSpPr>
        <p:spPr>
          <a:xfrm>
            <a:off x="7383803" y="1485513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8B878-64B5-4B6D-814C-E28DFFF35C5B}"/>
              </a:ext>
            </a:extLst>
          </p:cNvPr>
          <p:cNvSpPr txBox="1"/>
          <p:nvPr/>
        </p:nvSpPr>
        <p:spPr>
          <a:xfrm>
            <a:off x="7383803" y="1845553"/>
            <a:ext cx="360040" cy="369332"/>
          </a:xfrm>
          <a:prstGeom prst="rect">
            <a:avLst/>
          </a:prstGeom>
          <a:solidFill>
            <a:srgbClr val="FCB219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7FE60-A459-46CB-8871-9BEDB21669D5}"/>
              </a:ext>
            </a:extLst>
          </p:cNvPr>
          <p:cNvSpPr txBox="1"/>
          <p:nvPr/>
        </p:nvSpPr>
        <p:spPr>
          <a:xfrm>
            <a:off x="7918198" y="5808138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EF295-7630-C49F-8189-D6A2CC99FB0D}"/>
              </a:ext>
            </a:extLst>
          </p:cNvPr>
          <p:cNvSpPr txBox="1"/>
          <p:nvPr/>
        </p:nvSpPr>
        <p:spPr>
          <a:xfrm>
            <a:off x="7918198" y="5448098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8C6B9-0B2D-7769-3630-EF1775613DE2}"/>
              </a:ext>
            </a:extLst>
          </p:cNvPr>
          <p:cNvSpPr txBox="1"/>
          <p:nvPr/>
        </p:nvSpPr>
        <p:spPr>
          <a:xfrm>
            <a:off x="7918198" y="5088058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B149B-B296-F51C-0AF3-FC4DB39A130F}"/>
              </a:ext>
            </a:extLst>
          </p:cNvPr>
          <p:cNvSpPr txBox="1"/>
          <p:nvPr/>
        </p:nvSpPr>
        <p:spPr>
          <a:xfrm>
            <a:off x="7918198" y="4728018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E5621-D1CB-9B73-3124-92A48132922C}"/>
              </a:ext>
            </a:extLst>
          </p:cNvPr>
          <p:cNvSpPr txBox="1"/>
          <p:nvPr/>
        </p:nvSpPr>
        <p:spPr>
          <a:xfrm>
            <a:off x="7918198" y="4367978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585730-D69D-1CC0-1969-07F186C4F09E}"/>
              </a:ext>
            </a:extLst>
          </p:cNvPr>
          <p:cNvSpPr txBox="1"/>
          <p:nvPr/>
        </p:nvSpPr>
        <p:spPr>
          <a:xfrm>
            <a:off x="7918198" y="3979656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C14D-560B-FE1E-19D1-1FF58D042490}"/>
              </a:ext>
            </a:extLst>
          </p:cNvPr>
          <p:cNvSpPr txBox="1"/>
          <p:nvPr/>
        </p:nvSpPr>
        <p:spPr>
          <a:xfrm>
            <a:off x="7918198" y="2205593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4E262-3B5B-06FC-D22C-C3EBF730A479}"/>
              </a:ext>
            </a:extLst>
          </p:cNvPr>
          <p:cNvSpPr txBox="1"/>
          <p:nvPr/>
        </p:nvSpPr>
        <p:spPr>
          <a:xfrm>
            <a:off x="7918198" y="1845553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096427-C6BE-F83D-1086-72F6C5FDEE5F}"/>
              </a:ext>
            </a:extLst>
          </p:cNvPr>
          <p:cNvSpPr txBox="1"/>
          <p:nvPr/>
        </p:nvSpPr>
        <p:spPr>
          <a:xfrm>
            <a:off x="7918198" y="1485513"/>
            <a:ext cx="360040" cy="369332"/>
          </a:xfrm>
          <a:prstGeom prst="rect">
            <a:avLst/>
          </a:prstGeom>
          <a:solidFill>
            <a:srgbClr val="E71F28">
              <a:lumMod val="60000"/>
              <a:lumOff val="40000"/>
            </a:srgbClr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09869-B896-0607-AFFC-F2C6DCEF39C2}"/>
              </a:ext>
            </a:extLst>
          </p:cNvPr>
          <p:cNvSpPr txBox="1"/>
          <p:nvPr/>
        </p:nvSpPr>
        <p:spPr>
          <a:xfrm>
            <a:off x="8452593" y="5808138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8CD07-C1FE-0F83-2DA1-FC9F743C0337}"/>
              </a:ext>
            </a:extLst>
          </p:cNvPr>
          <p:cNvSpPr txBox="1"/>
          <p:nvPr/>
        </p:nvSpPr>
        <p:spPr>
          <a:xfrm>
            <a:off x="8452593" y="5448098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E9246-B934-E991-237E-7C8B70E85B9A}"/>
              </a:ext>
            </a:extLst>
          </p:cNvPr>
          <p:cNvSpPr txBox="1"/>
          <p:nvPr/>
        </p:nvSpPr>
        <p:spPr>
          <a:xfrm>
            <a:off x="8452593" y="5088058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41F079-D677-C76A-18AA-857EC7C02A73}"/>
              </a:ext>
            </a:extLst>
          </p:cNvPr>
          <p:cNvSpPr txBox="1"/>
          <p:nvPr/>
        </p:nvSpPr>
        <p:spPr>
          <a:xfrm>
            <a:off x="8452593" y="3304567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5DB47-0EDD-A438-96E8-1D94121186BB}"/>
              </a:ext>
            </a:extLst>
          </p:cNvPr>
          <p:cNvSpPr txBox="1"/>
          <p:nvPr/>
        </p:nvSpPr>
        <p:spPr>
          <a:xfrm>
            <a:off x="8452593" y="2944527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99CEBE-60B5-715A-2419-98AC764E8E05}"/>
              </a:ext>
            </a:extLst>
          </p:cNvPr>
          <p:cNvSpPr txBox="1"/>
          <p:nvPr/>
        </p:nvSpPr>
        <p:spPr>
          <a:xfrm>
            <a:off x="8452593" y="2565633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1FCB9-3650-15AE-303E-421391886EE9}"/>
              </a:ext>
            </a:extLst>
          </p:cNvPr>
          <p:cNvSpPr txBox="1"/>
          <p:nvPr/>
        </p:nvSpPr>
        <p:spPr>
          <a:xfrm>
            <a:off x="8452593" y="2205593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EDE8A-5FBD-4E15-28B6-4524ECF136A1}"/>
              </a:ext>
            </a:extLst>
          </p:cNvPr>
          <p:cNvSpPr txBox="1"/>
          <p:nvPr/>
        </p:nvSpPr>
        <p:spPr>
          <a:xfrm>
            <a:off x="8452593" y="1845553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B92A4-0512-96DA-A28A-82446D8C7B27}"/>
              </a:ext>
            </a:extLst>
          </p:cNvPr>
          <p:cNvSpPr txBox="1"/>
          <p:nvPr/>
        </p:nvSpPr>
        <p:spPr>
          <a:xfrm>
            <a:off x="8452593" y="1485513"/>
            <a:ext cx="360040" cy="369332"/>
          </a:xfrm>
          <a:prstGeom prst="rect">
            <a:avLst/>
          </a:prstGeom>
          <a:solidFill>
            <a:srgbClr val="FFFF79"/>
          </a:solidFill>
          <a:ln w="25400">
            <a:solidFill>
              <a:srgbClr val="969696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99EFD8-C12B-9283-C3D7-18FA1CC102A8}"/>
              </a:ext>
            </a:extLst>
          </p:cNvPr>
          <p:cNvCxnSpPr/>
          <p:nvPr/>
        </p:nvCxnSpPr>
        <p:spPr>
          <a:xfrm>
            <a:off x="6352319" y="3830165"/>
            <a:ext cx="3280528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B186DB0-DE71-25CA-591D-8F7FD8ACCCB9}"/>
              </a:ext>
            </a:extLst>
          </p:cNvPr>
          <p:cNvSpPr/>
          <p:nvPr/>
        </p:nvSpPr>
        <p:spPr>
          <a:xfrm>
            <a:off x="9302908" y="1485513"/>
            <a:ext cx="207390" cy="2278664"/>
          </a:xfrm>
          <a:prstGeom prst="rightBrace">
            <a:avLst/>
          </a:prstGeom>
          <a:ln w="28575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B76E7B-20B7-126A-ADED-3B671DCF2D2E}"/>
              </a:ext>
            </a:extLst>
          </p:cNvPr>
          <p:cNvSpPr txBox="1"/>
          <p:nvPr/>
        </p:nvSpPr>
        <p:spPr>
          <a:xfrm>
            <a:off x="9458450" y="2304449"/>
            <a:ext cx="189534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BE" sz="2400" dirty="0" err="1">
                <a:solidFill>
                  <a:srgbClr val="F47321"/>
                </a:solidFill>
              </a:rPr>
              <a:t>rowgroup</a:t>
            </a:r>
            <a:endParaRPr lang="en-US" sz="2400" dirty="0" err="1">
              <a:solidFill>
                <a:srgbClr val="F47321"/>
              </a:solidFill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907EE60C-A5DD-F92E-1708-E4051B3DC805}"/>
              </a:ext>
            </a:extLst>
          </p:cNvPr>
          <p:cNvSpPr/>
          <p:nvPr/>
        </p:nvSpPr>
        <p:spPr>
          <a:xfrm>
            <a:off x="9302908" y="5097349"/>
            <a:ext cx="207390" cy="1101757"/>
          </a:xfrm>
          <a:prstGeom prst="rightBrace">
            <a:avLst/>
          </a:prstGeom>
          <a:ln w="28575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A6B420-6B5D-352F-80F7-200AD61FAE14}"/>
              </a:ext>
            </a:extLst>
          </p:cNvPr>
          <p:cNvSpPr txBox="1"/>
          <p:nvPr/>
        </p:nvSpPr>
        <p:spPr>
          <a:xfrm>
            <a:off x="9458450" y="5272982"/>
            <a:ext cx="261593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BE" sz="2400" dirty="0">
                <a:solidFill>
                  <a:srgbClr val="F47321"/>
                </a:solidFill>
              </a:rPr>
              <a:t>column segment</a:t>
            </a:r>
            <a:endParaRPr lang="en-US" sz="2400" dirty="0" err="1">
              <a:solidFill>
                <a:srgbClr val="F4732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B305BA-142F-5E1F-003A-20D860E999EA}"/>
              </a:ext>
            </a:extLst>
          </p:cNvPr>
          <p:cNvSpPr txBox="1"/>
          <p:nvPr/>
        </p:nvSpPr>
        <p:spPr>
          <a:xfrm>
            <a:off x="838200" y="6159327"/>
            <a:ext cx="4985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hlinkClick r:id="rId2"/>
              </a:rPr>
              <a:t>https://www.nikoport.com/columnstore/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94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226C-19F0-E970-29A3-A1B811B2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recommendations - dim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8F0-C1A8-2C82-69DF-EB9BB38F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key (= clustered index) on the surrogate key</a:t>
            </a:r>
          </a:p>
          <a:p>
            <a:pPr lvl="1"/>
            <a:r>
              <a:rPr lang="en-US" sz="2400" dirty="0"/>
              <a:t>helps with joins from fact table to dimension</a:t>
            </a:r>
          </a:p>
          <a:p>
            <a:pPr lvl="1"/>
            <a:r>
              <a:rPr lang="en-US" sz="2400" dirty="0"/>
              <a:t>allows for quick lookups / updates</a:t>
            </a:r>
          </a:p>
          <a:p>
            <a:endParaRPr lang="en-US" sz="2800" dirty="0"/>
          </a:p>
          <a:p>
            <a:r>
              <a:rPr lang="en-US" sz="2800" dirty="0"/>
              <a:t>unique non-clustered on business key</a:t>
            </a:r>
          </a:p>
          <a:p>
            <a:pPr lvl="1"/>
            <a:r>
              <a:rPr lang="en-US" sz="2400" dirty="0"/>
              <a:t>helps with lookup on BK when trying to match incoming records</a:t>
            </a:r>
          </a:p>
          <a:p>
            <a:pPr lvl="1"/>
            <a:r>
              <a:rPr lang="en-US" sz="2400" dirty="0"/>
              <a:t>in case of SCD Type 2, add </a:t>
            </a:r>
            <a:r>
              <a:rPr lang="en-US" sz="2400" dirty="0" err="1"/>
              <a:t>ValidFrom</a:t>
            </a:r>
            <a:r>
              <a:rPr lang="en-US" sz="2400" dirty="0"/>
              <a:t> column + maybe column to indicate last record</a:t>
            </a:r>
          </a:p>
          <a:p>
            <a:endParaRPr lang="en-US" sz="2800" dirty="0"/>
          </a:p>
          <a:p>
            <a:r>
              <a:rPr lang="en-US" sz="2800" dirty="0"/>
              <a:t>+ any non-clustered index needed for performance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924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226C-19F0-E970-29A3-A1B811B2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recommendations - fact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8F0-C1A8-2C82-69DF-EB9BB38F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key (= clustered index) on the (sub) set of surrogate keys that make a fact row unique</a:t>
            </a:r>
          </a:p>
          <a:p>
            <a:pPr lvl="1"/>
            <a:r>
              <a:rPr lang="en-US" sz="2400" dirty="0"/>
              <a:t>not always possible, sometimes you need an identifier such as invoice ID (degenerate dimension)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or non-unique clustered index on certain surrogate keys</a:t>
            </a:r>
          </a:p>
          <a:p>
            <a:pPr lvl="1"/>
            <a:r>
              <a:rPr lang="en-US" sz="2400" dirty="0"/>
              <a:t>with potentially unique non-clustered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2593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226C-19F0-E970-29A3-A1B811B2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recommendations - fact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8F0-C1A8-2C82-69DF-EB9BB38F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11271738" cy="4719952"/>
          </a:xfrm>
        </p:spPr>
        <p:txBody>
          <a:bodyPr>
            <a:normAutofit/>
          </a:bodyPr>
          <a:lstStyle/>
          <a:p>
            <a:r>
              <a:rPr lang="en-US" sz="2800" dirty="0"/>
              <a:t>almost always SK to date dim is the first column of the index</a:t>
            </a:r>
          </a:p>
          <a:p>
            <a:endParaRPr lang="en-US" sz="2800" dirty="0"/>
          </a:p>
          <a:p>
            <a:r>
              <a:rPr lang="en-US" sz="2800" dirty="0"/>
              <a:t>for large facts: columnstore indexes if DWH is directly queried</a:t>
            </a:r>
          </a:p>
          <a:p>
            <a:endParaRPr lang="en-US" sz="2800" dirty="0"/>
          </a:p>
          <a:p>
            <a:r>
              <a:rPr lang="en-US" sz="2800" dirty="0"/>
              <a:t>+ additional non-clustered indexes for performance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338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073C-D49C-D826-15E9-655D3E27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tips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00BE-C197-A9B1-2FEC-6615A63A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205743"/>
          </a:xfrm>
        </p:spPr>
        <p:txBody>
          <a:bodyPr>
            <a:noAutofit/>
          </a:bodyPr>
          <a:lstStyle/>
          <a:p>
            <a:r>
              <a:rPr lang="en-US" dirty="0"/>
              <a:t>check out missing indexes in query plan</a:t>
            </a:r>
          </a:p>
          <a:p>
            <a:pPr lvl="1"/>
            <a:r>
              <a:rPr lang="en-US" dirty="0"/>
              <a:t>don’t blindly follow it though</a:t>
            </a:r>
            <a:br>
              <a:rPr lang="en-US" dirty="0"/>
            </a:br>
            <a:r>
              <a:rPr lang="en-US" dirty="0"/>
              <a:t>(and don’t forget to rename)</a:t>
            </a:r>
          </a:p>
          <a:p>
            <a:pPr lvl="1"/>
            <a:r>
              <a:rPr lang="en-US" dirty="0" err="1">
                <a:hlinkClick r:id="rId2"/>
              </a:rPr>
              <a:t>sp_blitzindex</a:t>
            </a:r>
            <a:endParaRPr lang="en-US" dirty="0"/>
          </a:p>
          <a:p>
            <a:pPr lvl="1"/>
            <a:r>
              <a:rPr lang="en-US" dirty="0"/>
              <a:t>avoid overlapping/redundant indexes</a:t>
            </a:r>
          </a:p>
          <a:p>
            <a:endParaRPr lang="en-US" dirty="0"/>
          </a:p>
          <a:p>
            <a:r>
              <a:rPr lang="en-US" dirty="0" err="1"/>
              <a:t>SARGable</a:t>
            </a:r>
            <a:r>
              <a:rPr lang="en-US" dirty="0"/>
              <a:t> queries are preferred</a:t>
            </a:r>
          </a:p>
          <a:p>
            <a:r>
              <a:rPr lang="en-US" dirty="0"/>
              <a:t>beware of implicit conversions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make an index covering</a:t>
            </a:r>
          </a:p>
          <a:p>
            <a:pPr lvl="1"/>
            <a:r>
              <a:rPr lang="en-US" dirty="0"/>
              <a:t>avoid bookmark/key lookups</a:t>
            </a:r>
          </a:p>
          <a:p>
            <a:pPr lvl="1"/>
            <a:r>
              <a:rPr lang="en-US" dirty="0"/>
              <a:t>use INCLUDE columns</a:t>
            </a:r>
            <a:endParaRPr lang="nl-BE" dirty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FD15C747-56B1-9E75-AFDD-19C1F70C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60" r="9760"/>
          <a:stretch>
            <a:fillRect/>
          </a:stretch>
        </p:blipFill>
        <p:spPr>
          <a:xfrm>
            <a:off x="7227888" y="0"/>
            <a:ext cx="4964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F838-93BD-46A0-9675-42AED121C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800" dirty="0"/>
              <a:t>DEMO</a:t>
            </a:r>
            <a:endParaRPr lang="nl-BE" sz="13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0D2489-6A42-4C2F-AC08-FE9B66549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63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conclusion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590CD-0F3D-4AE3-84F9-EF841091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0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9F0C6-5408-4D92-AAE0-AB4F266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80BED-E3D6-421F-9392-0C53B486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a few “rules” you can follow</a:t>
            </a:r>
          </a:p>
          <a:p>
            <a:endParaRPr lang="en-US" sz="2800" dirty="0"/>
          </a:p>
          <a:p>
            <a:r>
              <a:rPr lang="en-US" sz="2800" dirty="0"/>
              <a:t>Indexes are magic</a:t>
            </a:r>
          </a:p>
          <a:p>
            <a:endParaRPr lang="en-US" sz="2800" dirty="0"/>
          </a:p>
          <a:p>
            <a:r>
              <a:rPr lang="en-US" sz="2800" dirty="0"/>
              <a:t>Performance tuning can be a dark art</a:t>
            </a:r>
          </a:p>
          <a:p>
            <a:endParaRPr lang="en-US" sz="2800" dirty="0"/>
          </a:p>
          <a:p>
            <a:r>
              <a:rPr lang="en-US" sz="2800" dirty="0"/>
              <a:t>The more practice, the better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723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9A62-D62C-44A7-A932-A8CFF61D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E023-91DF-46E4-8605-9B11981C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Performance Tuning Tutorial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First Responder Kit </a:t>
            </a:r>
            <a:r>
              <a:rPr lang="en-US" dirty="0"/>
              <a:t>by Brent </a:t>
            </a:r>
            <a:r>
              <a:rPr lang="en-US" dirty="0" err="1"/>
              <a:t>Ozar</a:t>
            </a:r>
            <a:endParaRPr lang="en-US" dirty="0"/>
          </a:p>
          <a:p>
            <a:r>
              <a:rPr lang="en-US" dirty="0">
                <a:hlinkClick r:id="rId4"/>
              </a:rPr>
              <a:t>How to Think Like the SQL Server Engine</a:t>
            </a:r>
            <a:endParaRPr lang="en-US" dirty="0"/>
          </a:p>
          <a:p>
            <a:r>
              <a:rPr lang="en-US" dirty="0">
                <a:hlinkClick r:id="rId5"/>
              </a:rPr>
              <a:t>Columnstore Index webinar</a:t>
            </a:r>
            <a:endParaRPr lang="en-US" dirty="0"/>
          </a:p>
          <a:p>
            <a:r>
              <a:rPr lang="en-US" dirty="0">
                <a:hlinkClick r:id="rId6"/>
              </a:rPr>
              <a:t>The SQL Server Numbers Table, Explained</a:t>
            </a:r>
            <a:endParaRPr lang="en-US" dirty="0"/>
          </a:p>
          <a:p>
            <a:r>
              <a:rPr lang="en-US" dirty="0">
                <a:hlinkClick r:id="rId7"/>
              </a:rPr>
              <a:t>How to Expand a Range of Dates into Rows</a:t>
            </a:r>
            <a:br>
              <a:rPr lang="en-US" dirty="0">
                <a:hlinkClick r:id="rId7"/>
              </a:rPr>
            </a:br>
            <a:r>
              <a:rPr lang="en-US" dirty="0">
                <a:hlinkClick r:id="rId7"/>
              </a:rPr>
              <a:t>using a SQL Server Numbers Table</a:t>
            </a:r>
            <a:endParaRPr lang="nl-BE" dirty="0"/>
          </a:p>
        </p:txBody>
      </p:sp>
      <p:pic>
        <p:nvPicPr>
          <p:cNvPr id="1026" name="Picture 2" descr="SQL Server Query Tuning and Optimization">
            <a:hlinkClick r:id="rId8"/>
            <a:extLst>
              <a:ext uri="{FF2B5EF4-FFF2-40B4-BE49-F238E27FC236}">
                <a16:creationId xmlns:a16="http://schemas.microsoft.com/office/drawing/2014/main" id="{60D878C8-70C9-37D7-37F5-F5B6469D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62" y="481582"/>
            <a:ext cx="247886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BE47CD-060F-64D5-ED4B-363D7AFAA1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8562" y="3621406"/>
            <a:ext cx="1886211" cy="2700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A11246-A926-B887-8415-302B5342C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4487" y="3616091"/>
            <a:ext cx="219255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AC37-E045-B8D9-7C0D-A60B291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  <a:endParaRPr lang="nl-BE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33CCFE1-64A5-6BAA-1E1A-9B298BAA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69" y="66072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9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8C280-18FF-0384-486F-25868461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97" y="1618035"/>
            <a:ext cx="7279712" cy="302477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81E69A-AC57-42AF-43B1-D29CEEE0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warehousing scenario 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CE02E4-3B9F-FD7C-BAF1-FAA07E8CA8B2}"/>
              </a:ext>
            </a:extLst>
          </p:cNvPr>
          <p:cNvCxnSpPr>
            <a:cxnSpLocks/>
          </p:cNvCxnSpPr>
          <p:nvPr/>
        </p:nvCxnSpPr>
        <p:spPr>
          <a:xfrm flipV="1">
            <a:off x="4730207" y="2936448"/>
            <a:ext cx="0" cy="1476932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8691C-5E67-2C3F-3F17-06F58085AAD1}"/>
              </a:ext>
            </a:extLst>
          </p:cNvPr>
          <p:cNvSpPr txBox="1"/>
          <p:nvPr/>
        </p:nvSpPr>
        <p:spPr>
          <a:xfrm>
            <a:off x="3607438" y="4407067"/>
            <a:ext cx="224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SQL in the DWH</a:t>
            </a:r>
            <a:endParaRPr lang="nl-BE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A2390-F79F-98DD-BDE4-F15AB3BB67DE}"/>
              </a:ext>
            </a:extLst>
          </p:cNvPr>
          <p:cNvCxnSpPr>
            <a:cxnSpLocks/>
          </p:cNvCxnSpPr>
          <p:nvPr/>
        </p:nvCxnSpPr>
        <p:spPr>
          <a:xfrm flipH="1" flipV="1">
            <a:off x="6372809" y="3965511"/>
            <a:ext cx="453882" cy="1104773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00FD8-3074-C175-0918-48CA31F2EF45}"/>
              </a:ext>
            </a:extLst>
          </p:cNvPr>
          <p:cNvSpPr txBox="1"/>
          <p:nvPr/>
        </p:nvSpPr>
        <p:spPr>
          <a:xfrm>
            <a:off x="5852976" y="5094294"/>
            <a:ext cx="224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SQL in SSIS/ADF</a:t>
            </a:r>
            <a:endParaRPr lang="nl-BE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95C9A-7709-4EC5-DE63-925C91DC0880}"/>
              </a:ext>
            </a:extLst>
          </p:cNvPr>
          <p:cNvCxnSpPr>
            <a:cxnSpLocks/>
          </p:cNvCxnSpPr>
          <p:nvPr/>
        </p:nvCxnSpPr>
        <p:spPr>
          <a:xfrm flipH="1" flipV="1">
            <a:off x="8923176" y="3227045"/>
            <a:ext cx="893326" cy="1134266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A90C8-2170-1D8D-BB13-EAF37A37C8CD}"/>
              </a:ext>
            </a:extLst>
          </p:cNvPr>
          <p:cNvSpPr txBox="1"/>
          <p:nvPr/>
        </p:nvSpPr>
        <p:spPr>
          <a:xfrm>
            <a:off x="8973634" y="4307950"/>
            <a:ext cx="224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SQL in SSRS/Power BI</a:t>
            </a:r>
            <a:endParaRPr lang="nl-BE" sz="2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92577-3018-F1F7-A156-998B96DD345D}"/>
              </a:ext>
            </a:extLst>
          </p:cNvPr>
          <p:cNvCxnSpPr>
            <a:cxnSpLocks/>
          </p:cNvCxnSpPr>
          <p:nvPr/>
        </p:nvCxnSpPr>
        <p:spPr>
          <a:xfrm flipH="1" flipV="1">
            <a:off x="7287050" y="2721031"/>
            <a:ext cx="602936" cy="1415761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64A099-CF9F-9208-E574-5246343E5317}"/>
              </a:ext>
            </a:extLst>
          </p:cNvPr>
          <p:cNvSpPr txBox="1"/>
          <p:nvPr/>
        </p:nvSpPr>
        <p:spPr>
          <a:xfrm>
            <a:off x="6767217" y="4130479"/>
            <a:ext cx="224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SQL in SSAS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C0A19-578F-5A33-0324-681B982BDA46}"/>
              </a:ext>
            </a:extLst>
          </p:cNvPr>
          <p:cNvSpPr txBox="1"/>
          <p:nvPr/>
        </p:nvSpPr>
        <p:spPr>
          <a:xfrm>
            <a:off x="93785" y="64048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Source: Azure Data Architecture Guide - </a:t>
            </a:r>
            <a:r>
              <a:rPr lang="nl-BE" dirty="0">
                <a:hlinkClick r:id="rId4"/>
              </a:rPr>
              <a:t>https://docs.microsoft.com/en-us/azure/architecture/data-guide/</a:t>
            </a:r>
            <a:endParaRPr lang="nl-B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41F53-5DD5-3DB2-228C-6BDEDA625DC1}"/>
              </a:ext>
            </a:extLst>
          </p:cNvPr>
          <p:cNvSpPr/>
          <p:nvPr/>
        </p:nvSpPr>
        <p:spPr>
          <a:xfrm>
            <a:off x="7202642" y="5491671"/>
            <a:ext cx="771751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56162B-796C-6422-8885-5F77C2DA368C}"/>
              </a:ext>
            </a:extLst>
          </p:cNvPr>
          <p:cNvSpPr/>
          <p:nvPr/>
        </p:nvSpPr>
        <p:spPr>
          <a:xfrm>
            <a:off x="8075725" y="3396257"/>
            <a:ext cx="771751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967B5D-148C-A1DE-10B1-237C51D766F6}"/>
              </a:ext>
            </a:extLst>
          </p:cNvPr>
          <p:cNvSpPr/>
          <p:nvPr/>
        </p:nvSpPr>
        <p:spPr>
          <a:xfrm>
            <a:off x="9092345" y="5094294"/>
            <a:ext cx="771751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116575-88F8-042F-4697-95E67CF7B19B}"/>
              </a:ext>
            </a:extLst>
          </p:cNvPr>
          <p:cNvSpPr/>
          <p:nvPr/>
        </p:nvSpPr>
        <p:spPr>
          <a:xfrm>
            <a:off x="2915017" y="4408968"/>
            <a:ext cx="771751" cy="830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  <a:endParaRPr lang="nl-B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7" grpId="0"/>
      <p:bldP spid="2" grpId="0" animBg="1"/>
      <p:bldP spid="3" grpId="0" animBg="1"/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2B1-06E4-15A6-5558-B2D9EE7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not going to talk about…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C870-5BCA-B907-924E-881728A9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Synapse Analytics</a:t>
            </a:r>
          </a:p>
          <a:p>
            <a:pPr lvl="1"/>
            <a:r>
              <a:rPr lang="en-US" sz="2400" dirty="0"/>
              <a:t>SQL Pools  - T-SQL is mainly the same, but distribution is a different beast</a:t>
            </a:r>
          </a:p>
          <a:p>
            <a:pPr lvl="1"/>
            <a:r>
              <a:rPr lang="en-US" sz="2400" dirty="0"/>
              <a:t>Serverless - not actually T-SQL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https://www.youtube.com/c/DataToboggan/videos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Databricks - Spark SQL </a:t>
            </a:r>
            <a:r>
              <a:rPr lang="en-US" sz="2800" dirty="0" err="1"/>
              <a:t>ain’t</a:t>
            </a:r>
            <a:r>
              <a:rPr lang="en-US" sz="2800" dirty="0"/>
              <a:t> T-SQL</a:t>
            </a:r>
          </a:p>
          <a:p>
            <a:r>
              <a:rPr lang="en-US" sz="2800" dirty="0"/>
              <a:t>Streaming</a:t>
            </a:r>
          </a:p>
          <a:p>
            <a:r>
              <a:rPr lang="en-US" sz="2800" dirty="0"/>
              <a:t>Definitely not about U-SQL…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64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0B25E8-65B9-4D76-ABEF-D4D1D4B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8800" dirty="0"/>
              <a:t>SSIS</a:t>
            </a:r>
            <a:endParaRPr lang="nl-BE" sz="8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17C0DA-EE0B-488B-A560-7652B655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3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2239D-A9A7-55AD-9BC3-6252C5B3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909B6-E244-428C-E80D-C039BE4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database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2FF71-88DB-9638-01C4-B7A8DF83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write a SQL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NOT USE THE DROPDOWN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as much calculations in</a:t>
            </a:r>
            <a:br>
              <a:rPr lang="en-US" dirty="0"/>
            </a:br>
            <a:r>
              <a:rPr lang="en-US" dirty="0"/>
              <a:t>the query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columns as narrow as</a:t>
            </a:r>
            <a:br>
              <a:rPr lang="en-US" dirty="0"/>
            </a:br>
            <a:r>
              <a:rPr lang="en-US" dirty="0"/>
              <a:t>possible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32694-6886-7047-2B55-3D767060BCD9}"/>
              </a:ext>
            </a:extLst>
          </p:cNvPr>
          <p:cNvCxnSpPr>
            <a:cxnSpLocks/>
          </p:cNvCxnSpPr>
          <p:nvPr/>
        </p:nvCxnSpPr>
        <p:spPr>
          <a:xfrm flipV="1">
            <a:off x="6838648" y="4104409"/>
            <a:ext cx="807628" cy="759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96277E-2AE4-6E01-204A-A95251F024CA}"/>
              </a:ext>
            </a:extLst>
          </p:cNvPr>
          <p:cNvSpPr/>
          <p:nvPr/>
        </p:nvSpPr>
        <p:spPr>
          <a:xfrm>
            <a:off x="7242462" y="2631762"/>
            <a:ext cx="3117273" cy="147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59F5-2DA2-F538-1C25-CF6F637C2A48}"/>
              </a:ext>
            </a:extLst>
          </p:cNvPr>
          <p:cNvSpPr txBox="1"/>
          <p:nvPr/>
        </p:nvSpPr>
        <p:spPr>
          <a:xfrm>
            <a:off x="6116780" y="4863914"/>
            <a:ext cx="15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ALWAYS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8C1E7-8A74-717C-6218-596C6D4200ED}"/>
              </a:ext>
            </a:extLst>
          </p:cNvPr>
          <p:cNvSpPr txBox="1"/>
          <p:nvPr/>
        </p:nvSpPr>
        <p:spPr>
          <a:xfrm>
            <a:off x="687530" y="1940036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36519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 Template">
  <a:themeElements>
    <a:clrScheme name="A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FF8C00"/>
      </a:accent1>
      <a:accent2>
        <a:srgbClr val="FF4B28"/>
      </a:accent2>
      <a:accent3>
        <a:srgbClr val="FFBF09"/>
      </a:accent3>
      <a:accent4>
        <a:srgbClr val="D20046"/>
      </a:accent4>
      <a:accent5>
        <a:srgbClr val="71012E"/>
      </a:accent5>
      <a:accent6>
        <a:srgbClr val="000000"/>
      </a:accent6>
      <a:hlink>
        <a:srgbClr val="FF8C00"/>
      </a:hlink>
      <a:folHlink>
        <a:srgbClr val="FF4B28"/>
      </a:folHlink>
    </a:clrScheme>
    <a:fontScheme name="AE">
      <a:majorFont>
        <a:latin typeface="Century Gothic Bol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_PPT_Template_Final" id="{8A8A7240-7B30-1E45-84D0-435844989B9B}" vid="{FD755898-5489-C44C-BEE6-2C280AB2DF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AE_PPT_Template_Final</Template>
  <TotalTime>41041</TotalTime>
  <Words>1391</Words>
  <Application>Microsoft Office PowerPoint</Application>
  <PresentationFormat>Widescreen</PresentationFormat>
  <Paragraphs>408</Paragraphs>
  <Slides>59</Slides>
  <Notes>19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Century Gothic</vt:lpstr>
      <vt:lpstr>Century Gothic Bold</vt:lpstr>
      <vt:lpstr>Segoe UI Light</vt:lpstr>
      <vt:lpstr>Wingdings</vt:lpstr>
      <vt:lpstr>AE Template</vt:lpstr>
      <vt:lpstr>think-cell Slide</vt:lpstr>
      <vt:lpstr>T-SQL Best Practices &amp; Tuning</vt:lpstr>
      <vt:lpstr>contact</vt:lpstr>
      <vt:lpstr>a quick word about best practices</vt:lpstr>
      <vt:lpstr>PowerPoint Presentation</vt:lpstr>
      <vt:lpstr>IT DEPENDS</vt:lpstr>
      <vt:lpstr>typical data warehousing scenario </vt:lpstr>
      <vt:lpstr>what we’re not going to talk about…</vt:lpstr>
      <vt:lpstr>SSIS</vt:lpstr>
      <vt:lpstr>read from database</vt:lpstr>
      <vt:lpstr>lookup</vt:lpstr>
      <vt:lpstr>lookup</vt:lpstr>
      <vt:lpstr>OLE DB Command</vt:lpstr>
      <vt:lpstr>write to database</vt:lpstr>
      <vt:lpstr>ADF</vt:lpstr>
      <vt:lpstr>Lookup/Copy/Script Activity</vt:lpstr>
      <vt:lpstr>Parallelism FTW</vt:lpstr>
      <vt:lpstr>SSAS / Power BI</vt:lpstr>
      <vt:lpstr>T-SQL is only used to pull data in</vt:lpstr>
      <vt:lpstr>SSRS</vt:lpstr>
      <vt:lpstr>use the Query Luke</vt:lpstr>
      <vt:lpstr>use the Query Luke</vt:lpstr>
      <vt:lpstr>limit parameter values</vt:lpstr>
      <vt:lpstr>use the logs to find bottleneck</vt:lpstr>
      <vt:lpstr>the data warehouse</vt:lpstr>
      <vt:lpstr>a little DBA knowledge…</vt:lpstr>
      <vt:lpstr>recovery models</vt:lpstr>
      <vt:lpstr>database files</vt:lpstr>
      <vt:lpstr>tempdb</vt:lpstr>
      <vt:lpstr>PowerPoint Presentation</vt:lpstr>
      <vt:lpstr>and what about Azure SQL DB?</vt:lpstr>
      <vt:lpstr>data warehouse design</vt:lpstr>
      <vt:lpstr>STAR SCHEMA ALL THE THINGS</vt:lpstr>
      <vt:lpstr>dimensions</vt:lpstr>
      <vt:lpstr>facts</vt:lpstr>
      <vt:lpstr>facts</vt:lpstr>
      <vt:lpstr>PowerPoint Presentation</vt:lpstr>
      <vt:lpstr>staging tables</vt:lpstr>
      <vt:lpstr>let’s talk about SQL</vt:lpstr>
      <vt:lpstr>tips &amp; tricks for the SELECT statement</vt:lpstr>
      <vt:lpstr>this is not Oracle</vt:lpstr>
      <vt:lpstr>avoid user-defined functions</vt:lpstr>
      <vt:lpstr>DEMO</vt:lpstr>
      <vt:lpstr>what if your SQL is slow?</vt:lpstr>
      <vt:lpstr>PowerPoint Presentation</vt:lpstr>
      <vt:lpstr>clustered index</vt:lpstr>
      <vt:lpstr>non-clustered index</vt:lpstr>
      <vt:lpstr>columnstore index</vt:lpstr>
      <vt:lpstr>columnstore</vt:lpstr>
      <vt:lpstr>columnstore</vt:lpstr>
      <vt:lpstr>rowgroups &amp; column segments</vt:lpstr>
      <vt:lpstr>index recommendations - dim</vt:lpstr>
      <vt:lpstr>index recommendations - fact</vt:lpstr>
      <vt:lpstr>index recommendations - fact</vt:lpstr>
      <vt:lpstr>index tips</vt:lpstr>
      <vt:lpstr>DEMO</vt:lpstr>
      <vt:lpstr>conclusion</vt:lpstr>
      <vt:lpstr>conclusion</vt:lpstr>
      <vt:lpstr>resources</vt:lpstr>
      <vt:lpstr>Feedback?</vt:lpstr>
    </vt:vector>
  </TitlesOfParts>
  <Company>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Verbeeck</dc:creator>
  <cp:lastModifiedBy>Koen Verbeeck</cp:lastModifiedBy>
  <cp:revision>4</cp:revision>
  <dcterms:created xsi:type="dcterms:W3CDTF">2022-03-23T19:03:51Z</dcterms:created>
  <dcterms:modified xsi:type="dcterms:W3CDTF">2022-10-05T08:36:13Z</dcterms:modified>
</cp:coreProperties>
</file>