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8" r:id="rId3"/>
    <p:sldId id="259" r:id="rId4"/>
    <p:sldId id="260" r:id="rId5"/>
    <p:sldId id="261" r:id="rId6"/>
    <p:sldId id="326" r:id="rId7"/>
    <p:sldId id="359" r:id="rId8"/>
    <p:sldId id="360" r:id="rId9"/>
    <p:sldId id="362" r:id="rId10"/>
    <p:sldId id="363" r:id="rId11"/>
    <p:sldId id="350" r:id="rId12"/>
    <p:sldId id="364" r:id="rId13"/>
    <p:sldId id="333" r:id="rId14"/>
    <p:sldId id="334" r:id="rId15"/>
    <p:sldId id="335" r:id="rId16"/>
    <p:sldId id="361" r:id="rId17"/>
    <p:sldId id="336" r:id="rId18"/>
    <p:sldId id="337" r:id="rId19"/>
    <p:sldId id="338" r:id="rId20"/>
    <p:sldId id="339" r:id="rId21"/>
    <p:sldId id="340" r:id="rId22"/>
    <p:sldId id="341" r:id="rId23"/>
    <p:sldId id="366" r:id="rId24"/>
    <p:sldId id="365" r:id="rId25"/>
    <p:sldId id="369" r:id="rId26"/>
    <p:sldId id="368" r:id="rId27"/>
    <p:sldId id="370" r:id="rId28"/>
    <p:sldId id="371" r:id="rId29"/>
    <p:sldId id="372" r:id="rId30"/>
    <p:sldId id="373" r:id="rId31"/>
    <p:sldId id="374" r:id="rId32"/>
    <p:sldId id="376" r:id="rId33"/>
    <p:sldId id="375" r:id="rId34"/>
    <p:sldId id="377" r:id="rId35"/>
    <p:sldId id="378" r:id="rId36"/>
    <p:sldId id="379" r:id="rId37"/>
    <p:sldId id="380" r:id="rId38"/>
    <p:sldId id="381" r:id="rId39"/>
    <p:sldId id="382" r:id="rId40"/>
    <p:sldId id="384" r:id="rId41"/>
    <p:sldId id="383" r:id="rId42"/>
    <p:sldId id="385" r:id="rId43"/>
    <p:sldId id="367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294" r:id="rId52"/>
    <p:sldId id="295" r:id="rId5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98886-AD47-4C2E-A31A-6262A939BC56}" v="10" dt="2022-09-17T12:38:5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8978" autoAdjust="0"/>
  </p:normalViewPr>
  <p:slideViewPr>
    <p:cSldViewPr snapToGrid="0">
      <p:cViewPr varScale="1">
        <p:scale>
          <a:sx n="100" d="100"/>
          <a:sy n="100" d="100"/>
        </p:scale>
        <p:origin x="21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 Verbeeck" userId="24d0e79a7fd977da" providerId="LiveId" clId="{B6D98886-AD47-4C2E-A31A-6262A939BC56}"/>
    <pc:docChg chg="undo custSel modSld">
      <pc:chgData name="Koen Verbeeck" userId="24d0e79a7fd977da" providerId="LiveId" clId="{B6D98886-AD47-4C2E-A31A-6262A939BC56}" dt="2022-09-18T12:31:09.298" v="20" actId="167"/>
      <pc:docMkLst>
        <pc:docMk/>
      </pc:docMkLst>
      <pc:sldChg chg="addSp delSp modSp mod modAnim">
        <pc:chgData name="Koen Verbeeck" userId="24d0e79a7fd977da" providerId="LiveId" clId="{B6D98886-AD47-4C2E-A31A-6262A939BC56}" dt="2022-09-18T12:30:59.779" v="18" actId="478"/>
        <pc:sldMkLst>
          <pc:docMk/>
          <pc:sldMk cId="4153685431" sldId="326"/>
        </pc:sldMkLst>
        <pc:spChg chg="add del">
          <ac:chgData name="Koen Verbeeck" userId="24d0e79a7fd977da" providerId="LiveId" clId="{B6D98886-AD47-4C2E-A31A-6262A939BC56}" dt="2022-09-18T12:30:59.779" v="18" actId="478"/>
          <ac:spMkLst>
            <pc:docMk/>
            <pc:sldMk cId="4153685431" sldId="326"/>
            <ac:spMk id="4" creationId="{E41DA8C0-9B17-4970-9ED8-B38194732CE7}"/>
          </ac:spMkLst>
        </pc:spChg>
        <pc:spChg chg="mod ord">
          <ac:chgData name="Koen Verbeeck" userId="24d0e79a7fd977da" providerId="LiveId" clId="{B6D98886-AD47-4C2E-A31A-6262A939BC56}" dt="2022-09-18T12:30:56.546" v="17" actId="167"/>
          <ac:spMkLst>
            <pc:docMk/>
            <pc:sldMk cId="4153685431" sldId="326"/>
            <ac:spMk id="26" creationId="{04EE3576-AD0E-463D-8D76-F6D62A36B0CA}"/>
          </ac:spMkLst>
        </pc:spChg>
      </pc:sldChg>
      <pc:sldChg chg="modSp mod modAnim">
        <pc:chgData name="Koen Verbeeck" userId="24d0e79a7fd977da" providerId="LiveId" clId="{B6D98886-AD47-4C2E-A31A-6262A939BC56}" dt="2022-09-18T12:31:09.298" v="20" actId="167"/>
        <pc:sldMkLst>
          <pc:docMk/>
          <pc:sldMk cId="3663938526" sldId="359"/>
        </pc:sldMkLst>
        <pc:spChg chg="mod">
          <ac:chgData name="Koen Verbeeck" userId="24d0e79a7fd977da" providerId="LiveId" clId="{B6D98886-AD47-4C2E-A31A-6262A939BC56}" dt="2022-09-17T12:38:17.918" v="8" actId="14100"/>
          <ac:spMkLst>
            <pc:docMk/>
            <pc:sldMk cId="3663938526" sldId="359"/>
            <ac:spMk id="10" creationId="{31CB4424-DDEB-4EBA-90FE-AA5920EBF923}"/>
          </ac:spMkLst>
        </pc:spChg>
        <pc:spChg chg="mod">
          <ac:chgData name="Koen Verbeeck" userId="24d0e79a7fd977da" providerId="LiveId" clId="{B6D98886-AD47-4C2E-A31A-6262A939BC56}" dt="2022-09-17T12:38:20.850" v="9" actId="14100"/>
          <ac:spMkLst>
            <pc:docMk/>
            <pc:sldMk cId="3663938526" sldId="359"/>
            <ac:spMk id="14" creationId="{94D0B219-D7B0-4969-B1B0-5F404B07447D}"/>
          </ac:spMkLst>
        </pc:spChg>
        <pc:spChg chg="ord">
          <ac:chgData name="Koen Verbeeck" userId="24d0e79a7fd977da" providerId="LiveId" clId="{B6D98886-AD47-4C2E-A31A-6262A939BC56}" dt="2022-09-18T12:31:09.298" v="20" actId="167"/>
          <ac:spMkLst>
            <pc:docMk/>
            <pc:sldMk cId="3663938526" sldId="359"/>
            <ac:spMk id="26" creationId="{04EE3576-AD0E-463D-8D76-F6D62A36B0CA}"/>
          </ac:spMkLst>
        </pc:spChg>
      </pc:sldChg>
      <pc:sldChg chg="modSp mod">
        <pc:chgData name="Koen Verbeeck" userId="24d0e79a7fd977da" providerId="LiveId" clId="{B6D98886-AD47-4C2E-A31A-6262A939BC56}" dt="2022-09-17T12:40:22.481" v="12" actId="1076"/>
        <pc:sldMkLst>
          <pc:docMk/>
          <pc:sldMk cId="4099760080" sldId="369"/>
        </pc:sldMkLst>
        <pc:spChg chg="mod">
          <ac:chgData name="Koen Verbeeck" userId="24d0e79a7fd977da" providerId="LiveId" clId="{B6D98886-AD47-4C2E-A31A-6262A939BC56}" dt="2022-09-17T12:40:22.481" v="12" actId="1076"/>
          <ac:spMkLst>
            <pc:docMk/>
            <pc:sldMk cId="4099760080" sldId="369"/>
            <ac:spMk id="2" creationId="{6CF70E06-AAE2-628F-9399-F7EEA466B9F8}"/>
          </ac:spMkLst>
        </pc:spChg>
      </pc:sldChg>
    </pc:docChg>
  </pc:docChgLst>
  <pc:docChgLst>
    <pc:chgData name="Koen Verbeeck" userId="24d0e79a7fd977da" providerId="LiveId" clId="{603A8479-17A0-4273-8E04-2148BD5442C4}"/>
    <pc:docChg chg="undo custSel addSld delSld modSld sldOrd modMainMaster">
      <pc:chgData name="Koen Verbeeck" userId="24d0e79a7fd977da" providerId="LiveId" clId="{603A8479-17A0-4273-8E04-2148BD5442C4}" dt="2022-08-24T11:55:54.511" v="2355"/>
      <pc:docMkLst>
        <pc:docMk/>
      </pc:docMkLst>
      <pc:sldChg chg="modTransition">
        <pc:chgData name="Koen Verbeeck" userId="24d0e79a7fd977da" providerId="LiveId" clId="{603A8479-17A0-4273-8E04-2148BD5442C4}" dt="2022-08-24T11:54:44.217" v="2353"/>
        <pc:sldMkLst>
          <pc:docMk/>
          <pc:sldMk cId="2837668149" sldId="256"/>
        </pc:sldMkLst>
      </pc:sldChg>
      <pc:sldChg chg="add del">
        <pc:chgData name="Koen Verbeeck" userId="24d0e79a7fd977da" providerId="LiveId" clId="{603A8479-17A0-4273-8E04-2148BD5442C4}" dt="2022-08-23T11:08:10.420" v="247" actId="47"/>
        <pc:sldMkLst>
          <pc:docMk/>
          <pc:sldMk cId="2619988835" sldId="257"/>
        </pc:sldMkLst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1507462970" sldId="258"/>
        </pc:sldMkLst>
        <pc:spChg chg="del mod ord">
          <ac:chgData name="Koen Verbeeck" userId="24d0e79a7fd977da" providerId="LiveId" clId="{603A8479-17A0-4273-8E04-2148BD5442C4}" dt="2022-08-23T10:57:04.645" v="2" actId="700"/>
          <ac:spMkLst>
            <pc:docMk/>
            <pc:sldMk cId="1507462970" sldId="258"/>
            <ac:spMk id="2" creationId="{9A6DFC95-8E6F-7AC2-DCBB-955E2E61350A}"/>
          </ac:spMkLst>
        </pc:spChg>
        <pc:spChg chg="del mod ord">
          <ac:chgData name="Koen Verbeeck" userId="24d0e79a7fd977da" providerId="LiveId" clId="{603A8479-17A0-4273-8E04-2148BD5442C4}" dt="2022-08-23T10:57:04.645" v="2" actId="700"/>
          <ac:spMkLst>
            <pc:docMk/>
            <pc:sldMk cId="1507462970" sldId="258"/>
            <ac:spMk id="3" creationId="{0531F5A1-EE86-5394-0681-080614CA4D44}"/>
          </ac:spMkLst>
        </pc:spChg>
        <pc:spChg chg="del mod ord">
          <ac:chgData name="Koen Verbeeck" userId="24d0e79a7fd977da" providerId="LiveId" clId="{603A8479-17A0-4273-8E04-2148BD5442C4}" dt="2022-08-23T10:57:04.645" v="2" actId="700"/>
          <ac:spMkLst>
            <pc:docMk/>
            <pc:sldMk cId="1507462970" sldId="258"/>
            <ac:spMk id="4" creationId="{CDCF9B72-2C47-915F-49AC-F1B720B9135E}"/>
          </ac:spMkLst>
        </pc:spChg>
        <pc:spChg chg="del mod ord">
          <ac:chgData name="Koen Verbeeck" userId="24d0e79a7fd977da" providerId="LiveId" clId="{603A8479-17A0-4273-8E04-2148BD5442C4}" dt="2022-08-23T10:57:04.645" v="2" actId="700"/>
          <ac:spMkLst>
            <pc:docMk/>
            <pc:sldMk cId="1507462970" sldId="258"/>
            <ac:spMk id="5" creationId="{6FAE19C0-AA63-4C83-DAA2-1E11FB63C59A}"/>
          </ac:spMkLst>
        </pc:spChg>
        <pc:spChg chg="del mod ord">
          <ac:chgData name="Koen Verbeeck" userId="24d0e79a7fd977da" providerId="LiveId" clId="{603A8479-17A0-4273-8E04-2148BD5442C4}" dt="2022-08-23T10:57:04.645" v="2" actId="700"/>
          <ac:spMkLst>
            <pc:docMk/>
            <pc:sldMk cId="1507462970" sldId="258"/>
            <ac:spMk id="6" creationId="{FFD1D3C9-14E7-1C8D-118E-C4886623F741}"/>
          </ac:spMkLst>
        </pc:spChg>
        <pc:spChg chg="add mod ord">
          <ac:chgData name="Koen Verbeeck" userId="24d0e79a7fd977da" providerId="LiveId" clId="{603A8479-17A0-4273-8E04-2148BD5442C4}" dt="2022-08-23T10:57:08.167" v="7" actId="20577"/>
          <ac:spMkLst>
            <pc:docMk/>
            <pc:sldMk cId="1507462970" sldId="258"/>
            <ac:spMk id="7" creationId="{E915839F-8B26-980E-162F-19A1910DFAAE}"/>
          </ac:spMkLst>
        </pc:spChg>
        <pc:spChg chg="add mod ord">
          <ac:chgData name="Koen Verbeeck" userId="24d0e79a7fd977da" providerId="LiveId" clId="{603A8479-17A0-4273-8E04-2148BD5442C4}" dt="2022-08-23T10:57:18.278" v="38" actId="20577"/>
          <ac:spMkLst>
            <pc:docMk/>
            <pc:sldMk cId="1507462970" sldId="258"/>
            <ac:spMk id="8" creationId="{4C20C08B-E322-6537-3B2D-E94C4DB76B2F}"/>
          </ac:spMkLst>
        </pc:spChg>
        <pc:spChg chg="add mod ord">
          <ac:chgData name="Koen Verbeeck" userId="24d0e79a7fd977da" providerId="LiveId" clId="{603A8479-17A0-4273-8E04-2148BD5442C4}" dt="2022-08-23T11:03:19.916" v="227" actId="20577"/>
          <ac:spMkLst>
            <pc:docMk/>
            <pc:sldMk cId="1507462970" sldId="258"/>
            <ac:spMk id="9" creationId="{089E4837-1118-811C-7B08-0555C44CC12A}"/>
          </ac:spMkLst>
        </pc:spChg>
        <pc:spChg chg="add mod ord">
          <ac:chgData name="Koen Verbeeck" userId="24d0e79a7fd977da" providerId="LiveId" clId="{603A8479-17A0-4273-8E04-2148BD5442C4}" dt="2022-08-23T11:03:37.350" v="234" actId="20577"/>
          <ac:spMkLst>
            <pc:docMk/>
            <pc:sldMk cId="1507462970" sldId="258"/>
            <ac:spMk id="10" creationId="{AD407C16-384C-81CE-EE80-EEDAE6B3125A}"/>
          </ac:spMkLst>
        </pc:spChg>
        <pc:spChg chg="add mod ord">
          <ac:chgData name="Koen Verbeeck" userId="24d0e79a7fd977da" providerId="LiveId" clId="{603A8479-17A0-4273-8E04-2148BD5442C4}" dt="2022-08-23T11:03:42.301" v="238" actId="20577"/>
          <ac:spMkLst>
            <pc:docMk/>
            <pc:sldMk cId="1507462970" sldId="258"/>
            <ac:spMk id="11" creationId="{D00AE150-0189-742B-4C50-BE68EC8A3FB3}"/>
          </ac:spMkLst>
        </pc:spChg>
        <pc:spChg chg="add del mod ord">
          <ac:chgData name="Koen Verbeeck" userId="24d0e79a7fd977da" providerId="LiveId" clId="{603A8479-17A0-4273-8E04-2148BD5442C4}" dt="2022-08-23T11:04:53.781" v="245" actId="931"/>
          <ac:spMkLst>
            <pc:docMk/>
            <pc:sldMk cId="1507462970" sldId="258"/>
            <ac:spMk id="12" creationId="{7ED3B492-316C-F5F3-A1C9-EED176E9E53A}"/>
          </ac:spMkLst>
        </pc:spChg>
        <pc:spChg chg="add mod ord">
          <ac:chgData name="Koen Verbeeck" userId="24d0e79a7fd977da" providerId="LiveId" clId="{603A8479-17A0-4273-8E04-2148BD5442C4}" dt="2022-08-23T11:04:15.272" v="242" actId="1076"/>
          <ac:spMkLst>
            <pc:docMk/>
            <pc:sldMk cId="1507462970" sldId="258"/>
            <ac:spMk id="13" creationId="{4B8919E8-9398-9EDF-1043-C0C338434AD3}"/>
          </ac:spMkLst>
        </pc:spChg>
        <pc:spChg chg="add mod ord">
          <ac:chgData name="Koen Verbeeck" userId="24d0e79a7fd977da" providerId="LiveId" clId="{603A8479-17A0-4273-8E04-2148BD5442C4}" dt="2022-08-23T11:04:02.888" v="240"/>
          <ac:spMkLst>
            <pc:docMk/>
            <pc:sldMk cId="1507462970" sldId="258"/>
            <ac:spMk id="14" creationId="{E055C199-0EC5-9E9C-200D-77F7188D6836}"/>
          </ac:spMkLst>
        </pc:spChg>
        <pc:spChg chg="add mod ord">
          <ac:chgData name="Koen Verbeeck" userId="24d0e79a7fd977da" providerId="LiveId" clId="{603A8479-17A0-4273-8E04-2148BD5442C4}" dt="2022-08-23T10:57:04.661" v="3" actId="27636"/>
          <ac:spMkLst>
            <pc:docMk/>
            <pc:sldMk cId="1507462970" sldId="258"/>
            <ac:spMk id="15" creationId="{0C788A13-6680-9B48-D9F3-126FDCE7BA85}"/>
          </ac:spMkLst>
        </pc:spChg>
        <pc:spChg chg="add mod ord">
          <ac:chgData name="Koen Verbeeck" userId="24d0e79a7fd977da" providerId="LiveId" clId="{603A8479-17A0-4273-8E04-2148BD5442C4}" dt="2022-08-23T10:57:12.167" v="15" actId="20577"/>
          <ac:spMkLst>
            <pc:docMk/>
            <pc:sldMk cId="1507462970" sldId="258"/>
            <ac:spMk id="16" creationId="{2D3993D2-C705-FC87-BF4C-D3C70B2C661E}"/>
          </ac:spMkLst>
        </pc:spChg>
        <pc:picChg chg="add mod">
          <ac:chgData name="Koen Verbeeck" userId="24d0e79a7fd977da" providerId="LiveId" clId="{603A8479-17A0-4273-8E04-2148BD5442C4}" dt="2022-08-23T11:04:56.077" v="246" actId="27614"/>
          <ac:picMkLst>
            <pc:docMk/>
            <pc:sldMk cId="1507462970" sldId="258"/>
            <ac:picMk id="18" creationId="{1B05F251-4CE1-2326-7149-F4216A9D8061}"/>
          </ac:picMkLst>
        </pc:picChg>
      </pc:sldChg>
      <pc:sldChg chg="new del">
        <pc:chgData name="Koen Verbeeck" userId="24d0e79a7fd977da" providerId="LiveId" clId="{603A8479-17A0-4273-8E04-2148BD5442C4}" dt="2022-08-23T11:04:27.910" v="244" actId="47"/>
        <pc:sldMkLst>
          <pc:docMk/>
          <pc:sldMk cId="1981504398" sldId="259"/>
        </pc:sldMkLst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3756823938" sldId="259"/>
        </pc:sldMkLst>
        <pc:spChg chg="del mod ord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2" creationId="{DEA7C5DE-181D-62D4-20AB-0D40FF218E98}"/>
          </ac:spMkLst>
        </pc:spChg>
        <pc:spChg chg="del mod ord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3" creationId="{B6B464B4-AF51-9EAE-5F9B-46A69DF288E3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4" creationId="{8C01273A-1C06-AB05-FBB1-C8DC499F1521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5" creationId="{D47B5FEF-ACC7-03FE-9730-170920E73D9B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6" creationId="{C168F7C4-CDCA-7424-4C65-0AF2C9C9C21E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7" creationId="{06292A41-F097-608C-BA8D-7427AE5FB1BC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8" creationId="{2713ECB7-6DE0-FA44-A913-EFF8A9CABAEC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9" creationId="{F88F94CC-5F0A-4C38-B35E-A6BC20FBAE36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10" creationId="{014CDC72-D036-78B7-635F-9ECF1AD02CAA}"/>
          </ac:spMkLst>
        </pc:spChg>
        <pc:spChg chg="del">
          <ac:chgData name="Koen Verbeeck" userId="24d0e79a7fd977da" providerId="LiveId" clId="{603A8479-17A0-4273-8E04-2148BD5442C4}" dt="2022-08-23T11:08:23.955" v="249" actId="700"/>
          <ac:spMkLst>
            <pc:docMk/>
            <pc:sldMk cId="3756823938" sldId="259"/>
            <ac:spMk id="11" creationId="{9B144034-840B-E838-F2D5-F0FCF7100B5D}"/>
          </ac:spMkLst>
        </pc:spChg>
        <pc:spChg chg="add mod ord">
          <ac:chgData name="Koen Verbeeck" userId="24d0e79a7fd977da" providerId="LiveId" clId="{603A8479-17A0-4273-8E04-2148BD5442C4}" dt="2022-08-23T11:53:28.795" v="706" actId="20577"/>
          <ac:spMkLst>
            <pc:docMk/>
            <pc:sldMk cId="3756823938" sldId="259"/>
            <ac:spMk id="12" creationId="{4118D94C-15E2-B492-548E-21D591FF2AA8}"/>
          </ac:spMkLst>
        </pc:spChg>
        <pc:spChg chg="add mod ord">
          <ac:chgData name="Koen Verbeeck" userId="24d0e79a7fd977da" providerId="LiveId" clId="{603A8479-17A0-4273-8E04-2148BD5442C4}" dt="2022-08-23T11:11:32.682" v="309" actId="403"/>
          <ac:spMkLst>
            <pc:docMk/>
            <pc:sldMk cId="3756823938" sldId="259"/>
            <ac:spMk id="13" creationId="{0A925C7F-DC41-244E-985A-B5DACDDC487B}"/>
          </ac:spMkLst>
        </pc:spChg>
      </pc:sldChg>
      <pc:sldChg chg="modSp new mod modTransition modAnim">
        <pc:chgData name="Koen Verbeeck" userId="24d0e79a7fd977da" providerId="LiveId" clId="{603A8479-17A0-4273-8E04-2148BD5442C4}" dt="2022-08-24T11:55:54.511" v="2355"/>
        <pc:sldMkLst>
          <pc:docMk/>
          <pc:sldMk cId="4154624803" sldId="260"/>
        </pc:sldMkLst>
        <pc:spChg chg="mod">
          <ac:chgData name="Koen Verbeeck" userId="24d0e79a7fd977da" providerId="LiveId" clId="{603A8479-17A0-4273-8E04-2148BD5442C4}" dt="2022-08-23T11:21:07.005" v="502" actId="20577"/>
          <ac:spMkLst>
            <pc:docMk/>
            <pc:sldMk cId="4154624803" sldId="260"/>
            <ac:spMk id="2" creationId="{BE7B78B5-6D53-AE73-8782-C51DCC4B141B}"/>
          </ac:spMkLst>
        </pc:spChg>
        <pc:spChg chg="mod">
          <ac:chgData name="Koen Verbeeck" userId="24d0e79a7fd977da" providerId="LiveId" clId="{603A8479-17A0-4273-8E04-2148BD5442C4}" dt="2022-08-23T11:53:24.448" v="704" actId="20577"/>
          <ac:spMkLst>
            <pc:docMk/>
            <pc:sldMk cId="4154624803" sldId="260"/>
            <ac:spMk id="3" creationId="{F6E729BF-5F31-08D7-B2BB-8F5B9AF98CC4}"/>
          </ac:spMkLst>
        </pc:spChg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2462608521" sldId="261"/>
        </pc:sldMkLst>
        <pc:spChg chg="del">
          <ac:chgData name="Koen Verbeeck" userId="24d0e79a7fd977da" providerId="LiveId" clId="{603A8479-17A0-4273-8E04-2148BD5442C4}" dt="2022-08-23T11:28:13.239" v="504" actId="700"/>
          <ac:spMkLst>
            <pc:docMk/>
            <pc:sldMk cId="2462608521" sldId="261"/>
            <ac:spMk id="2" creationId="{830C8F29-CED7-CEA4-C164-3A547A0719BC}"/>
          </ac:spMkLst>
        </pc:spChg>
        <pc:spChg chg="del mod ord">
          <ac:chgData name="Koen Verbeeck" userId="24d0e79a7fd977da" providerId="LiveId" clId="{603A8479-17A0-4273-8E04-2148BD5442C4}" dt="2022-08-23T11:28:13.239" v="504" actId="700"/>
          <ac:spMkLst>
            <pc:docMk/>
            <pc:sldMk cId="2462608521" sldId="261"/>
            <ac:spMk id="3" creationId="{D1063A0E-E98B-C2CC-5C2C-6A35152B32EE}"/>
          </ac:spMkLst>
        </pc:spChg>
        <pc:spChg chg="add mod ord">
          <ac:chgData name="Koen Verbeeck" userId="24d0e79a7fd977da" providerId="LiveId" clId="{603A8479-17A0-4273-8E04-2148BD5442C4}" dt="2022-08-23T11:28:38.992" v="540" actId="404"/>
          <ac:spMkLst>
            <pc:docMk/>
            <pc:sldMk cId="2462608521" sldId="261"/>
            <ac:spMk id="4" creationId="{BA66A9FB-463B-9E25-ED20-D36959E12FD0}"/>
          </ac:spMkLst>
        </pc:spChg>
      </pc:sldChg>
      <pc:sldChg chg="add modTransition">
        <pc:chgData name="Koen Verbeeck" userId="24d0e79a7fd977da" providerId="LiveId" clId="{603A8479-17A0-4273-8E04-2148BD5442C4}" dt="2022-08-24T11:54:44.217" v="2353"/>
        <pc:sldMkLst>
          <pc:docMk/>
          <pc:sldMk cId="3810910407" sldId="294"/>
        </pc:sldMkLst>
      </pc:sldChg>
      <pc:sldChg chg="addSp delSp modSp add mod modTransition">
        <pc:chgData name="Koen Verbeeck" userId="24d0e79a7fd977da" providerId="LiveId" clId="{603A8479-17A0-4273-8E04-2148BD5442C4}" dt="2022-08-24T11:54:44.217" v="2353"/>
        <pc:sldMkLst>
          <pc:docMk/>
          <pc:sldMk cId="4118828104" sldId="295"/>
        </pc:sldMkLst>
        <pc:spChg chg="mod">
          <ac:chgData name="Koen Verbeeck" userId="24d0e79a7fd977da" providerId="LiveId" clId="{603A8479-17A0-4273-8E04-2148BD5442C4}" dt="2022-08-24T11:53:11.655" v="2328" actId="14100"/>
          <ac:spMkLst>
            <pc:docMk/>
            <pc:sldMk cId="4118828104" sldId="295"/>
            <ac:spMk id="2" creationId="{C527CB60-74E3-A041-9CE7-D7B61CA72CDF}"/>
          </ac:spMkLst>
        </pc:spChg>
        <pc:spChg chg="mod">
          <ac:chgData name="Koen Verbeeck" userId="24d0e79a7fd977da" providerId="LiveId" clId="{603A8479-17A0-4273-8E04-2148BD5442C4}" dt="2022-08-24T11:53:17.362" v="2345" actId="20577"/>
          <ac:spMkLst>
            <pc:docMk/>
            <pc:sldMk cId="4118828104" sldId="295"/>
            <ac:spMk id="3" creationId="{3E3577B2-A7E4-824A-BCB3-D6B6A82E4FB4}"/>
          </ac:spMkLst>
        </pc:spChg>
        <pc:spChg chg="del">
          <ac:chgData name="Koen Verbeeck" userId="24d0e79a7fd977da" providerId="LiveId" clId="{603A8479-17A0-4273-8E04-2148BD5442C4}" dt="2022-08-24T11:53:34.695" v="2346" actId="478"/>
          <ac:spMkLst>
            <pc:docMk/>
            <pc:sldMk cId="4118828104" sldId="295"/>
            <ac:spMk id="4" creationId="{698DBFA4-A612-6C4E-AC3D-4A3DCC486986}"/>
          </ac:spMkLst>
        </pc:spChg>
        <pc:spChg chg="del">
          <ac:chgData name="Koen Verbeeck" userId="24d0e79a7fd977da" providerId="LiveId" clId="{603A8479-17A0-4273-8E04-2148BD5442C4}" dt="2022-08-24T11:53:34.695" v="2346" actId="478"/>
          <ac:spMkLst>
            <pc:docMk/>
            <pc:sldMk cId="4118828104" sldId="295"/>
            <ac:spMk id="5" creationId="{859F4520-1F9F-D847-A48D-918A451A7D3A}"/>
          </ac:spMkLst>
        </pc:spChg>
        <pc:spChg chg="del">
          <ac:chgData name="Koen Verbeeck" userId="24d0e79a7fd977da" providerId="LiveId" clId="{603A8479-17A0-4273-8E04-2148BD5442C4}" dt="2022-08-24T11:53:34.695" v="2346" actId="478"/>
          <ac:spMkLst>
            <pc:docMk/>
            <pc:sldMk cId="4118828104" sldId="295"/>
            <ac:spMk id="6" creationId="{DEB714C9-C8B4-8940-8654-D6B116ED315E}"/>
          </ac:spMkLst>
        </pc:spChg>
        <pc:spChg chg="add del mod">
          <ac:chgData name="Koen Verbeeck" userId="24d0e79a7fd977da" providerId="LiveId" clId="{603A8479-17A0-4273-8E04-2148BD5442C4}" dt="2022-08-24T11:53:43.298" v="2349" actId="478"/>
          <ac:spMkLst>
            <pc:docMk/>
            <pc:sldMk cId="4118828104" sldId="295"/>
            <ac:spMk id="8" creationId="{EA85B767-30C5-CCE4-B401-2FA3A3CE63BA}"/>
          </ac:spMkLst>
        </pc:spChg>
        <pc:spChg chg="add del mod">
          <ac:chgData name="Koen Verbeeck" userId="24d0e79a7fd977da" providerId="LiveId" clId="{603A8479-17A0-4273-8E04-2148BD5442C4}" dt="2022-08-24T11:53:44.883" v="2350" actId="478"/>
          <ac:spMkLst>
            <pc:docMk/>
            <pc:sldMk cId="4118828104" sldId="295"/>
            <ac:spMk id="10" creationId="{4AE2A6C2-5BBD-2240-6217-6B80D318FF73}"/>
          </ac:spMkLst>
        </pc:spChg>
        <pc:spChg chg="add del mod">
          <ac:chgData name="Koen Verbeeck" userId="24d0e79a7fd977da" providerId="LiveId" clId="{603A8479-17A0-4273-8E04-2148BD5442C4}" dt="2022-08-24T11:53:48.323" v="2351" actId="478"/>
          <ac:spMkLst>
            <pc:docMk/>
            <pc:sldMk cId="4118828104" sldId="295"/>
            <ac:spMk id="12" creationId="{50E101AD-7751-E939-05BA-C3561ACDFD0D}"/>
          </ac:spMkLst>
        </pc:spChg>
        <pc:spChg chg="add mod">
          <ac:chgData name="Koen Verbeeck" userId="24d0e79a7fd977da" providerId="LiveId" clId="{603A8479-17A0-4273-8E04-2148BD5442C4}" dt="2022-08-24T11:53:58.201" v="2352" actId="1076"/>
          <ac:spMkLst>
            <pc:docMk/>
            <pc:sldMk cId="4118828104" sldId="295"/>
            <ac:spMk id="13" creationId="{797F1731-60FB-94BC-4C74-7724B3275078}"/>
          </ac:spMkLst>
        </pc:spChg>
        <pc:spChg chg="add mod">
          <ac:chgData name="Koen Verbeeck" userId="24d0e79a7fd977da" providerId="LiveId" clId="{603A8479-17A0-4273-8E04-2148BD5442C4}" dt="2022-08-24T11:53:58.201" v="2352" actId="1076"/>
          <ac:spMkLst>
            <pc:docMk/>
            <pc:sldMk cId="4118828104" sldId="295"/>
            <ac:spMk id="14" creationId="{295C9BBF-E7FD-B36E-D375-3C8ABBBF59D7}"/>
          </ac:spMkLst>
        </pc:spChg>
        <pc:spChg chg="add mod">
          <ac:chgData name="Koen Verbeeck" userId="24d0e79a7fd977da" providerId="LiveId" clId="{603A8479-17A0-4273-8E04-2148BD5442C4}" dt="2022-08-24T11:53:58.201" v="2352" actId="1076"/>
          <ac:spMkLst>
            <pc:docMk/>
            <pc:sldMk cId="4118828104" sldId="295"/>
            <ac:spMk id="15" creationId="{9D76FA1B-97B5-ABB8-A72A-34330CE3B936}"/>
          </ac:spMkLst>
        </pc:spChg>
      </pc:sldChg>
      <pc:sldChg chg="modSp add mod modTransition">
        <pc:chgData name="Koen Verbeeck" userId="24d0e79a7fd977da" providerId="LiveId" clId="{603A8479-17A0-4273-8E04-2148BD5442C4}" dt="2022-08-24T11:54:44.217" v="2353"/>
        <pc:sldMkLst>
          <pc:docMk/>
          <pc:sldMk cId="4153685431" sldId="326"/>
        </pc:sldMkLst>
        <pc:spChg chg="mod">
          <ac:chgData name="Koen Verbeeck" userId="24d0e79a7fd977da" providerId="LiveId" clId="{603A8479-17A0-4273-8E04-2148BD5442C4}" dt="2022-08-23T11:30:13.742" v="542" actId="14100"/>
          <ac:spMkLst>
            <pc:docMk/>
            <pc:sldMk cId="4153685431" sldId="326"/>
            <ac:spMk id="10" creationId="{31CB4424-DDEB-4EBA-90FE-AA5920EBF923}"/>
          </ac:spMkLst>
        </pc:spChg>
        <pc:spChg chg="mod">
          <ac:chgData name="Koen Verbeeck" userId="24d0e79a7fd977da" providerId="LiveId" clId="{603A8479-17A0-4273-8E04-2148BD5442C4}" dt="2022-08-23T11:30:19.954" v="543" actId="14100"/>
          <ac:spMkLst>
            <pc:docMk/>
            <pc:sldMk cId="4153685431" sldId="326"/>
            <ac:spMk id="14" creationId="{94D0B219-D7B0-4969-B1B0-5F404B07447D}"/>
          </ac:spMkLst>
        </pc:spChg>
        <pc:spChg chg="mod">
          <ac:chgData name="Koen Verbeeck" userId="24d0e79a7fd977da" providerId="LiveId" clId="{603A8479-17A0-4273-8E04-2148BD5442C4}" dt="2022-08-23T11:30:47.014" v="544" actId="207"/>
          <ac:spMkLst>
            <pc:docMk/>
            <pc:sldMk cId="4153685431" sldId="326"/>
            <ac:spMk id="17" creationId="{C743D7A6-E556-4B3F-9273-AFA26241F5DD}"/>
          </ac:spMkLst>
        </pc:spChg>
        <pc:spChg chg="mod">
          <ac:chgData name="Koen Verbeeck" userId="24d0e79a7fd977da" providerId="LiveId" clId="{603A8479-17A0-4273-8E04-2148BD5442C4}" dt="2022-08-23T11:30:57.025" v="546" actId="108"/>
          <ac:spMkLst>
            <pc:docMk/>
            <pc:sldMk cId="4153685431" sldId="326"/>
            <ac:spMk id="26" creationId="{04EE3576-AD0E-463D-8D76-F6D62A36B0CA}"/>
          </ac:spMkLst>
        </pc:spChg>
        <pc:spChg chg="mod">
          <ac:chgData name="Koen Verbeeck" userId="24d0e79a7fd977da" providerId="LiveId" clId="{603A8479-17A0-4273-8E04-2148BD5442C4}" dt="2022-08-23T11:30:52.024" v="545" actId="108"/>
          <ac:spMkLst>
            <pc:docMk/>
            <pc:sldMk cId="4153685431" sldId="326"/>
            <ac:spMk id="27" creationId="{9A4CAB36-AC83-4BA4-9F5C-A37319628748}"/>
          </ac:spMkLst>
        </pc:sp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2583082039" sldId="333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2583082039" sldId="333"/>
            <ac:spMk id="2" creationId="{9E3F7FD4-D746-47FF-41C7-986E8676BF6B}"/>
          </ac:spMkLst>
        </pc:spChg>
        <pc:spChg chg="mod ord">
          <ac:chgData name="Koen Verbeeck" userId="24d0e79a7fd977da" providerId="LiveId" clId="{603A8479-17A0-4273-8E04-2148BD5442C4}" dt="2022-08-23T11:40:37.382" v="588" actId="700"/>
          <ac:spMkLst>
            <pc:docMk/>
            <pc:sldMk cId="2583082039" sldId="333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0:37.382" v="588" actId="700"/>
          <ac:spMkLst>
            <pc:docMk/>
            <pc:sldMk cId="2583082039" sldId="333"/>
            <ac:spMk id="9" creationId="{D0D905AA-F567-4754-8548-5469E913BCD3}"/>
          </ac:spMkLst>
        </pc:sp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2645668492" sldId="334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2645668492" sldId="334"/>
            <ac:spMk id="2" creationId="{497D1612-BB7A-E283-AC34-FBDE4ADA52B0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2645668492" sldId="334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1:07.945" v="589" actId="14100"/>
          <ac:spMkLst>
            <pc:docMk/>
            <pc:sldMk cId="2645668492" sldId="334"/>
            <ac:spMk id="9" creationId="{D0D905AA-F567-4754-8548-5469E913BCD3}"/>
          </ac:spMkLst>
        </pc:spChg>
        <pc:picChg chg="mod">
          <ac:chgData name="Koen Verbeeck" userId="24d0e79a7fd977da" providerId="LiveId" clId="{603A8479-17A0-4273-8E04-2148BD5442C4}" dt="2022-08-23T11:38:54.860" v="578" actId="14100"/>
          <ac:picMkLst>
            <pc:docMk/>
            <pc:sldMk cId="2645668492" sldId="334"/>
            <ac:picMk id="6146" creationId="{C140A554-A1E3-4A34-A879-D475A3A5FEFF}"/>
          </ac:picMkLst>
        </pc:pic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1702410809" sldId="335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1702410809" sldId="335"/>
            <ac:spMk id="3" creationId="{CEA984B9-4E2D-DBB3-5530-8DA197D1C68C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1702410809" sldId="335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1702410809" sldId="335"/>
            <ac:spMk id="9" creationId="{D0D905AA-F567-4754-8548-5469E913BCD3}"/>
          </ac:spMkLst>
        </pc:sp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1710770000" sldId="336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1710770000" sldId="336"/>
            <ac:spMk id="3" creationId="{51C59191-9550-56F5-5E4E-3BE1DC1D1FE3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1710770000" sldId="336"/>
            <ac:spMk id="7" creationId="{72F6F57F-C0AA-422B-8F57-676F48FD547A}"/>
          </ac:spMkLst>
        </pc:spChg>
        <pc:spChg chg="add del mod ord">
          <ac:chgData name="Koen Verbeeck" userId="24d0e79a7fd977da" providerId="LiveId" clId="{603A8479-17A0-4273-8E04-2148BD5442C4}" dt="2022-08-23T11:40:15.840" v="586" actId="700"/>
          <ac:spMkLst>
            <pc:docMk/>
            <pc:sldMk cId="1710770000" sldId="336"/>
            <ac:spMk id="8" creationId="{3785C0ED-C30B-40F8-AA20-D5630416083A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1710770000" sldId="336"/>
            <ac:spMk id="9" creationId="{D0D905AA-F567-4754-8548-5469E913BCD3}"/>
          </ac:spMkLst>
        </pc:sp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3207153917" sldId="337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3207153917" sldId="337"/>
            <ac:spMk id="2" creationId="{F0BF13B5-9A43-54F1-67E4-D1C4A2C95B34}"/>
          </ac:spMkLst>
        </pc:spChg>
        <pc:spChg chg="mod">
          <ac:chgData name="Koen Verbeeck" userId="24d0e79a7fd977da" providerId="LiveId" clId="{603A8479-17A0-4273-8E04-2148BD5442C4}" dt="2022-08-23T11:42:16.731" v="597" actId="113"/>
          <ac:spMkLst>
            <pc:docMk/>
            <pc:sldMk cId="3207153917" sldId="337"/>
            <ac:spMk id="3" creationId="{E2281583-149A-4D82-9DA8-7CFC08C3B528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3207153917" sldId="337"/>
            <ac:spMk id="7" creationId="{72F6F57F-C0AA-422B-8F57-676F48FD547A}"/>
          </ac:spMkLst>
        </pc:spChg>
        <pc:spChg chg="add del mod ord">
          <ac:chgData name="Koen Verbeeck" userId="24d0e79a7fd977da" providerId="LiveId" clId="{603A8479-17A0-4273-8E04-2148BD5442C4}" dt="2022-08-23T11:40:15.840" v="586" actId="700"/>
          <ac:spMkLst>
            <pc:docMk/>
            <pc:sldMk cId="3207153917" sldId="337"/>
            <ac:spMk id="8" creationId="{3785C0ED-C30B-40F8-AA20-D5630416083A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3207153917" sldId="337"/>
            <ac:spMk id="9" creationId="{D0D905AA-F567-4754-8548-5469E913BCD3}"/>
          </ac:spMkLst>
        </pc:sp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3193107596" sldId="338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3193107596" sldId="338"/>
            <ac:spMk id="2" creationId="{A657CC41-DDCA-0036-F275-B710F70C390C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3193107596" sldId="338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1:42.999" v="592" actId="27636"/>
          <ac:spMkLst>
            <pc:docMk/>
            <pc:sldMk cId="3193107596" sldId="338"/>
            <ac:spMk id="9" creationId="{D0D905AA-F567-4754-8548-5469E913BCD3}"/>
          </ac:spMkLst>
        </pc:spChg>
        <pc:picChg chg="mod">
          <ac:chgData name="Koen Verbeeck" userId="24d0e79a7fd977da" providerId="LiveId" clId="{603A8479-17A0-4273-8E04-2148BD5442C4}" dt="2022-08-23T11:41:51.142" v="594" actId="14100"/>
          <ac:picMkLst>
            <pc:docMk/>
            <pc:sldMk cId="3193107596" sldId="338"/>
            <ac:picMk id="10242" creationId="{61DB67CB-C8BE-4F4D-827A-9087E9FB58AC}"/>
          </ac:picMkLst>
        </pc:picChg>
        <pc:picChg chg="mod">
          <ac:chgData name="Koen Verbeeck" userId="24d0e79a7fd977da" providerId="LiveId" clId="{603A8479-17A0-4273-8E04-2148BD5442C4}" dt="2022-08-23T11:41:48.359" v="593" actId="14100"/>
          <ac:picMkLst>
            <pc:docMk/>
            <pc:sldMk cId="3193107596" sldId="338"/>
            <ac:picMk id="10244" creationId="{23652AC3-875F-488C-B46E-CA74723EACDD}"/>
          </ac:picMkLst>
        </pc:pic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2719184822" sldId="339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2719184822" sldId="339"/>
            <ac:spMk id="2" creationId="{66B5A3D8-9ACD-AF1B-007B-1C6F9D7BDC9F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2719184822" sldId="339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2719184822" sldId="339"/>
            <ac:spMk id="9" creationId="{D0D905AA-F567-4754-8548-5469E913BCD3}"/>
          </ac:spMkLst>
        </pc:sp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3711598089" sldId="340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3711598089" sldId="340"/>
            <ac:spMk id="2" creationId="{236E21DC-C413-61DD-0A05-749C87D1FA77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3711598089" sldId="340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3711598089" sldId="340"/>
            <ac:spMk id="9" creationId="{D0D905AA-F567-4754-8548-5469E913BCD3}"/>
          </ac:spMkLst>
        </pc:sp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2363057950" sldId="341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2363057950" sldId="341"/>
            <ac:spMk id="2" creationId="{95599610-CCE0-CAEF-A746-0F0ECA68D624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2363057950" sldId="341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2363057950" sldId="341"/>
            <ac:spMk id="9" creationId="{D0D905AA-F567-4754-8548-5469E913BCD3}"/>
          </ac:spMkLst>
        </pc:spChg>
        <pc:picChg chg="mod">
          <ac:chgData name="Koen Verbeeck" userId="24d0e79a7fd977da" providerId="LiveId" clId="{603A8479-17A0-4273-8E04-2148BD5442C4}" dt="2022-08-23T11:41:21.733" v="590" actId="14100"/>
          <ac:picMkLst>
            <pc:docMk/>
            <pc:sldMk cId="2363057950" sldId="341"/>
            <ac:picMk id="13316" creationId="{1AD6E0A0-32C1-488E-AF85-FFFC01DD2939}"/>
          </ac:picMkLst>
        </pc:picChg>
      </pc:sldChg>
      <pc:sldChg chg="add modTransition">
        <pc:chgData name="Koen Verbeeck" userId="24d0e79a7fd977da" providerId="LiveId" clId="{603A8479-17A0-4273-8E04-2148BD5442C4}" dt="2022-08-24T11:54:44.217" v="2353"/>
        <pc:sldMkLst>
          <pc:docMk/>
          <pc:sldMk cId="4042761708" sldId="350"/>
        </pc:sldMkLst>
      </pc:sldChg>
      <pc:sldChg chg="modSp add mod modTransition">
        <pc:chgData name="Koen Verbeeck" userId="24d0e79a7fd977da" providerId="LiveId" clId="{603A8479-17A0-4273-8E04-2148BD5442C4}" dt="2022-08-24T11:54:44.217" v="2353"/>
        <pc:sldMkLst>
          <pc:docMk/>
          <pc:sldMk cId="3663938526" sldId="359"/>
        </pc:sldMkLst>
        <pc:spChg chg="mod">
          <ac:chgData name="Koen Verbeeck" userId="24d0e79a7fd977da" providerId="LiveId" clId="{603A8479-17A0-4273-8E04-2148BD5442C4}" dt="2022-08-23T11:35:35.991" v="548"/>
          <ac:spMkLst>
            <pc:docMk/>
            <pc:sldMk cId="3663938526" sldId="359"/>
            <ac:spMk id="17" creationId="{C743D7A6-E556-4B3F-9273-AFA26241F5DD}"/>
          </ac:spMkLst>
        </pc:spChg>
        <pc:spChg chg="mod">
          <ac:chgData name="Koen Verbeeck" userId="24d0e79a7fd977da" providerId="LiveId" clId="{603A8479-17A0-4273-8E04-2148BD5442C4}" dt="2022-08-23T11:35:40.220" v="552"/>
          <ac:spMkLst>
            <pc:docMk/>
            <pc:sldMk cId="3663938526" sldId="359"/>
            <ac:spMk id="26" creationId="{04EE3576-AD0E-463D-8D76-F6D62A36B0CA}"/>
          </ac:spMkLst>
        </pc:spChg>
        <pc:spChg chg="mod">
          <ac:chgData name="Koen Verbeeck" userId="24d0e79a7fd977da" providerId="LiveId" clId="{603A8479-17A0-4273-8E04-2148BD5442C4}" dt="2022-08-23T11:35:38.035" v="550"/>
          <ac:spMkLst>
            <pc:docMk/>
            <pc:sldMk cId="3663938526" sldId="359"/>
            <ac:spMk id="27" creationId="{9A4CAB36-AC83-4BA4-9F5C-A37319628748}"/>
          </ac:spMkLst>
        </pc:spChg>
      </pc:sldChg>
      <pc:sldChg chg="addSp modSp new mod modTransition modClrScheme modAnim chgLayout">
        <pc:chgData name="Koen Verbeeck" userId="24d0e79a7fd977da" providerId="LiveId" clId="{603A8479-17A0-4273-8E04-2148BD5442C4}" dt="2022-08-24T11:54:44.217" v="2353"/>
        <pc:sldMkLst>
          <pc:docMk/>
          <pc:sldMk cId="21293960" sldId="360"/>
        </pc:sldMkLst>
        <pc:spChg chg="add mod">
          <ac:chgData name="Koen Verbeeck" userId="24d0e79a7fd977da" providerId="LiveId" clId="{603A8479-17A0-4273-8E04-2148BD5442C4}" dt="2022-08-23T11:36:45.967" v="567" actId="20577"/>
          <ac:spMkLst>
            <pc:docMk/>
            <pc:sldMk cId="21293960" sldId="360"/>
            <ac:spMk id="2" creationId="{CF028B79-B5C6-260B-F29C-7FDEACAE0AF0}"/>
          </ac:spMkLst>
        </pc:spChg>
        <pc:spChg chg="add mod">
          <ac:chgData name="Koen Verbeeck" userId="24d0e79a7fd977da" providerId="LiveId" clId="{603A8479-17A0-4273-8E04-2148BD5442C4}" dt="2022-08-23T11:36:56.884" v="570" actId="20577"/>
          <ac:spMkLst>
            <pc:docMk/>
            <pc:sldMk cId="21293960" sldId="360"/>
            <ac:spMk id="3" creationId="{7A09A9D0-E47F-03CA-0BDA-38B5E93DA5E9}"/>
          </ac:spMkLst>
        </pc:spChg>
        <pc:picChg chg="add mod">
          <ac:chgData name="Koen Verbeeck" userId="24d0e79a7fd977da" providerId="LiveId" clId="{603A8479-17A0-4273-8E04-2148BD5442C4}" dt="2022-08-23T11:37:09.581" v="572" actId="1076"/>
          <ac:picMkLst>
            <pc:docMk/>
            <pc:sldMk cId="21293960" sldId="360"/>
            <ac:picMk id="4" creationId="{2A90461B-4C36-AE47-40B0-DD79D26E17DE}"/>
          </ac:picMkLst>
        </pc:picChg>
      </pc:sldChg>
      <pc:sldChg chg="addSp delSp modSp add mod modTransition modClrScheme modShow chgLayout">
        <pc:chgData name="Koen Verbeeck" userId="24d0e79a7fd977da" providerId="LiveId" clId="{603A8479-17A0-4273-8E04-2148BD5442C4}" dt="2022-08-24T11:54:44.217" v="2353"/>
        <pc:sldMkLst>
          <pc:docMk/>
          <pc:sldMk cId="865352436" sldId="361"/>
        </pc:sldMkLst>
        <pc:spChg chg="add del mod ord">
          <ac:chgData name="Koen Verbeeck" userId="24d0e79a7fd977da" providerId="LiveId" clId="{603A8479-17A0-4273-8E04-2148BD5442C4}" dt="2022-08-23T11:39:39.330" v="579" actId="700"/>
          <ac:spMkLst>
            <pc:docMk/>
            <pc:sldMk cId="865352436" sldId="361"/>
            <ac:spMk id="2" creationId="{8A9C1A3C-AAEF-0521-D532-C7B6674ABF15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865352436" sldId="361"/>
            <ac:spMk id="7" creationId="{72F6F57F-C0AA-422B-8F57-676F48FD547A}"/>
          </ac:spMkLst>
        </pc:spChg>
        <pc:spChg chg="mod ord">
          <ac:chgData name="Koen Verbeeck" userId="24d0e79a7fd977da" providerId="LiveId" clId="{603A8479-17A0-4273-8E04-2148BD5442C4}" dt="2022-08-23T11:40:15.840" v="586" actId="700"/>
          <ac:spMkLst>
            <pc:docMk/>
            <pc:sldMk cId="865352436" sldId="361"/>
            <ac:spMk id="9" creationId="{D0D905AA-F567-4754-8548-5469E913BCD3}"/>
          </ac:spMkLst>
        </pc:spChg>
      </pc:sldChg>
      <pc:sldChg chg="addSp modSp new mod modTransition">
        <pc:chgData name="Koen Verbeeck" userId="24d0e79a7fd977da" providerId="LiveId" clId="{603A8479-17A0-4273-8E04-2148BD5442C4}" dt="2022-08-24T11:54:44.217" v="2353"/>
        <pc:sldMkLst>
          <pc:docMk/>
          <pc:sldMk cId="1126655543" sldId="362"/>
        </pc:sldMkLst>
        <pc:picChg chg="add mod">
          <ac:chgData name="Koen Verbeeck" userId="24d0e79a7fd977da" providerId="LiveId" clId="{603A8479-17A0-4273-8E04-2148BD5442C4}" dt="2022-08-23T11:43:15.213" v="601" actId="1076"/>
          <ac:picMkLst>
            <pc:docMk/>
            <pc:sldMk cId="1126655543" sldId="362"/>
            <ac:picMk id="4" creationId="{F3BD6903-80D4-4AE2-43CE-B775542BDEB5}"/>
          </ac:picMkLst>
        </pc:picChg>
      </pc:sldChg>
      <pc:sldChg chg="addSp delSp modSp new mod modTransition modAnim">
        <pc:chgData name="Koen Verbeeck" userId="24d0e79a7fd977da" providerId="LiveId" clId="{603A8479-17A0-4273-8E04-2148BD5442C4}" dt="2022-08-24T11:54:44.217" v="2353"/>
        <pc:sldMkLst>
          <pc:docMk/>
          <pc:sldMk cId="520766874" sldId="363"/>
        </pc:sldMkLst>
        <pc:spChg chg="del">
          <ac:chgData name="Koen Verbeeck" userId="24d0e79a7fd977da" providerId="LiveId" clId="{603A8479-17A0-4273-8E04-2148BD5442C4}" dt="2022-08-23T11:44:53.668" v="603" actId="478"/>
          <ac:spMkLst>
            <pc:docMk/>
            <pc:sldMk cId="520766874" sldId="363"/>
            <ac:spMk id="2" creationId="{EE7F1545-0BC6-BB7B-DEDA-2B31D319A350}"/>
          </ac:spMkLst>
        </pc:spChg>
        <pc:spChg chg="del">
          <ac:chgData name="Koen Verbeeck" userId="24d0e79a7fd977da" providerId="LiveId" clId="{603A8479-17A0-4273-8E04-2148BD5442C4}" dt="2022-08-23T11:44:53.668" v="603" actId="478"/>
          <ac:spMkLst>
            <pc:docMk/>
            <pc:sldMk cId="520766874" sldId="363"/>
            <ac:spMk id="3" creationId="{674F695D-A8FA-841F-11F4-DC0E4B019D3B}"/>
          </ac:spMkLst>
        </pc:spChg>
        <pc:picChg chg="add mod">
          <ac:chgData name="Koen Verbeeck" userId="24d0e79a7fd977da" providerId="LiveId" clId="{603A8479-17A0-4273-8E04-2148BD5442C4}" dt="2022-08-23T11:44:56.967" v="605" actId="1076"/>
          <ac:picMkLst>
            <pc:docMk/>
            <pc:sldMk cId="520766874" sldId="363"/>
            <ac:picMk id="4" creationId="{0B10AE09-2532-7B53-3239-4E9753AD0613}"/>
          </ac:picMkLst>
        </pc:picChg>
        <pc:picChg chg="add mod">
          <ac:chgData name="Koen Verbeeck" userId="24d0e79a7fd977da" providerId="LiveId" clId="{603A8479-17A0-4273-8E04-2148BD5442C4}" dt="2022-08-23T11:44:58.637" v="606" actId="1076"/>
          <ac:picMkLst>
            <pc:docMk/>
            <pc:sldMk cId="520766874" sldId="363"/>
            <ac:picMk id="5" creationId="{A358FBB7-1517-C3AC-1D7A-B3AFBE4DAF1D}"/>
          </ac:picMkLst>
        </pc:picChg>
      </pc:sldChg>
      <pc:sldChg chg="modSp add mod modTransition">
        <pc:chgData name="Koen Verbeeck" userId="24d0e79a7fd977da" providerId="LiveId" clId="{603A8479-17A0-4273-8E04-2148BD5442C4}" dt="2022-08-24T11:54:44.217" v="2353"/>
        <pc:sldMkLst>
          <pc:docMk/>
          <pc:sldMk cId="693490143" sldId="364"/>
        </pc:sldMkLst>
        <pc:spChg chg="mod">
          <ac:chgData name="Koen Verbeeck" userId="24d0e79a7fd977da" providerId="LiveId" clId="{603A8479-17A0-4273-8E04-2148BD5442C4}" dt="2022-08-23T11:48:11.186" v="620" actId="20577"/>
          <ac:spMkLst>
            <pc:docMk/>
            <pc:sldMk cId="693490143" sldId="364"/>
            <ac:spMk id="4" creationId="{BA66A9FB-463B-9E25-ED20-D36959E12FD0}"/>
          </ac:spMkLst>
        </pc:spChg>
      </pc:sldChg>
      <pc:sldChg chg="modSp add mod ord modTransition">
        <pc:chgData name="Koen Verbeeck" userId="24d0e79a7fd977da" providerId="LiveId" clId="{603A8479-17A0-4273-8E04-2148BD5442C4}" dt="2022-08-24T11:54:44.217" v="2353"/>
        <pc:sldMkLst>
          <pc:docMk/>
          <pc:sldMk cId="1741082868" sldId="365"/>
        </pc:sldMkLst>
        <pc:spChg chg="mod">
          <ac:chgData name="Koen Verbeeck" userId="24d0e79a7fd977da" providerId="LiveId" clId="{603A8479-17A0-4273-8E04-2148BD5442C4}" dt="2022-08-23T11:48:39.963" v="664" actId="20577"/>
          <ac:spMkLst>
            <pc:docMk/>
            <pc:sldMk cId="1741082868" sldId="365"/>
            <ac:spMk id="4" creationId="{BA66A9FB-463B-9E25-ED20-D36959E12FD0}"/>
          </ac:spMkLst>
        </pc:spChg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1070248183" sldId="366"/>
        </pc:sldMkLst>
        <pc:spChg chg="del mod ord">
          <ac:chgData name="Koen Verbeeck" userId="24d0e79a7fd977da" providerId="LiveId" clId="{603A8479-17A0-4273-8E04-2148BD5442C4}" dt="2022-08-23T11:52:43.215" v="668" actId="700"/>
          <ac:spMkLst>
            <pc:docMk/>
            <pc:sldMk cId="1070248183" sldId="366"/>
            <ac:spMk id="2" creationId="{616A382B-C726-A8FE-3820-E3B386A5CC2A}"/>
          </ac:spMkLst>
        </pc:spChg>
        <pc:spChg chg="del mod ord">
          <ac:chgData name="Koen Verbeeck" userId="24d0e79a7fd977da" providerId="LiveId" clId="{603A8479-17A0-4273-8E04-2148BD5442C4}" dt="2022-08-23T11:52:43.215" v="668" actId="700"/>
          <ac:spMkLst>
            <pc:docMk/>
            <pc:sldMk cId="1070248183" sldId="366"/>
            <ac:spMk id="3" creationId="{D4845DBF-9A79-659B-CD43-439C4582883B}"/>
          </ac:spMkLst>
        </pc:spChg>
        <pc:spChg chg="del">
          <ac:chgData name="Koen Verbeeck" userId="24d0e79a7fd977da" providerId="LiveId" clId="{603A8479-17A0-4273-8E04-2148BD5442C4}" dt="2022-08-23T11:52:43.215" v="668" actId="700"/>
          <ac:spMkLst>
            <pc:docMk/>
            <pc:sldMk cId="1070248183" sldId="366"/>
            <ac:spMk id="4" creationId="{D795F2C1-E3DA-4E58-9EF6-0BEC6F3C4F6B}"/>
          </ac:spMkLst>
        </pc:spChg>
        <pc:spChg chg="add mod ord">
          <ac:chgData name="Koen Verbeeck" userId="24d0e79a7fd977da" providerId="LiveId" clId="{603A8479-17A0-4273-8E04-2148BD5442C4}" dt="2022-08-23T11:53:33.907" v="708" actId="20577"/>
          <ac:spMkLst>
            <pc:docMk/>
            <pc:sldMk cId="1070248183" sldId="366"/>
            <ac:spMk id="5" creationId="{835AC1B8-CED8-519F-99C9-367B68596061}"/>
          </ac:spMkLst>
        </pc:spChg>
        <pc:spChg chg="add mod ord">
          <ac:chgData name="Koen Verbeeck" userId="24d0e79a7fd977da" providerId="LiveId" clId="{603A8479-17A0-4273-8E04-2148BD5442C4}" dt="2022-08-23T11:54:40.137" v="743" actId="20577"/>
          <ac:spMkLst>
            <pc:docMk/>
            <pc:sldMk cId="1070248183" sldId="366"/>
            <ac:spMk id="6" creationId="{BEA8E630-9C7A-6FE5-70CD-B940ACE099B8}"/>
          </ac:spMkLst>
        </pc:spChg>
      </pc:sldChg>
      <pc:sldChg chg="modSp add mod modTransition">
        <pc:chgData name="Koen Verbeeck" userId="24d0e79a7fd977da" providerId="LiveId" clId="{603A8479-17A0-4273-8E04-2148BD5442C4}" dt="2022-08-24T11:54:44.217" v="2353"/>
        <pc:sldMkLst>
          <pc:docMk/>
          <pc:sldMk cId="2079303926" sldId="367"/>
        </pc:sldMkLst>
        <pc:spChg chg="mod">
          <ac:chgData name="Koen Verbeeck" userId="24d0e79a7fd977da" providerId="LiveId" clId="{603A8479-17A0-4273-8E04-2148BD5442C4}" dt="2022-08-23T12:22:09.574" v="772" actId="403"/>
          <ac:spMkLst>
            <pc:docMk/>
            <pc:sldMk cId="2079303926" sldId="367"/>
            <ac:spMk id="4" creationId="{BA66A9FB-463B-9E25-ED20-D36959E12FD0}"/>
          </ac:spMkLst>
        </pc:spChg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2287965247" sldId="368"/>
        </pc:sldMkLst>
        <pc:spChg chg="del mod ord">
          <ac:chgData name="Koen Verbeeck" userId="24d0e79a7fd977da" providerId="LiveId" clId="{603A8479-17A0-4273-8E04-2148BD5442C4}" dt="2022-08-24T10:58:00.443" v="774" actId="700"/>
          <ac:spMkLst>
            <pc:docMk/>
            <pc:sldMk cId="2287965247" sldId="368"/>
            <ac:spMk id="2" creationId="{504D9C8C-F2FF-7B35-D8EB-D912F18632E3}"/>
          </ac:spMkLst>
        </pc:spChg>
        <pc:spChg chg="add del mod ord">
          <ac:chgData name="Koen Verbeeck" userId="24d0e79a7fd977da" providerId="LiveId" clId="{603A8479-17A0-4273-8E04-2148BD5442C4}" dt="2022-08-24T11:02:39.543" v="815" actId="20577"/>
          <ac:spMkLst>
            <pc:docMk/>
            <pc:sldMk cId="2287965247" sldId="368"/>
            <ac:spMk id="3" creationId="{D454531C-98FD-9E6D-148B-E736E8D71FA3}"/>
          </ac:spMkLst>
        </pc:spChg>
        <pc:spChg chg="add del mod ord">
          <ac:chgData name="Koen Verbeeck" userId="24d0e79a7fd977da" providerId="LiveId" clId="{603A8479-17A0-4273-8E04-2148BD5442C4}" dt="2022-08-24T11:01:56.064" v="784"/>
          <ac:spMkLst>
            <pc:docMk/>
            <pc:sldMk cId="2287965247" sldId="368"/>
            <ac:spMk id="4" creationId="{BF126C2F-5807-D3C3-5787-35E3F4B8C02C}"/>
          </ac:spMkLst>
        </pc:spChg>
        <pc:picChg chg="add mod">
          <ac:chgData name="Koen Verbeeck" userId="24d0e79a7fd977da" providerId="LiveId" clId="{603A8479-17A0-4273-8E04-2148BD5442C4}" dt="2022-08-24T11:03:11.245" v="816" actId="1076"/>
          <ac:picMkLst>
            <pc:docMk/>
            <pc:sldMk cId="2287965247" sldId="368"/>
            <ac:picMk id="5" creationId="{C7F5F9D5-22FB-5F32-696E-D1C2F105FDEF}"/>
          </ac:picMkLst>
        </pc:picChg>
      </pc:sldChg>
      <pc:sldChg chg="addSp delSp modSp add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4099760080" sldId="369"/>
        </pc:sldMkLst>
        <pc:spChg chg="add mod ord">
          <ac:chgData name="Koen Verbeeck" userId="24d0e79a7fd977da" providerId="LiveId" clId="{603A8479-17A0-4273-8E04-2148BD5442C4}" dt="2022-08-24T11:01:22.103" v="782" actId="26606"/>
          <ac:spMkLst>
            <pc:docMk/>
            <pc:sldMk cId="4099760080" sldId="369"/>
            <ac:spMk id="2" creationId="{6CF70E06-AAE2-628F-9399-F7EEA466B9F8}"/>
          </ac:spMkLst>
        </pc:spChg>
        <pc:spChg chg="del mod ord">
          <ac:chgData name="Koen Verbeeck" userId="24d0e79a7fd977da" providerId="LiveId" clId="{603A8479-17A0-4273-8E04-2148BD5442C4}" dt="2022-08-24T11:00:41.333" v="780" actId="478"/>
          <ac:spMkLst>
            <pc:docMk/>
            <pc:sldMk cId="4099760080" sldId="369"/>
            <ac:spMk id="4" creationId="{7574E7B1-E79F-43CA-859E-52003EED33E0}"/>
          </ac:spMkLst>
        </pc:spChg>
      </pc:sldChg>
      <pc:sldChg chg="addSp delSp modSp add mod modTransition">
        <pc:chgData name="Koen Verbeeck" userId="24d0e79a7fd977da" providerId="LiveId" clId="{603A8479-17A0-4273-8E04-2148BD5442C4}" dt="2022-08-24T11:54:44.217" v="2353"/>
        <pc:sldMkLst>
          <pc:docMk/>
          <pc:sldMk cId="3300926492" sldId="370"/>
        </pc:sldMkLst>
        <pc:spChg chg="mod ord">
          <ac:chgData name="Koen Verbeeck" userId="24d0e79a7fd977da" providerId="LiveId" clId="{603A8479-17A0-4273-8E04-2148BD5442C4}" dt="2022-08-24T11:05:17.249" v="866" actId="166"/>
          <ac:spMkLst>
            <pc:docMk/>
            <pc:sldMk cId="3300926492" sldId="370"/>
            <ac:spMk id="3" creationId="{D454531C-98FD-9E6D-148B-E736E8D71FA3}"/>
          </ac:spMkLst>
        </pc:spChg>
        <pc:spChg chg="add del mod">
          <ac:chgData name="Koen Verbeeck" userId="24d0e79a7fd977da" providerId="LiveId" clId="{603A8479-17A0-4273-8E04-2148BD5442C4}" dt="2022-08-24T11:04:20.143" v="836" actId="478"/>
          <ac:spMkLst>
            <pc:docMk/>
            <pc:sldMk cId="3300926492" sldId="370"/>
            <ac:spMk id="4" creationId="{9409516C-5CD6-7D0B-0D2D-53EB1482BA2C}"/>
          </ac:spMkLst>
        </pc:spChg>
        <pc:picChg chg="del mod">
          <ac:chgData name="Koen Verbeeck" userId="24d0e79a7fd977da" providerId="LiveId" clId="{603A8479-17A0-4273-8E04-2148BD5442C4}" dt="2022-08-24T11:04:12.582" v="835" actId="478"/>
          <ac:picMkLst>
            <pc:docMk/>
            <pc:sldMk cId="3300926492" sldId="370"/>
            <ac:picMk id="5" creationId="{C7F5F9D5-22FB-5F32-696E-D1C2F105FDEF}"/>
          </ac:picMkLst>
        </pc:picChg>
        <pc:picChg chg="add mod">
          <ac:chgData name="Koen Verbeeck" userId="24d0e79a7fd977da" providerId="LiveId" clId="{603A8479-17A0-4273-8E04-2148BD5442C4}" dt="2022-08-24T11:04:45.213" v="845" actId="1076"/>
          <ac:picMkLst>
            <pc:docMk/>
            <pc:sldMk cId="3300926492" sldId="370"/>
            <ac:picMk id="6" creationId="{A8A9C576-B38E-2928-92D5-FB216231E404}"/>
          </ac:picMkLst>
        </pc:picChg>
        <pc:picChg chg="add mod">
          <ac:chgData name="Koen Verbeeck" userId="24d0e79a7fd977da" providerId="LiveId" clId="{603A8479-17A0-4273-8E04-2148BD5442C4}" dt="2022-08-24T11:05:02.026" v="849" actId="408"/>
          <ac:picMkLst>
            <pc:docMk/>
            <pc:sldMk cId="3300926492" sldId="370"/>
            <ac:picMk id="7" creationId="{06323469-1037-CB58-7DE9-5FA7320E516E}"/>
          </ac:picMkLst>
        </pc:picChg>
        <pc:picChg chg="add mod">
          <ac:chgData name="Koen Verbeeck" userId="24d0e79a7fd977da" providerId="LiveId" clId="{603A8479-17A0-4273-8E04-2148BD5442C4}" dt="2022-08-24T11:05:09.833" v="865" actId="1036"/>
          <ac:picMkLst>
            <pc:docMk/>
            <pc:sldMk cId="3300926492" sldId="370"/>
            <ac:picMk id="8" creationId="{1332360B-629F-6586-67BB-7BA19B4147AA}"/>
          </ac:picMkLst>
        </pc:picChg>
        <pc:picChg chg="add mod">
          <ac:chgData name="Koen Verbeeck" userId="24d0e79a7fd977da" providerId="LiveId" clId="{603A8479-17A0-4273-8E04-2148BD5442C4}" dt="2022-08-24T11:04:50.922" v="848" actId="1076"/>
          <ac:picMkLst>
            <pc:docMk/>
            <pc:sldMk cId="3300926492" sldId="370"/>
            <ac:picMk id="9" creationId="{FCD7053A-2DAC-BE9E-063F-852922D624FA}"/>
          </ac:picMkLst>
        </pc:picChg>
      </pc:sldChg>
      <pc:sldChg chg="addSp delSp modSp new mod modTransition modAnim">
        <pc:chgData name="Koen Verbeeck" userId="24d0e79a7fd977da" providerId="LiveId" clId="{603A8479-17A0-4273-8E04-2148BD5442C4}" dt="2022-08-24T11:54:44.217" v="2353"/>
        <pc:sldMkLst>
          <pc:docMk/>
          <pc:sldMk cId="2218204355" sldId="371"/>
        </pc:sldMkLst>
        <pc:spChg chg="del">
          <ac:chgData name="Koen Verbeeck" userId="24d0e79a7fd977da" providerId="LiveId" clId="{603A8479-17A0-4273-8E04-2148BD5442C4}" dt="2022-08-24T11:07:49.310" v="898" actId="478"/>
          <ac:spMkLst>
            <pc:docMk/>
            <pc:sldMk cId="2218204355" sldId="371"/>
            <ac:spMk id="2" creationId="{36C39989-8E19-8B1E-0B69-6997C0501AE3}"/>
          </ac:spMkLst>
        </pc:spChg>
        <pc:spChg chg="mod">
          <ac:chgData name="Koen Verbeeck" userId="24d0e79a7fd977da" providerId="LiveId" clId="{603A8479-17A0-4273-8E04-2148BD5442C4}" dt="2022-08-24T11:05:42.214" v="897" actId="20577"/>
          <ac:spMkLst>
            <pc:docMk/>
            <pc:sldMk cId="2218204355" sldId="371"/>
            <ac:spMk id="3" creationId="{070199DB-DC75-75C7-C88E-1212BEFD8E56}"/>
          </ac:spMkLst>
        </pc:spChg>
        <pc:picChg chg="add mod">
          <ac:chgData name="Koen Verbeeck" userId="24d0e79a7fd977da" providerId="LiveId" clId="{603A8479-17A0-4273-8E04-2148BD5442C4}" dt="2022-08-24T11:07:55.045" v="900" actId="1076"/>
          <ac:picMkLst>
            <pc:docMk/>
            <pc:sldMk cId="2218204355" sldId="371"/>
            <ac:picMk id="4" creationId="{F8992546-FE25-3AC7-EE56-4835ADF638BC}"/>
          </ac:picMkLst>
        </pc:picChg>
        <pc:picChg chg="add mod">
          <ac:chgData name="Koen Verbeeck" userId="24d0e79a7fd977da" providerId="LiveId" clId="{603A8479-17A0-4273-8E04-2148BD5442C4}" dt="2022-08-24T11:07:55.045" v="900" actId="1076"/>
          <ac:picMkLst>
            <pc:docMk/>
            <pc:sldMk cId="2218204355" sldId="371"/>
            <ac:picMk id="5" creationId="{583A7D68-CFF5-5AF9-4E4E-95A4E0F87ADC}"/>
          </ac:picMkLst>
        </pc:picChg>
        <pc:picChg chg="add mod">
          <ac:chgData name="Koen Verbeeck" userId="24d0e79a7fd977da" providerId="LiveId" clId="{603A8479-17A0-4273-8E04-2148BD5442C4}" dt="2022-08-24T11:07:55.045" v="900" actId="1076"/>
          <ac:picMkLst>
            <pc:docMk/>
            <pc:sldMk cId="2218204355" sldId="371"/>
            <ac:picMk id="6" creationId="{5D587167-E6BE-E636-619F-294BBDB60CA0}"/>
          </ac:picMkLst>
        </pc:picChg>
      </pc:sldChg>
      <pc:sldChg chg="addSp delSp modSp new mod modTransition">
        <pc:chgData name="Koen Verbeeck" userId="24d0e79a7fd977da" providerId="LiveId" clId="{603A8479-17A0-4273-8E04-2148BD5442C4}" dt="2022-08-24T11:54:44.217" v="2353"/>
        <pc:sldMkLst>
          <pc:docMk/>
          <pc:sldMk cId="1908002606" sldId="372"/>
        </pc:sldMkLst>
        <pc:spChg chg="del">
          <ac:chgData name="Koen Verbeeck" userId="24d0e79a7fd977da" providerId="LiveId" clId="{603A8479-17A0-4273-8E04-2148BD5442C4}" dt="2022-08-24T11:09:23.045" v="994" actId="478"/>
          <ac:spMkLst>
            <pc:docMk/>
            <pc:sldMk cId="1908002606" sldId="372"/>
            <ac:spMk id="2" creationId="{23A2583C-9C63-5562-DFFC-5E0D10914EA1}"/>
          </ac:spMkLst>
        </pc:spChg>
        <pc:spChg chg="mod">
          <ac:chgData name="Koen Verbeeck" userId="24d0e79a7fd977da" providerId="LiveId" clId="{603A8479-17A0-4273-8E04-2148BD5442C4}" dt="2022-08-24T11:09:16.964" v="993" actId="20577"/>
          <ac:spMkLst>
            <pc:docMk/>
            <pc:sldMk cId="1908002606" sldId="372"/>
            <ac:spMk id="3" creationId="{49C387C8-A73F-55C0-731D-20E4A0AB4D09}"/>
          </ac:spMkLst>
        </pc:spChg>
        <pc:picChg chg="add mod">
          <ac:chgData name="Koen Verbeeck" userId="24d0e79a7fd977da" providerId="LiveId" clId="{603A8479-17A0-4273-8E04-2148BD5442C4}" dt="2022-08-24T11:09:27.292" v="996" actId="1076"/>
          <ac:picMkLst>
            <pc:docMk/>
            <pc:sldMk cId="1908002606" sldId="372"/>
            <ac:picMk id="4" creationId="{C3E17E8C-EA4C-1695-37C5-B2E5FAB6FE66}"/>
          </ac:picMkLst>
        </pc:picChg>
      </pc:sldChg>
      <pc:sldChg chg="addSp modSp new mod modTransition modAnim">
        <pc:chgData name="Koen Verbeeck" userId="24d0e79a7fd977da" providerId="LiveId" clId="{603A8479-17A0-4273-8E04-2148BD5442C4}" dt="2022-08-24T11:54:44.217" v="2353"/>
        <pc:sldMkLst>
          <pc:docMk/>
          <pc:sldMk cId="2958367999" sldId="373"/>
        </pc:sldMkLst>
        <pc:spChg chg="mod">
          <ac:chgData name="Koen Verbeeck" userId="24d0e79a7fd977da" providerId="LiveId" clId="{603A8479-17A0-4273-8E04-2148BD5442C4}" dt="2022-08-24T11:10:52.910" v="1049" actId="20577"/>
          <ac:spMkLst>
            <pc:docMk/>
            <pc:sldMk cId="2958367999" sldId="373"/>
            <ac:spMk id="2" creationId="{1AC797D2-6D97-C139-3ACB-7BE98165DBC2}"/>
          </ac:spMkLst>
        </pc:spChg>
        <pc:spChg chg="mod">
          <ac:chgData name="Koen Verbeeck" userId="24d0e79a7fd977da" providerId="LiveId" clId="{603A8479-17A0-4273-8E04-2148BD5442C4}" dt="2022-08-24T11:10:26.078" v="1039" actId="20577"/>
          <ac:spMkLst>
            <pc:docMk/>
            <pc:sldMk cId="2958367999" sldId="373"/>
            <ac:spMk id="3" creationId="{1C44CAB5-BD1C-E2D4-80C6-808EA06EEE2E}"/>
          </ac:spMkLst>
        </pc:spChg>
        <pc:spChg chg="add mod">
          <ac:chgData name="Koen Verbeeck" userId="24d0e79a7fd977da" providerId="LiveId" clId="{603A8479-17A0-4273-8E04-2148BD5442C4}" dt="2022-08-24T11:15:36.924" v="1050"/>
          <ac:spMkLst>
            <pc:docMk/>
            <pc:sldMk cId="2958367999" sldId="373"/>
            <ac:spMk id="5" creationId="{516F744D-CA11-2212-AEE1-8EC151DB35FB}"/>
          </ac:spMkLst>
        </pc:spChg>
        <pc:picChg chg="add mod">
          <ac:chgData name="Koen Verbeeck" userId="24d0e79a7fd977da" providerId="LiveId" clId="{603A8479-17A0-4273-8E04-2148BD5442C4}" dt="2022-08-24T11:10:19.124" v="1037"/>
          <ac:picMkLst>
            <pc:docMk/>
            <pc:sldMk cId="2958367999" sldId="373"/>
            <ac:picMk id="4" creationId="{6834E800-8A81-4E9E-B617-D41F435731C1}"/>
          </ac:picMkLst>
        </pc:picChg>
      </pc:sldChg>
      <pc:sldChg chg="addSp delSp modSp new mod modTransition">
        <pc:chgData name="Koen Verbeeck" userId="24d0e79a7fd977da" providerId="LiveId" clId="{603A8479-17A0-4273-8E04-2148BD5442C4}" dt="2022-08-24T11:54:44.217" v="2353"/>
        <pc:sldMkLst>
          <pc:docMk/>
          <pc:sldMk cId="598735346" sldId="374"/>
        </pc:sldMkLst>
        <pc:spChg chg="del">
          <ac:chgData name="Koen Verbeeck" userId="24d0e79a7fd977da" providerId="LiveId" clId="{603A8479-17A0-4273-8E04-2148BD5442C4}" dt="2022-08-24T11:16:05.164" v="1067" actId="478"/>
          <ac:spMkLst>
            <pc:docMk/>
            <pc:sldMk cId="598735346" sldId="374"/>
            <ac:spMk id="2" creationId="{FFB9DE9C-B71D-4C8C-91FE-9A10B7E5F9CC}"/>
          </ac:spMkLst>
        </pc:spChg>
        <pc:spChg chg="mod">
          <ac:chgData name="Koen Verbeeck" userId="24d0e79a7fd977da" providerId="LiveId" clId="{603A8479-17A0-4273-8E04-2148BD5442C4}" dt="2022-08-24T11:15:52.993" v="1066" actId="6549"/>
          <ac:spMkLst>
            <pc:docMk/>
            <pc:sldMk cId="598735346" sldId="374"/>
            <ac:spMk id="3" creationId="{9BEF92BE-AF2B-B6AB-D3E0-1362BF515F22}"/>
          </ac:spMkLst>
        </pc:spChg>
        <pc:picChg chg="add mod">
          <ac:chgData name="Koen Verbeeck" userId="24d0e79a7fd977da" providerId="LiveId" clId="{603A8479-17A0-4273-8E04-2148BD5442C4}" dt="2022-08-24T11:16:09.994" v="1069" actId="1076"/>
          <ac:picMkLst>
            <pc:docMk/>
            <pc:sldMk cId="598735346" sldId="374"/>
            <ac:picMk id="4" creationId="{484309BF-DE88-29EB-FA4F-BAAECB6D1F81}"/>
          </ac:picMkLst>
        </pc:picChg>
      </pc:sldChg>
      <pc:sldChg chg="add modTransition">
        <pc:chgData name="Koen Verbeeck" userId="24d0e79a7fd977da" providerId="LiveId" clId="{603A8479-17A0-4273-8E04-2148BD5442C4}" dt="2022-08-24T11:54:44.217" v="2353"/>
        <pc:sldMkLst>
          <pc:docMk/>
          <pc:sldMk cId="2851076298" sldId="375"/>
        </pc:sldMkLst>
      </pc:sldChg>
      <pc:sldChg chg="addSp delSp modSp new mod ord modTransition modClrScheme modAnim chgLayout">
        <pc:chgData name="Koen Verbeeck" userId="24d0e79a7fd977da" providerId="LiveId" clId="{603A8479-17A0-4273-8E04-2148BD5442C4}" dt="2022-08-24T11:54:44.217" v="2353"/>
        <pc:sldMkLst>
          <pc:docMk/>
          <pc:sldMk cId="3441268749" sldId="376"/>
        </pc:sldMkLst>
        <pc:spChg chg="del mod ord">
          <ac:chgData name="Koen Verbeeck" userId="24d0e79a7fd977da" providerId="LiveId" clId="{603A8479-17A0-4273-8E04-2148BD5442C4}" dt="2022-08-24T11:16:35.304" v="1072" actId="700"/>
          <ac:spMkLst>
            <pc:docMk/>
            <pc:sldMk cId="3441268749" sldId="376"/>
            <ac:spMk id="2" creationId="{0DC6C692-287D-9433-8630-D16FE4961AB6}"/>
          </ac:spMkLst>
        </pc:spChg>
        <pc:spChg chg="add mod ord">
          <ac:chgData name="Koen Verbeeck" userId="24d0e79a7fd977da" providerId="LiveId" clId="{603A8479-17A0-4273-8E04-2148BD5442C4}" dt="2022-08-24T11:16:50.935" v="1101" actId="20577"/>
          <ac:spMkLst>
            <pc:docMk/>
            <pc:sldMk cId="3441268749" sldId="376"/>
            <ac:spMk id="3" creationId="{5EB4C691-894C-B80C-E24B-6DC6829D4005}"/>
          </ac:spMkLst>
        </pc:spChg>
        <pc:spChg chg="add del mod ord">
          <ac:chgData name="Koen Verbeeck" userId="24d0e79a7fd977da" providerId="LiveId" clId="{603A8479-17A0-4273-8E04-2148BD5442C4}" dt="2022-08-24T11:19:07.348" v="1104" actId="478"/>
          <ac:spMkLst>
            <pc:docMk/>
            <pc:sldMk cId="3441268749" sldId="376"/>
            <ac:spMk id="4" creationId="{36CDD26B-F70B-E4B4-5E66-08CFB78FE731}"/>
          </ac:spMkLst>
        </pc:spChg>
        <pc:picChg chg="add mod">
          <ac:chgData name="Koen Verbeeck" userId="24d0e79a7fd977da" providerId="LiveId" clId="{603A8479-17A0-4273-8E04-2148BD5442C4}" dt="2022-08-24T11:18:59.681" v="1103" actId="1076"/>
          <ac:picMkLst>
            <pc:docMk/>
            <pc:sldMk cId="3441268749" sldId="376"/>
            <ac:picMk id="5" creationId="{D9F735C8-EE3D-F360-0F3A-ED6266C2377A}"/>
          </ac:picMkLst>
        </pc:picChg>
        <pc:picChg chg="add mod">
          <ac:chgData name="Koen Verbeeck" userId="24d0e79a7fd977da" providerId="LiveId" clId="{603A8479-17A0-4273-8E04-2148BD5442C4}" dt="2022-08-24T11:18:59.681" v="1103" actId="1076"/>
          <ac:picMkLst>
            <pc:docMk/>
            <pc:sldMk cId="3441268749" sldId="376"/>
            <ac:picMk id="6" creationId="{5263FDA4-7CC3-2F99-1FB2-B7BFECD4E32C}"/>
          </ac:picMkLst>
        </pc:picChg>
        <pc:picChg chg="add mod">
          <ac:chgData name="Koen Verbeeck" userId="24d0e79a7fd977da" providerId="LiveId" clId="{603A8479-17A0-4273-8E04-2148BD5442C4}" dt="2022-08-24T11:18:59.681" v="1103" actId="1076"/>
          <ac:picMkLst>
            <pc:docMk/>
            <pc:sldMk cId="3441268749" sldId="376"/>
            <ac:picMk id="7" creationId="{2C19485F-7361-8D1A-7E71-3188D7F54D0D}"/>
          </ac:picMkLst>
        </pc:picChg>
        <pc:picChg chg="add mod">
          <ac:chgData name="Koen Verbeeck" userId="24d0e79a7fd977da" providerId="LiveId" clId="{603A8479-17A0-4273-8E04-2148BD5442C4}" dt="2022-08-24T11:18:59.681" v="1103" actId="1076"/>
          <ac:picMkLst>
            <pc:docMk/>
            <pc:sldMk cId="3441268749" sldId="376"/>
            <ac:picMk id="8" creationId="{4DC31B44-F46D-0439-B798-478AB4B0C4D3}"/>
          </ac:picMkLst>
        </pc:picChg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2864508774" sldId="377"/>
        </pc:sldMkLst>
        <pc:spChg chg="del mod ord">
          <ac:chgData name="Koen Verbeeck" userId="24d0e79a7fd977da" providerId="LiveId" clId="{603A8479-17A0-4273-8E04-2148BD5442C4}" dt="2022-08-24T11:20:18.794" v="1106" actId="700"/>
          <ac:spMkLst>
            <pc:docMk/>
            <pc:sldMk cId="2864508774" sldId="377"/>
            <ac:spMk id="2" creationId="{44347176-F1BF-8264-B322-B6CCBA86DFF4}"/>
          </ac:spMkLst>
        </pc:spChg>
        <pc:spChg chg="add mod ord">
          <ac:chgData name="Koen Verbeeck" userId="24d0e79a7fd977da" providerId="LiveId" clId="{603A8479-17A0-4273-8E04-2148BD5442C4}" dt="2022-08-24T11:21:58.885" v="1143" actId="20577"/>
          <ac:spMkLst>
            <pc:docMk/>
            <pc:sldMk cId="2864508774" sldId="377"/>
            <ac:spMk id="3" creationId="{CAE3E2FB-A566-20AF-CC31-868E1DE86738}"/>
          </ac:spMkLst>
        </pc:spChg>
        <pc:spChg chg="add del mod ord">
          <ac:chgData name="Koen Verbeeck" userId="24d0e79a7fd977da" providerId="LiveId" clId="{603A8479-17A0-4273-8E04-2148BD5442C4}" dt="2022-08-24T11:22:11.997" v="1144" actId="478"/>
          <ac:spMkLst>
            <pc:docMk/>
            <pc:sldMk cId="2864508774" sldId="377"/>
            <ac:spMk id="4" creationId="{0A903252-81EC-1067-7838-A0E1B16277E4}"/>
          </ac:spMkLst>
        </pc:spChg>
        <pc:picChg chg="add mod">
          <ac:chgData name="Koen Verbeeck" userId="24d0e79a7fd977da" providerId="LiveId" clId="{603A8479-17A0-4273-8E04-2148BD5442C4}" dt="2022-08-24T11:22:12.348" v="1145"/>
          <ac:picMkLst>
            <pc:docMk/>
            <pc:sldMk cId="2864508774" sldId="377"/>
            <ac:picMk id="5" creationId="{A9DDCB7B-FCA4-6A5B-3439-CBDAE4E15B43}"/>
          </ac:picMkLst>
        </pc:picChg>
        <pc:picChg chg="add mod">
          <ac:chgData name="Koen Verbeeck" userId="24d0e79a7fd977da" providerId="LiveId" clId="{603A8479-17A0-4273-8E04-2148BD5442C4}" dt="2022-08-24T11:22:12.348" v="1145"/>
          <ac:picMkLst>
            <pc:docMk/>
            <pc:sldMk cId="2864508774" sldId="377"/>
            <ac:picMk id="6" creationId="{C75D0CDD-0190-4D22-B901-2D497D850200}"/>
          </ac:picMkLst>
        </pc:picChg>
        <pc:cxnChg chg="add mod">
          <ac:chgData name="Koen Verbeeck" userId="24d0e79a7fd977da" providerId="LiveId" clId="{603A8479-17A0-4273-8E04-2148BD5442C4}" dt="2022-08-24T11:22:12.348" v="1145"/>
          <ac:cxnSpMkLst>
            <pc:docMk/>
            <pc:sldMk cId="2864508774" sldId="377"/>
            <ac:cxnSpMk id="7" creationId="{164EDF69-9DDE-D855-FB8A-84246779FAAB}"/>
          </ac:cxnSpMkLst>
        </pc:cxnChg>
        <pc:cxnChg chg="add mod">
          <ac:chgData name="Koen Verbeeck" userId="24d0e79a7fd977da" providerId="LiveId" clId="{603A8479-17A0-4273-8E04-2148BD5442C4}" dt="2022-08-24T11:22:12.348" v="1145"/>
          <ac:cxnSpMkLst>
            <pc:docMk/>
            <pc:sldMk cId="2864508774" sldId="377"/>
            <ac:cxnSpMk id="8" creationId="{F4FFCB30-AECE-FEF4-9BCB-39FF24F07DFA}"/>
          </ac:cxnSpMkLst>
        </pc:cxnChg>
      </pc:sldChg>
      <pc:sldChg chg="addSp delSp modSp new mod modTransition">
        <pc:chgData name="Koen Verbeeck" userId="24d0e79a7fd977da" providerId="LiveId" clId="{603A8479-17A0-4273-8E04-2148BD5442C4}" dt="2022-08-24T11:54:44.217" v="2353"/>
        <pc:sldMkLst>
          <pc:docMk/>
          <pc:sldMk cId="3184354291" sldId="378"/>
        </pc:sldMkLst>
        <pc:spChg chg="del">
          <ac:chgData name="Koen Verbeeck" userId="24d0e79a7fd977da" providerId="LiveId" clId="{603A8479-17A0-4273-8E04-2148BD5442C4}" dt="2022-08-24T11:22:36.484" v="1173" actId="478"/>
          <ac:spMkLst>
            <pc:docMk/>
            <pc:sldMk cId="3184354291" sldId="378"/>
            <ac:spMk id="2" creationId="{52744DFB-F7B6-C0A0-3F26-2F9094B0E6E2}"/>
          </ac:spMkLst>
        </pc:spChg>
        <pc:spChg chg="mod">
          <ac:chgData name="Koen Verbeeck" userId="24d0e79a7fd977da" providerId="LiveId" clId="{603A8479-17A0-4273-8E04-2148BD5442C4}" dt="2022-08-24T11:22:27.476" v="1172" actId="20577"/>
          <ac:spMkLst>
            <pc:docMk/>
            <pc:sldMk cId="3184354291" sldId="378"/>
            <ac:spMk id="3" creationId="{4AEF1238-1C3D-B843-65B8-1A4C6EA2CA48}"/>
          </ac:spMkLst>
        </pc:spChg>
        <pc:picChg chg="add mod">
          <ac:chgData name="Koen Verbeeck" userId="24d0e79a7fd977da" providerId="LiveId" clId="{603A8479-17A0-4273-8E04-2148BD5442C4}" dt="2022-08-24T11:22:43.685" v="1175" actId="1076"/>
          <ac:picMkLst>
            <pc:docMk/>
            <pc:sldMk cId="3184354291" sldId="378"/>
            <ac:picMk id="4" creationId="{E3BF570F-FEE9-70C6-2821-F243B9DB0A74}"/>
          </ac:picMkLst>
        </pc:picChg>
        <pc:picChg chg="add mod">
          <ac:chgData name="Koen Verbeeck" userId="24d0e79a7fd977da" providerId="LiveId" clId="{603A8479-17A0-4273-8E04-2148BD5442C4}" dt="2022-08-24T11:22:43.685" v="1175" actId="1076"/>
          <ac:picMkLst>
            <pc:docMk/>
            <pc:sldMk cId="3184354291" sldId="378"/>
            <ac:picMk id="5" creationId="{83FB7C3A-1E1A-D4E4-777D-05BA1B24469F}"/>
          </ac:picMkLst>
        </pc:picChg>
        <pc:cxnChg chg="add mod">
          <ac:chgData name="Koen Verbeeck" userId="24d0e79a7fd977da" providerId="LiveId" clId="{603A8479-17A0-4273-8E04-2148BD5442C4}" dt="2022-08-24T11:22:43.685" v="1175" actId="1076"/>
          <ac:cxnSpMkLst>
            <pc:docMk/>
            <pc:sldMk cId="3184354291" sldId="378"/>
            <ac:cxnSpMk id="6" creationId="{137B991C-91B3-6893-51A0-5C6D3A2B393F}"/>
          </ac:cxnSpMkLst>
        </pc:cxnChg>
        <pc:cxnChg chg="add mod">
          <ac:chgData name="Koen Verbeeck" userId="24d0e79a7fd977da" providerId="LiveId" clId="{603A8479-17A0-4273-8E04-2148BD5442C4}" dt="2022-08-24T11:22:43.685" v="1175" actId="1076"/>
          <ac:cxnSpMkLst>
            <pc:docMk/>
            <pc:sldMk cId="3184354291" sldId="378"/>
            <ac:cxnSpMk id="7" creationId="{A74C4CE7-F298-CFF7-9B10-2B2BD2780AE2}"/>
          </ac:cxnSpMkLst>
        </pc:cxnChg>
      </pc:sldChg>
      <pc:sldChg chg="addSp delSp modSp new mod modTransition modAnim">
        <pc:chgData name="Koen Verbeeck" userId="24d0e79a7fd977da" providerId="LiveId" clId="{603A8479-17A0-4273-8E04-2148BD5442C4}" dt="2022-08-24T11:54:44.217" v="2353"/>
        <pc:sldMkLst>
          <pc:docMk/>
          <pc:sldMk cId="2727812515" sldId="379"/>
        </pc:sldMkLst>
        <pc:spChg chg="del">
          <ac:chgData name="Koen Verbeeck" userId="24d0e79a7fd977da" providerId="LiveId" clId="{603A8479-17A0-4273-8E04-2148BD5442C4}" dt="2022-08-24T11:23:09.425" v="1201" actId="478"/>
          <ac:spMkLst>
            <pc:docMk/>
            <pc:sldMk cId="2727812515" sldId="379"/>
            <ac:spMk id="2" creationId="{2181D3BF-8B9A-51A8-7801-12315B5CF089}"/>
          </ac:spMkLst>
        </pc:spChg>
        <pc:spChg chg="mod">
          <ac:chgData name="Koen Verbeeck" userId="24d0e79a7fd977da" providerId="LiveId" clId="{603A8479-17A0-4273-8E04-2148BD5442C4}" dt="2022-08-24T11:23:01.365" v="1200" actId="20577"/>
          <ac:spMkLst>
            <pc:docMk/>
            <pc:sldMk cId="2727812515" sldId="379"/>
            <ac:spMk id="3" creationId="{BB5FAB2F-F819-D11A-804D-E3029876C459}"/>
          </ac:spMkLst>
        </pc:spChg>
        <pc:spChg chg="add mod">
          <ac:chgData name="Koen Verbeeck" userId="24d0e79a7fd977da" providerId="LiveId" clId="{603A8479-17A0-4273-8E04-2148BD5442C4}" dt="2022-08-24T11:23:12.445" v="1203" actId="1076"/>
          <ac:spMkLst>
            <pc:docMk/>
            <pc:sldMk cId="2727812515" sldId="379"/>
            <ac:spMk id="7" creationId="{89511D36-6104-0362-D076-1FC88C255010}"/>
          </ac:spMkLst>
        </pc:spChg>
        <pc:picChg chg="add mod">
          <ac:chgData name="Koen Verbeeck" userId="24d0e79a7fd977da" providerId="LiveId" clId="{603A8479-17A0-4273-8E04-2148BD5442C4}" dt="2022-08-24T11:23:12.445" v="1203" actId="1076"/>
          <ac:picMkLst>
            <pc:docMk/>
            <pc:sldMk cId="2727812515" sldId="379"/>
            <ac:picMk id="4" creationId="{2BA66121-0390-8A6C-2351-E6B0B7BCA8C2}"/>
          </ac:picMkLst>
        </pc:picChg>
        <pc:picChg chg="add mod">
          <ac:chgData name="Koen Verbeeck" userId="24d0e79a7fd977da" providerId="LiveId" clId="{603A8479-17A0-4273-8E04-2148BD5442C4}" dt="2022-08-24T11:23:12.445" v="1203" actId="1076"/>
          <ac:picMkLst>
            <pc:docMk/>
            <pc:sldMk cId="2727812515" sldId="379"/>
            <ac:picMk id="5" creationId="{E7B1A6E8-AAF1-E019-516C-311DA8DB29FB}"/>
          </ac:picMkLst>
        </pc:picChg>
        <pc:cxnChg chg="add mod">
          <ac:chgData name="Koen Verbeeck" userId="24d0e79a7fd977da" providerId="LiveId" clId="{603A8479-17A0-4273-8E04-2148BD5442C4}" dt="2022-08-24T11:23:12.445" v="1203" actId="1076"/>
          <ac:cxnSpMkLst>
            <pc:docMk/>
            <pc:sldMk cId="2727812515" sldId="379"/>
            <ac:cxnSpMk id="6" creationId="{B12EBB17-5470-5395-8ADC-B9282690F25A}"/>
          </ac:cxnSpMkLst>
        </pc:cxnChg>
      </pc:sldChg>
      <pc:sldChg chg="addSp delSp modSp new mod modTransition modAnim">
        <pc:chgData name="Koen Verbeeck" userId="24d0e79a7fd977da" providerId="LiveId" clId="{603A8479-17A0-4273-8E04-2148BD5442C4}" dt="2022-08-24T11:54:44.217" v="2353"/>
        <pc:sldMkLst>
          <pc:docMk/>
          <pc:sldMk cId="4138162139" sldId="380"/>
        </pc:sldMkLst>
        <pc:spChg chg="del">
          <ac:chgData name="Koen Verbeeck" userId="24d0e79a7fd977da" providerId="LiveId" clId="{603A8479-17A0-4273-8E04-2148BD5442C4}" dt="2022-08-24T11:23:51.762" v="1234" actId="478"/>
          <ac:spMkLst>
            <pc:docMk/>
            <pc:sldMk cId="4138162139" sldId="380"/>
            <ac:spMk id="2" creationId="{6BD9AEA7-FF86-63F3-2058-992D5D3BD1B8}"/>
          </ac:spMkLst>
        </pc:spChg>
        <pc:spChg chg="mod">
          <ac:chgData name="Koen Verbeeck" userId="24d0e79a7fd977da" providerId="LiveId" clId="{603A8479-17A0-4273-8E04-2148BD5442C4}" dt="2022-08-24T11:23:43.102" v="1233" actId="20577"/>
          <ac:spMkLst>
            <pc:docMk/>
            <pc:sldMk cId="4138162139" sldId="380"/>
            <ac:spMk id="3" creationId="{9C5042C2-9656-CD1A-1F57-D9276AD1B800}"/>
          </ac:spMkLst>
        </pc:spChg>
        <pc:spChg chg="add mod">
          <ac:chgData name="Koen Verbeeck" userId="24d0e79a7fd977da" providerId="LiveId" clId="{603A8479-17A0-4273-8E04-2148BD5442C4}" dt="2022-08-24T11:23:52.119" v="1235"/>
          <ac:spMkLst>
            <pc:docMk/>
            <pc:sldMk cId="4138162139" sldId="380"/>
            <ac:spMk id="7" creationId="{14EBAA43-1601-08E5-19BE-CC323CE849F2}"/>
          </ac:spMkLst>
        </pc:spChg>
        <pc:spChg chg="add mod">
          <ac:chgData name="Koen Verbeeck" userId="24d0e79a7fd977da" providerId="LiveId" clId="{603A8479-17A0-4273-8E04-2148BD5442C4}" dt="2022-08-24T11:23:52.119" v="1235"/>
          <ac:spMkLst>
            <pc:docMk/>
            <pc:sldMk cId="4138162139" sldId="380"/>
            <ac:spMk id="9" creationId="{81942A4F-650C-8A15-840E-A85A46185611}"/>
          </ac:spMkLst>
        </pc:spChg>
        <pc:picChg chg="add mod">
          <ac:chgData name="Koen Verbeeck" userId="24d0e79a7fd977da" providerId="LiveId" clId="{603A8479-17A0-4273-8E04-2148BD5442C4}" dt="2022-08-24T11:23:52.119" v="1235"/>
          <ac:picMkLst>
            <pc:docMk/>
            <pc:sldMk cId="4138162139" sldId="380"/>
            <ac:picMk id="4" creationId="{27D22A8A-EAD1-BCB6-FBFB-FC5CD64514DA}"/>
          </ac:picMkLst>
        </pc:picChg>
        <pc:picChg chg="add mod">
          <ac:chgData name="Koen Verbeeck" userId="24d0e79a7fd977da" providerId="LiveId" clId="{603A8479-17A0-4273-8E04-2148BD5442C4}" dt="2022-08-24T11:23:52.119" v="1235"/>
          <ac:picMkLst>
            <pc:docMk/>
            <pc:sldMk cId="4138162139" sldId="380"/>
            <ac:picMk id="5" creationId="{60A40CC0-AB29-FC46-83A1-21BCF4FE78CB}"/>
          </ac:picMkLst>
        </pc:picChg>
        <pc:cxnChg chg="add mod">
          <ac:chgData name="Koen Verbeeck" userId="24d0e79a7fd977da" providerId="LiveId" clId="{603A8479-17A0-4273-8E04-2148BD5442C4}" dt="2022-08-24T11:23:52.119" v="1235"/>
          <ac:cxnSpMkLst>
            <pc:docMk/>
            <pc:sldMk cId="4138162139" sldId="380"/>
            <ac:cxnSpMk id="6" creationId="{8CDC7534-02C2-C580-0DA3-3F8C21CB777E}"/>
          </ac:cxnSpMkLst>
        </pc:cxnChg>
        <pc:cxnChg chg="add mod">
          <ac:chgData name="Koen Verbeeck" userId="24d0e79a7fd977da" providerId="LiveId" clId="{603A8479-17A0-4273-8E04-2148BD5442C4}" dt="2022-08-24T11:23:52.119" v="1235"/>
          <ac:cxnSpMkLst>
            <pc:docMk/>
            <pc:sldMk cId="4138162139" sldId="380"/>
            <ac:cxnSpMk id="8" creationId="{C004F681-E552-C1A1-FC77-51C800EC174B}"/>
          </ac:cxnSpMkLst>
        </pc:cxnChg>
      </pc:sldChg>
      <pc:sldChg chg="add modTransition">
        <pc:chgData name="Koen Verbeeck" userId="24d0e79a7fd977da" providerId="LiveId" clId="{603A8479-17A0-4273-8E04-2148BD5442C4}" dt="2022-08-24T11:54:44.217" v="2353"/>
        <pc:sldMkLst>
          <pc:docMk/>
          <pc:sldMk cId="2524414661" sldId="381"/>
        </pc:sldMkLst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3649543503" sldId="382"/>
        </pc:sldMkLst>
        <pc:spChg chg="del mod ord">
          <ac:chgData name="Koen Verbeeck" userId="24d0e79a7fd977da" providerId="LiveId" clId="{603A8479-17A0-4273-8E04-2148BD5442C4}" dt="2022-08-24T11:24:41.038" v="1238" actId="700"/>
          <ac:spMkLst>
            <pc:docMk/>
            <pc:sldMk cId="3649543503" sldId="382"/>
            <ac:spMk id="2" creationId="{6F1F3D7E-FA93-0DFE-3951-671D255F8DFB}"/>
          </ac:spMkLst>
        </pc:spChg>
        <pc:spChg chg="add mod ord">
          <ac:chgData name="Koen Verbeeck" userId="24d0e79a7fd977da" providerId="LiveId" clId="{603A8479-17A0-4273-8E04-2148BD5442C4}" dt="2022-08-24T11:24:51.428" v="1242" actId="20577"/>
          <ac:spMkLst>
            <pc:docMk/>
            <pc:sldMk cId="3649543503" sldId="382"/>
            <ac:spMk id="3" creationId="{7F7F3778-A224-97A9-5AC5-33820C81C879}"/>
          </ac:spMkLst>
        </pc:spChg>
        <pc:spChg chg="add del mod ord">
          <ac:chgData name="Koen Verbeeck" userId="24d0e79a7fd977da" providerId="LiveId" clId="{603A8479-17A0-4273-8E04-2148BD5442C4}" dt="2022-08-24T11:24:54.302" v="1243" actId="478"/>
          <ac:spMkLst>
            <pc:docMk/>
            <pc:sldMk cId="3649543503" sldId="382"/>
            <ac:spMk id="4" creationId="{B0892E06-511D-72E7-B546-DD11AFF8E0DC}"/>
          </ac:spMkLst>
        </pc:spChg>
        <pc:spChg chg="add mod">
          <ac:chgData name="Koen Verbeeck" userId="24d0e79a7fd977da" providerId="LiveId" clId="{603A8479-17A0-4273-8E04-2148BD5442C4}" dt="2022-08-24T11:25:18.236" v="1246" actId="1076"/>
          <ac:spMkLst>
            <pc:docMk/>
            <pc:sldMk cId="3649543503" sldId="382"/>
            <ac:spMk id="6" creationId="{5E41CC24-6F99-AE3C-4F0E-D4F909AC8E39}"/>
          </ac:spMkLst>
        </pc:spChg>
        <pc:picChg chg="add mod">
          <ac:chgData name="Koen Verbeeck" userId="24d0e79a7fd977da" providerId="LiveId" clId="{603A8479-17A0-4273-8E04-2148BD5442C4}" dt="2022-08-24T11:25:07.731" v="1245" actId="1076"/>
          <ac:picMkLst>
            <pc:docMk/>
            <pc:sldMk cId="3649543503" sldId="382"/>
            <ac:picMk id="5" creationId="{EB223160-7E07-846F-1955-F8B0CEC2C79A}"/>
          </ac:picMkLst>
        </pc:picChg>
      </pc:sldChg>
      <pc:sldChg chg="addSp delSp modSp new mod modTransition modAnim">
        <pc:chgData name="Koen Verbeeck" userId="24d0e79a7fd977da" providerId="LiveId" clId="{603A8479-17A0-4273-8E04-2148BD5442C4}" dt="2022-08-24T11:54:44.217" v="2353"/>
        <pc:sldMkLst>
          <pc:docMk/>
          <pc:sldMk cId="4137338595" sldId="383"/>
        </pc:sldMkLst>
        <pc:spChg chg="del">
          <ac:chgData name="Koen Verbeeck" userId="24d0e79a7fd977da" providerId="LiveId" clId="{603A8479-17A0-4273-8E04-2148BD5442C4}" dt="2022-08-24T11:32:05.078" v="1285" actId="478"/>
          <ac:spMkLst>
            <pc:docMk/>
            <pc:sldMk cId="4137338595" sldId="383"/>
            <ac:spMk id="2" creationId="{4FD00798-FF0A-FB6D-5ADB-DFD3F4BC8DB9}"/>
          </ac:spMkLst>
        </pc:spChg>
        <pc:spChg chg="mod">
          <ac:chgData name="Koen Verbeeck" userId="24d0e79a7fd977da" providerId="LiveId" clId="{603A8479-17A0-4273-8E04-2148BD5442C4}" dt="2022-08-24T11:31:52.557" v="1284" actId="20577"/>
          <ac:spMkLst>
            <pc:docMk/>
            <pc:sldMk cId="4137338595" sldId="383"/>
            <ac:spMk id="3" creationId="{B8557147-512F-08EE-F1A7-0E77A96220AB}"/>
          </ac:spMkLst>
        </pc:spChg>
        <pc:spChg chg="add mod">
          <ac:chgData name="Koen Verbeeck" userId="24d0e79a7fd977da" providerId="LiveId" clId="{603A8479-17A0-4273-8E04-2148BD5442C4}" dt="2022-08-24T11:32:11.956" v="1287" actId="1076"/>
          <ac:spMkLst>
            <pc:docMk/>
            <pc:sldMk cId="4137338595" sldId="383"/>
            <ac:spMk id="6" creationId="{D5AE62BF-777C-B1B1-DEED-286E2FF612F8}"/>
          </ac:spMkLst>
        </pc:spChg>
        <pc:spChg chg="add mod">
          <ac:chgData name="Koen Verbeeck" userId="24d0e79a7fd977da" providerId="LiveId" clId="{603A8479-17A0-4273-8E04-2148BD5442C4}" dt="2022-08-24T11:32:11.956" v="1287" actId="1076"/>
          <ac:spMkLst>
            <pc:docMk/>
            <pc:sldMk cId="4137338595" sldId="383"/>
            <ac:spMk id="7" creationId="{E42702DF-EE9F-1988-3458-B0195071820C}"/>
          </ac:spMkLst>
        </pc:spChg>
        <pc:picChg chg="add mod">
          <ac:chgData name="Koen Verbeeck" userId="24d0e79a7fd977da" providerId="LiveId" clId="{603A8479-17A0-4273-8E04-2148BD5442C4}" dt="2022-08-24T11:32:11.956" v="1287" actId="1076"/>
          <ac:picMkLst>
            <pc:docMk/>
            <pc:sldMk cId="4137338595" sldId="383"/>
            <ac:picMk id="4" creationId="{E2B17515-57BD-2EEA-21F2-5FF4FC5FC848}"/>
          </ac:picMkLst>
        </pc:picChg>
        <pc:cxnChg chg="add mod">
          <ac:chgData name="Koen Verbeeck" userId="24d0e79a7fd977da" providerId="LiveId" clId="{603A8479-17A0-4273-8E04-2148BD5442C4}" dt="2022-08-24T11:32:11.956" v="1287" actId="1076"/>
          <ac:cxnSpMkLst>
            <pc:docMk/>
            <pc:sldMk cId="4137338595" sldId="383"/>
            <ac:cxnSpMk id="5" creationId="{3EEA4157-0914-CF43-360C-BF07D884960B}"/>
          </ac:cxnSpMkLst>
        </pc:cxnChg>
      </pc:sldChg>
      <pc:sldChg chg="modSp add mod modTransition">
        <pc:chgData name="Koen Verbeeck" userId="24d0e79a7fd977da" providerId="LiveId" clId="{603A8479-17A0-4273-8E04-2148BD5442C4}" dt="2022-08-24T11:54:44.217" v="2353"/>
        <pc:sldMkLst>
          <pc:docMk/>
          <pc:sldMk cId="3964894102" sldId="384"/>
        </pc:sldMkLst>
        <pc:spChg chg="mod">
          <ac:chgData name="Koen Verbeeck" userId="24d0e79a7fd977da" providerId="LiveId" clId="{603A8479-17A0-4273-8E04-2148BD5442C4}" dt="2022-08-24T11:31:12.480" v="1273"/>
          <ac:spMkLst>
            <pc:docMk/>
            <pc:sldMk cId="3964894102" sldId="384"/>
            <ac:spMk id="12" creationId="{4118D94C-15E2-B492-548E-21D591FF2AA8}"/>
          </ac:spMkLst>
        </pc:spChg>
        <pc:spChg chg="mod">
          <ac:chgData name="Koen Verbeeck" userId="24d0e79a7fd977da" providerId="LiveId" clId="{603A8479-17A0-4273-8E04-2148BD5442C4}" dt="2022-08-24T11:31:26.780" v="1277" actId="27636"/>
          <ac:spMkLst>
            <pc:docMk/>
            <pc:sldMk cId="3964894102" sldId="384"/>
            <ac:spMk id="13" creationId="{0A925C7F-DC41-244E-985A-B5DACDDC487B}"/>
          </ac:spMkLst>
        </pc:spChg>
      </pc:sldChg>
      <pc:sldChg chg="addSp delSp modSp new mod modTransition modAnim">
        <pc:chgData name="Koen Verbeeck" userId="24d0e79a7fd977da" providerId="LiveId" clId="{603A8479-17A0-4273-8E04-2148BD5442C4}" dt="2022-08-24T11:54:44.217" v="2353"/>
        <pc:sldMkLst>
          <pc:docMk/>
          <pc:sldMk cId="3909643325" sldId="385"/>
        </pc:sldMkLst>
        <pc:spChg chg="del">
          <ac:chgData name="Koen Verbeeck" userId="24d0e79a7fd977da" providerId="LiveId" clId="{603A8479-17A0-4273-8E04-2148BD5442C4}" dt="2022-08-24T11:32:41.974" v="1296" actId="478"/>
          <ac:spMkLst>
            <pc:docMk/>
            <pc:sldMk cId="3909643325" sldId="385"/>
            <ac:spMk id="2" creationId="{5C05B2B4-B6BD-7434-DA64-565E40DC434D}"/>
          </ac:spMkLst>
        </pc:spChg>
        <pc:spChg chg="mod">
          <ac:chgData name="Koen Verbeeck" userId="24d0e79a7fd977da" providerId="LiveId" clId="{603A8479-17A0-4273-8E04-2148BD5442C4}" dt="2022-08-24T11:32:29.218" v="1295" actId="20577"/>
          <ac:spMkLst>
            <pc:docMk/>
            <pc:sldMk cId="3909643325" sldId="385"/>
            <ac:spMk id="3" creationId="{719EA46B-5D6C-4A93-AA53-C2C22BA17BDA}"/>
          </ac:spMkLst>
        </pc:spChg>
        <pc:spChg chg="add mod">
          <ac:chgData name="Koen Verbeeck" userId="24d0e79a7fd977da" providerId="LiveId" clId="{603A8479-17A0-4273-8E04-2148BD5442C4}" dt="2022-08-24T11:32:46.895" v="1298" actId="1076"/>
          <ac:spMkLst>
            <pc:docMk/>
            <pc:sldMk cId="3909643325" sldId="385"/>
            <ac:spMk id="6" creationId="{63FFC84B-0E9C-02F2-8FA5-6AD07DFF5C7F}"/>
          </ac:spMkLst>
        </pc:spChg>
        <pc:spChg chg="add mod">
          <ac:chgData name="Koen Verbeeck" userId="24d0e79a7fd977da" providerId="LiveId" clId="{603A8479-17A0-4273-8E04-2148BD5442C4}" dt="2022-08-24T11:32:46.895" v="1298" actId="1076"/>
          <ac:spMkLst>
            <pc:docMk/>
            <pc:sldMk cId="3909643325" sldId="385"/>
            <ac:spMk id="7" creationId="{26BC08D7-2592-17A3-2988-E6250F07C5E3}"/>
          </ac:spMkLst>
        </pc:spChg>
        <pc:spChg chg="add mod">
          <ac:chgData name="Koen Verbeeck" userId="24d0e79a7fd977da" providerId="LiveId" clId="{603A8479-17A0-4273-8E04-2148BD5442C4}" dt="2022-08-24T11:32:46.895" v="1298" actId="1076"/>
          <ac:spMkLst>
            <pc:docMk/>
            <pc:sldMk cId="3909643325" sldId="385"/>
            <ac:spMk id="8" creationId="{88171392-09FE-8530-220A-A40FD4597DA3}"/>
          </ac:spMkLst>
        </pc:spChg>
        <pc:spChg chg="add mod">
          <ac:chgData name="Koen Verbeeck" userId="24d0e79a7fd977da" providerId="LiveId" clId="{603A8479-17A0-4273-8E04-2148BD5442C4}" dt="2022-08-24T11:32:46.895" v="1298" actId="1076"/>
          <ac:spMkLst>
            <pc:docMk/>
            <pc:sldMk cId="3909643325" sldId="385"/>
            <ac:spMk id="10" creationId="{31150CB8-E4C7-DBDE-F2FA-83913AF371ED}"/>
          </ac:spMkLst>
        </pc:spChg>
        <pc:spChg chg="add mod">
          <ac:chgData name="Koen Verbeeck" userId="24d0e79a7fd977da" providerId="LiveId" clId="{603A8479-17A0-4273-8E04-2148BD5442C4}" dt="2022-08-24T11:32:46.895" v="1298" actId="1076"/>
          <ac:spMkLst>
            <pc:docMk/>
            <pc:sldMk cId="3909643325" sldId="385"/>
            <ac:spMk id="11" creationId="{53D5EF3A-2647-8295-0394-EE0DC4DE5781}"/>
          </ac:spMkLst>
        </pc:spChg>
        <pc:spChg chg="add mod">
          <ac:chgData name="Koen Verbeeck" userId="24d0e79a7fd977da" providerId="LiveId" clId="{603A8479-17A0-4273-8E04-2148BD5442C4}" dt="2022-08-24T11:32:46.895" v="1298" actId="1076"/>
          <ac:spMkLst>
            <pc:docMk/>
            <pc:sldMk cId="3909643325" sldId="385"/>
            <ac:spMk id="12" creationId="{C1F0BA46-46FA-36F3-638D-757C054E5973}"/>
          </ac:spMkLst>
        </pc:spChg>
        <pc:spChg chg="add mod">
          <ac:chgData name="Koen Verbeeck" userId="24d0e79a7fd977da" providerId="LiveId" clId="{603A8479-17A0-4273-8E04-2148BD5442C4}" dt="2022-08-24T11:32:46.895" v="1298" actId="1076"/>
          <ac:spMkLst>
            <pc:docMk/>
            <pc:sldMk cId="3909643325" sldId="385"/>
            <ac:spMk id="14" creationId="{73D5A581-C6C7-8BA5-07B5-F29BDE85F2D9}"/>
          </ac:spMkLst>
        </pc:spChg>
        <pc:picChg chg="add mod">
          <ac:chgData name="Koen Verbeeck" userId="24d0e79a7fd977da" providerId="LiveId" clId="{603A8479-17A0-4273-8E04-2148BD5442C4}" dt="2022-08-24T11:32:46.895" v="1298" actId="1076"/>
          <ac:picMkLst>
            <pc:docMk/>
            <pc:sldMk cId="3909643325" sldId="385"/>
            <ac:picMk id="4" creationId="{A530768E-D85A-923E-FC87-BBD292A60F4C}"/>
          </ac:picMkLst>
        </pc:picChg>
        <pc:picChg chg="add mod">
          <ac:chgData name="Koen Verbeeck" userId="24d0e79a7fd977da" providerId="LiveId" clId="{603A8479-17A0-4273-8E04-2148BD5442C4}" dt="2022-08-24T11:32:46.895" v="1298" actId="1076"/>
          <ac:picMkLst>
            <pc:docMk/>
            <pc:sldMk cId="3909643325" sldId="385"/>
            <ac:picMk id="15" creationId="{7C8BA570-9D6C-D37F-A001-4EAFBA8A15BF}"/>
          </ac:picMkLst>
        </pc:picChg>
        <pc:cxnChg chg="add mod">
          <ac:chgData name="Koen Verbeeck" userId="24d0e79a7fd977da" providerId="LiveId" clId="{603A8479-17A0-4273-8E04-2148BD5442C4}" dt="2022-08-24T11:32:46.895" v="1298" actId="1076"/>
          <ac:cxnSpMkLst>
            <pc:docMk/>
            <pc:sldMk cId="3909643325" sldId="385"/>
            <ac:cxnSpMk id="5" creationId="{0967089D-10DF-6CE4-ED61-50CA75F2F7C2}"/>
          </ac:cxnSpMkLst>
        </pc:cxnChg>
        <pc:cxnChg chg="add mod">
          <ac:chgData name="Koen Verbeeck" userId="24d0e79a7fd977da" providerId="LiveId" clId="{603A8479-17A0-4273-8E04-2148BD5442C4}" dt="2022-08-24T11:32:46.895" v="1298" actId="1076"/>
          <ac:cxnSpMkLst>
            <pc:docMk/>
            <pc:sldMk cId="3909643325" sldId="385"/>
            <ac:cxnSpMk id="9" creationId="{884A7BDC-2C10-A21C-6A1B-492A794A9CA6}"/>
          </ac:cxnSpMkLst>
        </pc:cxnChg>
        <pc:cxnChg chg="add mod">
          <ac:chgData name="Koen Verbeeck" userId="24d0e79a7fd977da" providerId="LiveId" clId="{603A8479-17A0-4273-8E04-2148BD5442C4}" dt="2022-08-24T11:32:46.895" v="1298" actId="1076"/>
          <ac:cxnSpMkLst>
            <pc:docMk/>
            <pc:sldMk cId="3909643325" sldId="385"/>
            <ac:cxnSpMk id="13" creationId="{8C46554C-59B5-0201-2FBE-ED6EA27F4017}"/>
          </ac:cxnSpMkLst>
        </pc:cxnChg>
      </pc:sldChg>
      <pc:sldChg chg="new del">
        <pc:chgData name="Koen Verbeeck" userId="24d0e79a7fd977da" providerId="LiveId" clId="{603A8479-17A0-4273-8E04-2148BD5442C4}" dt="2022-08-24T11:33:19.360" v="1300" actId="47"/>
        <pc:sldMkLst>
          <pc:docMk/>
          <pc:sldMk cId="155088995" sldId="386"/>
        </pc:sldMkLst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3952157142" sldId="386"/>
        </pc:sldMkLst>
        <pc:spChg chg="del mod ord">
          <ac:chgData name="Koen Verbeeck" userId="24d0e79a7fd977da" providerId="LiveId" clId="{603A8479-17A0-4273-8E04-2148BD5442C4}" dt="2022-08-24T11:33:44.918" v="1302" actId="700"/>
          <ac:spMkLst>
            <pc:docMk/>
            <pc:sldMk cId="3952157142" sldId="386"/>
            <ac:spMk id="2" creationId="{CF590965-7AC5-044E-D7AF-689F79C16EB9}"/>
          </ac:spMkLst>
        </pc:spChg>
        <pc:spChg chg="add mod ord">
          <ac:chgData name="Koen Verbeeck" userId="24d0e79a7fd977da" providerId="LiveId" clId="{603A8479-17A0-4273-8E04-2148BD5442C4}" dt="2022-08-24T11:34:53.539" v="1349" actId="20577"/>
          <ac:spMkLst>
            <pc:docMk/>
            <pc:sldMk cId="3952157142" sldId="386"/>
            <ac:spMk id="3" creationId="{A5D6BCF4-406E-E0CC-D93C-083D8ECA0A3C}"/>
          </ac:spMkLst>
        </pc:spChg>
        <pc:spChg chg="add del mod ord">
          <ac:chgData name="Koen Verbeeck" userId="24d0e79a7fd977da" providerId="LiveId" clId="{603A8479-17A0-4273-8E04-2148BD5442C4}" dt="2022-08-24T11:35:01.334" v="1350" actId="478"/>
          <ac:spMkLst>
            <pc:docMk/>
            <pc:sldMk cId="3952157142" sldId="386"/>
            <ac:spMk id="4" creationId="{54BCCCD1-DBE6-6820-480D-E35C378371C6}"/>
          </ac:spMkLst>
        </pc:spChg>
        <pc:picChg chg="add mod">
          <ac:chgData name="Koen Verbeeck" userId="24d0e79a7fd977da" providerId="LiveId" clId="{603A8479-17A0-4273-8E04-2148BD5442C4}" dt="2022-08-24T11:35:08.834" v="1352" actId="1076"/>
          <ac:picMkLst>
            <pc:docMk/>
            <pc:sldMk cId="3952157142" sldId="386"/>
            <ac:picMk id="5" creationId="{12868B58-688C-0395-2DFA-F0833F1A8410}"/>
          </ac:picMkLst>
        </pc:picChg>
        <pc:picChg chg="add mod">
          <ac:chgData name="Koen Verbeeck" userId="24d0e79a7fd977da" providerId="LiveId" clId="{603A8479-17A0-4273-8E04-2148BD5442C4}" dt="2022-08-24T11:35:08.834" v="1352" actId="1076"/>
          <ac:picMkLst>
            <pc:docMk/>
            <pc:sldMk cId="3952157142" sldId="386"/>
            <ac:picMk id="6" creationId="{693F8EED-6B8F-9B08-A270-70430B1D33EB}"/>
          </ac:picMkLst>
        </pc:picChg>
      </pc:sldChg>
      <pc:sldChg chg="addSp delSp modSp new mod modTransition">
        <pc:chgData name="Koen Verbeeck" userId="24d0e79a7fd977da" providerId="LiveId" clId="{603A8479-17A0-4273-8E04-2148BD5442C4}" dt="2022-08-24T11:54:44.217" v="2353"/>
        <pc:sldMkLst>
          <pc:docMk/>
          <pc:sldMk cId="456785005" sldId="387"/>
        </pc:sldMkLst>
        <pc:spChg chg="del">
          <ac:chgData name="Koen Verbeeck" userId="24d0e79a7fd977da" providerId="LiveId" clId="{603A8479-17A0-4273-8E04-2148BD5442C4}" dt="2022-08-24T11:35:28.870" v="1366" actId="478"/>
          <ac:spMkLst>
            <pc:docMk/>
            <pc:sldMk cId="456785005" sldId="387"/>
            <ac:spMk id="2" creationId="{41DF72B8-633E-A717-16D2-227001255D39}"/>
          </ac:spMkLst>
        </pc:spChg>
        <pc:spChg chg="mod">
          <ac:chgData name="Koen Verbeeck" userId="24d0e79a7fd977da" providerId="LiveId" clId="{603A8479-17A0-4273-8E04-2148BD5442C4}" dt="2022-08-24T11:35:24.587" v="1365" actId="20577"/>
          <ac:spMkLst>
            <pc:docMk/>
            <pc:sldMk cId="456785005" sldId="387"/>
            <ac:spMk id="3" creationId="{764B68AE-4E1C-9BCA-6E23-9BB3BD4680B5}"/>
          </ac:spMkLst>
        </pc:spChg>
        <pc:picChg chg="add mod">
          <ac:chgData name="Koen Verbeeck" userId="24d0e79a7fd977da" providerId="LiveId" clId="{603A8479-17A0-4273-8E04-2148BD5442C4}" dt="2022-08-24T11:35:58.036" v="1387" actId="1037"/>
          <ac:picMkLst>
            <pc:docMk/>
            <pc:sldMk cId="456785005" sldId="387"/>
            <ac:picMk id="4" creationId="{98FF6904-6CD3-84C1-6B54-FC785E4B1EA6}"/>
          </ac:picMkLst>
        </pc:picChg>
      </pc:sldChg>
      <pc:sldChg chg="add modTransition">
        <pc:chgData name="Koen Verbeeck" userId="24d0e79a7fd977da" providerId="LiveId" clId="{603A8479-17A0-4273-8E04-2148BD5442C4}" dt="2022-08-24T11:54:44.217" v="2353"/>
        <pc:sldMkLst>
          <pc:docMk/>
          <pc:sldMk cId="3774748819" sldId="388"/>
        </pc:sldMkLst>
      </pc:sldChg>
      <pc:sldChg chg="addSp delSp modSp new mod modTransition modClrScheme chgLayout">
        <pc:chgData name="Koen Verbeeck" userId="24d0e79a7fd977da" providerId="LiveId" clId="{603A8479-17A0-4273-8E04-2148BD5442C4}" dt="2022-08-24T11:54:44.217" v="2353"/>
        <pc:sldMkLst>
          <pc:docMk/>
          <pc:sldMk cId="3336325687" sldId="389"/>
        </pc:sldMkLst>
        <pc:spChg chg="del mod ord">
          <ac:chgData name="Koen Verbeeck" userId="24d0e79a7fd977da" providerId="LiveId" clId="{603A8479-17A0-4273-8E04-2148BD5442C4}" dt="2022-08-24T11:36:17.834" v="1390" actId="700"/>
          <ac:spMkLst>
            <pc:docMk/>
            <pc:sldMk cId="3336325687" sldId="389"/>
            <ac:spMk id="2" creationId="{22A5BC7E-285D-27EA-A71C-53A4A7DB07E6}"/>
          </ac:spMkLst>
        </pc:spChg>
        <pc:spChg chg="add mod ord">
          <ac:chgData name="Koen Verbeeck" userId="24d0e79a7fd977da" providerId="LiveId" clId="{603A8479-17A0-4273-8E04-2148BD5442C4}" dt="2022-08-24T11:36:25.772" v="1411" actId="20577"/>
          <ac:spMkLst>
            <pc:docMk/>
            <pc:sldMk cId="3336325687" sldId="389"/>
            <ac:spMk id="3" creationId="{EA4D08D7-419E-4E2C-CD1C-42EA937448C7}"/>
          </ac:spMkLst>
        </pc:spChg>
        <pc:spChg chg="add mod ord">
          <ac:chgData name="Koen Verbeeck" userId="24d0e79a7fd977da" providerId="LiveId" clId="{603A8479-17A0-4273-8E04-2148BD5442C4}" dt="2022-08-24T11:37:40.932" v="1668" actId="20577"/>
          <ac:spMkLst>
            <pc:docMk/>
            <pc:sldMk cId="3336325687" sldId="389"/>
            <ac:spMk id="4" creationId="{895A1C39-9832-8A7C-05A5-1367D94646E6}"/>
          </ac:spMkLst>
        </pc:spChg>
      </pc:sldChg>
      <pc:sldChg chg="modSp new mod modTransition">
        <pc:chgData name="Koen Verbeeck" userId="24d0e79a7fd977da" providerId="LiveId" clId="{603A8479-17A0-4273-8E04-2148BD5442C4}" dt="2022-08-24T11:54:44.217" v="2353"/>
        <pc:sldMkLst>
          <pc:docMk/>
          <pc:sldMk cId="4164429733" sldId="390"/>
        </pc:sldMkLst>
        <pc:spChg chg="mod">
          <ac:chgData name="Koen Verbeeck" userId="24d0e79a7fd977da" providerId="LiveId" clId="{603A8479-17A0-4273-8E04-2148BD5442C4}" dt="2022-08-24T11:47:36.636" v="2083" actId="20577"/>
          <ac:spMkLst>
            <pc:docMk/>
            <pc:sldMk cId="4164429733" sldId="390"/>
            <ac:spMk id="2" creationId="{2C67D6C9-59EA-CA25-2C08-0BDCE7F88410}"/>
          </ac:spMkLst>
        </pc:spChg>
        <pc:spChg chg="mod">
          <ac:chgData name="Koen Verbeeck" userId="24d0e79a7fd977da" providerId="LiveId" clId="{603A8479-17A0-4273-8E04-2148BD5442C4}" dt="2022-08-24T11:37:50.603" v="1686" actId="20577"/>
          <ac:spMkLst>
            <pc:docMk/>
            <pc:sldMk cId="4164429733" sldId="390"/>
            <ac:spMk id="3" creationId="{8F2BC1F7-4A76-4260-3CE5-3A728E16E320}"/>
          </ac:spMkLst>
        </pc:spChg>
      </pc:sldChg>
      <pc:sldChg chg="modSp new mod modTransition">
        <pc:chgData name="Koen Verbeeck" userId="24d0e79a7fd977da" providerId="LiveId" clId="{603A8479-17A0-4273-8E04-2148BD5442C4}" dt="2022-08-24T11:54:44.217" v="2353"/>
        <pc:sldMkLst>
          <pc:docMk/>
          <pc:sldMk cId="2159238694" sldId="391"/>
        </pc:sldMkLst>
        <pc:spChg chg="mod">
          <ac:chgData name="Koen Verbeeck" userId="24d0e79a7fd977da" providerId="LiveId" clId="{603A8479-17A0-4273-8E04-2148BD5442C4}" dt="2022-08-24T11:48:07.559" v="2197" actId="20577"/>
          <ac:spMkLst>
            <pc:docMk/>
            <pc:sldMk cId="2159238694" sldId="391"/>
            <ac:spMk id="2" creationId="{6384D18B-B0A6-7CE2-2509-7CDD2EE56BEF}"/>
          </ac:spMkLst>
        </pc:spChg>
        <pc:spChg chg="mod">
          <ac:chgData name="Koen Verbeeck" userId="24d0e79a7fd977da" providerId="LiveId" clId="{603A8479-17A0-4273-8E04-2148BD5442C4}" dt="2022-08-24T11:46:29.987" v="1880" actId="20577"/>
          <ac:spMkLst>
            <pc:docMk/>
            <pc:sldMk cId="2159238694" sldId="391"/>
            <ac:spMk id="3" creationId="{2F5E23EB-54F0-7BB2-F813-51C8DB0A12D8}"/>
          </ac:spMkLst>
        </pc:spChg>
      </pc:sldChg>
      <pc:sldChg chg="modSp new mod modTransition">
        <pc:chgData name="Koen Verbeeck" userId="24d0e79a7fd977da" providerId="LiveId" clId="{603A8479-17A0-4273-8E04-2148BD5442C4}" dt="2022-08-24T11:54:44.217" v="2353"/>
        <pc:sldMkLst>
          <pc:docMk/>
          <pc:sldMk cId="1114564687" sldId="392"/>
        </pc:sldMkLst>
        <pc:spChg chg="mod">
          <ac:chgData name="Koen Verbeeck" userId="24d0e79a7fd977da" providerId="LiveId" clId="{603A8479-17A0-4273-8E04-2148BD5442C4}" dt="2022-08-24T11:52:35.164" v="2279" actId="20577"/>
          <ac:spMkLst>
            <pc:docMk/>
            <pc:sldMk cId="1114564687" sldId="392"/>
            <ac:spMk id="2" creationId="{4FE9A6BA-1C0F-AB5A-7DE0-9C71EB4DF71F}"/>
          </ac:spMkLst>
        </pc:spChg>
        <pc:spChg chg="mod">
          <ac:chgData name="Koen Verbeeck" userId="24d0e79a7fd977da" providerId="LiveId" clId="{603A8479-17A0-4273-8E04-2148BD5442C4}" dt="2022-08-24T11:49:44.738" v="2220" actId="20577"/>
          <ac:spMkLst>
            <pc:docMk/>
            <pc:sldMk cId="1114564687" sldId="392"/>
            <ac:spMk id="3" creationId="{B0E1BD6E-A481-9AA2-A6D5-374BA1F8F2A4}"/>
          </ac:spMkLst>
        </pc:spChg>
      </pc:sldChg>
      <pc:sldMasterChg chg="delSldLayout modSldLayout">
        <pc:chgData name="Koen Verbeeck" userId="24d0e79a7fd977da" providerId="LiveId" clId="{603A8479-17A0-4273-8E04-2148BD5442C4}" dt="2022-08-24T11:49:20.412" v="2200" actId="20577"/>
        <pc:sldMasterMkLst>
          <pc:docMk/>
          <pc:sldMasterMk cId="816635002" sldId="2147483660"/>
        </pc:sldMasterMkLst>
        <pc:sldLayoutChg chg="modSp mod">
          <pc:chgData name="Koen Verbeeck" userId="24d0e79a7fd977da" providerId="LiveId" clId="{603A8479-17A0-4273-8E04-2148BD5442C4}" dt="2022-08-24T11:49:20.412" v="2200" actId="20577"/>
          <pc:sldLayoutMkLst>
            <pc:docMk/>
            <pc:sldMasterMk cId="816635002" sldId="2147483660"/>
            <pc:sldLayoutMk cId="634648184" sldId="2147483664"/>
          </pc:sldLayoutMkLst>
          <pc:spChg chg="mod">
            <ac:chgData name="Koen Verbeeck" userId="24d0e79a7fd977da" providerId="LiveId" clId="{603A8479-17A0-4273-8E04-2148BD5442C4}" dt="2022-08-24T11:49:20.412" v="2200" actId="20577"/>
            <ac:spMkLst>
              <pc:docMk/>
              <pc:sldMasterMk cId="816635002" sldId="2147483660"/>
              <pc:sldLayoutMk cId="634648184" sldId="2147483664"/>
              <ac:spMk id="28" creationId="{FDE4081F-E44B-FA48-BB8E-521074B70AEA}"/>
            </ac:spMkLst>
          </pc:spChg>
        </pc:sldLayoutChg>
        <pc:sldLayoutChg chg="del">
          <pc:chgData name="Koen Verbeeck" userId="24d0e79a7fd977da" providerId="LiveId" clId="{603A8479-17A0-4273-8E04-2148BD5442C4}" dt="2022-08-23T11:08:10.420" v="247" actId="47"/>
          <pc:sldLayoutMkLst>
            <pc:docMk/>
            <pc:sldMasterMk cId="816635002" sldId="2147483660"/>
            <pc:sldLayoutMk cId="1710195983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BA571-E4C4-46FA-BCB4-F91B90E09927}" type="datetimeFigureOut">
              <a:rPr lang="nl-BE" smtClean="0"/>
              <a:t>17/09/2022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6258-B281-49EC-9D26-DA5F2F7B420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3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SQL DB, managed instance or Azure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9F00E-9A68-9A45-9A40-54379875F4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2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1ADB2-3E75-4B32-B675-A1D4DB512286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329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F6258-B281-49EC-9D26-DA5F2F7B420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965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5257CC-89CF-8B42-B35F-1821834E5E2E}"/>
              </a:ext>
            </a:extLst>
          </p:cNvPr>
          <p:cNvSpPr/>
          <p:nvPr/>
        </p:nvSpPr>
        <p:spPr>
          <a:xfrm>
            <a:off x="0" y="18572"/>
            <a:ext cx="12192000" cy="6839427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13DEB97-CA98-F64B-94A4-A309B88C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40D8D-6172-2A4B-8BAF-FBC8AD247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 dirty="0"/>
              <a:t>Session Title goes here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3C604D-DE78-654D-AE05-9880A68AB709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rgbClr val="E6E6E6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1145B4D-CDDC-A141-962C-D3A6C5DAAF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Pronouns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ADD311C-2B1E-7E4F-984B-5CE909C5D7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Job title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42615F9-6222-F34E-8DAC-4784780DE9B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Organization/business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AEB0EF-D625-4D45-829D-8BAAC2634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42" y="476514"/>
            <a:ext cx="3529985" cy="1110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D1B286-D253-774E-B8AF-771837303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C912B43-8153-9E48-B12F-3ADCA4099F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7436" y="334535"/>
            <a:ext cx="4768237" cy="63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ur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25E5042-9E74-7B4F-ABCD-A2C8621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BAB508-2049-044D-A5D7-E06D0673C1AC}"/>
              </a:ext>
            </a:extLst>
          </p:cNvPr>
          <p:cNvSpPr txBox="1"/>
          <p:nvPr/>
        </p:nvSpPr>
        <p:spPr>
          <a:xfrm>
            <a:off x="145392" y="6362070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b="0" i="0" dirty="0">
                <a:latin typeface="IBM Plex Sans" panose="020B0503050203000203" pitchFamily="34" charset="77"/>
              </a:rPr>
              <a:t>#</a:t>
            </a:r>
            <a:r>
              <a:rPr lang="en-GB" sz="1100" b="0" i="0" dirty="0" err="1">
                <a:latin typeface="IBM Plex Sans" panose="020B0503050203000203" pitchFamily="34" charset="77"/>
              </a:rPr>
              <a:t>PASSDataCommunitySummit</a:t>
            </a:r>
            <a:endParaRPr lang="en-US" sz="11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9E4B61-0172-F648-BAC8-317EEB67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930" y="0"/>
            <a:ext cx="55626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F6BEB-41F7-824D-89C0-5D375788FE3B}"/>
              </a:ext>
            </a:extLst>
          </p:cNvPr>
          <p:cNvSpPr/>
          <p:nvPr/>
        </p:nvSpPr>
        <p:spPr>
          <a:xfrm>
            <a:off x="8126530" y="0"/>
            <a:ext cx="406547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4543" y="439583"/>
            <a:ext cx="9753600" cy="4965699"/>
          </a:xfrm>
        </p:spPr>
        <p:txBody>
          <a:bodyPr anchor="t"/>
          <a:lstStyle>
            <a:lvl1pPr algn="l">
              <a:lnSpc>
                <a:spcPct val="120000"/>
              </a:lnSpc>
              <a:defRPr sz="60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This is a breaker page, it can be used to split topics or highlight something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0D76F5F-7485-2C49-990E-2AAEF041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601D55F-2F08-B849-A87B-63B0B257C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2382" y="5997388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reaker page - sub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417082"/>
            <a:ext cx="100203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4735079"/>
            <a:ext cx="10515600" cy="121445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A45083-DB22-304F-B57E-1B684738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919E6EB-CCDB-CB45-8C87-FB6508087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2382" y="5997388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h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658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 dirty="0"/>
              <a:t>Something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10A372-B547-3F47-9A9A-95AEDE5ECC3F}"/>
              </a:ext>
            </a:extLst>
          </p:cNvPr>
          <p:cNvSpPr txBox="1">
            <a:spLocks/>
          </p:cNvSpPr>
          <p:nvPr/>
        </p:nvSpPr>
        <p:spPr bwMode="auto">
          <a:xfrm>
            <a:off x="394657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 dirty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 dirty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6DBC66-16A3-B04D-A8D8-8142C635BA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069901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 dirty="0"/>
              <a:t>Something goes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1176B2-2101-B04E-8F1B-08B5EA78EEE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78154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 dirty="0"/>
              <a:t>Something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AB31DB-FBDF-F643-B30C-8D0EE6AB2F7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286406" y="4911408"/>
            <a:ext cx="2774963" cy="940593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</a:lstStyle>
          <a:p>
            <a:r>
              <a:rPr lang="en-US" dirty="0"/>
              <a:t>Something goes here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C2EAD-E3AA-7144-B320-33AFFD6595A1}"/>
              </a:ext>
            </a:extLst>
          </p:cNvPr>
          <p:cNvSpPr txBox="1">
            <a:spLocks/>
          </p:cNvSpPr>
          <p:nvPr/>
        </p:nvSpPr>
        <p:spPr bwMode="auto">
          <a:xfrm>
            <a:off x="3280361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 dirty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 dirty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5AB90CE-616C-7C4C-900C-3BE762A110BA}"/>
              </a:ext>
            </a:extLst>
          </p:cNvPr>
          <p:cNvSpPr txBox="1">
            <a:spLocks/>
          </p:cNvSpPr>
          <p:nvPr/>
        </p:nvSpPr>
        <p:spPr bwMode="auto">
          <a:xfrm>
            <a:off x="6177940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 dirty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 dirty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B738E19-AF36-9F47-84D4-6CA113150CC4}"/>
              </a:ext>
            </a:extLst>
          </p:cNvPr>
          <p:cNvSpPr txBox="1">
            <a:spLocks/>
          </p:cNvSpPr>
          <p:nvPr/>
        </p:nvSpPr>
        <p:spPr bwMode="auto">
          <a:xfrm>
            <a:off x="9051768" y="4085111"/>
            <a:ext cx="2774963" cy="8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accent2"/>
                </a:solidFill>
                <a:latin typeface="gatebase Medium" pitchFamily="2" charset="77"/>
                <a:ea typeface="+mj-ea"/>
                <a:cs typeface="gatebase Medium" pitchFamily="2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GB" sz="2800" b="1" i="0" dirty="0">
                <a:solidFill>
                  <a:schemeClr val="tx1"/>
                </a:solidFill>
                <a:latin typeface="IBM Plex Sans" panose="020B0503050203000203" pitchFamily="34" charset="77"/>
              </a:rPr>
              <a:t>Click to edit Master</a:t>
            </a:r>
            <a:endParaRPr lang="en-US" sz="2800" b="1" i="0" dirty="0">
              <a:solidFill>
                <a:schemeClr val="tx1"/>
              </a:solidFill>
              <a:latin typeface="IBM Plex Sans" panose="020B0503050203000203" pitchFamily="34" charset="77"/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87A4911-24D9-CD4C-852E-BF15D54A095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14047B5-1622-6C4C-978F-CDE8D659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633456F-903B-0242-9347-1DF5DABD8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2382" y="5997388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65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0290C00-4EDC-6F4A-9068-CCDEA6EFA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57" y="230239"/>
            <a:ext cx="1950144" cy="61342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24DA5F-1115-3841-8BB1-49B5CF773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0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rtual backgroun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F055F6D-BBE6-8946-8BD5-E61D1C066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47BDA34-53EF-DE46-B3ED-48673AA87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57" y="230239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4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23F68B-8383-1048-A2B1-993C05E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492002"/>
            <a:ext cx="9753600" cy="1103778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48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19D0FFD-3045-FA47-8FE7-D7635B9C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EFF692A-8D6C-EE49-9AE0-571826F1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4004" y="1290189"/>
            <a:ext cx="7623993" cy="239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30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CA8969-55EF-5C4F-B489-FE161DB9B338}"/>
              </a:ext>
            </a:extLst>
          </p:cNvPr>
          <p:cNvSpPr>
            <a:spLocks noGrp="1"/>
          </p:cNvSpPr>
          <p:nvPr>
            <p:ph type="ctrTitle" idx="4294967295" hasCustomPrompt="1"/>
          </p:nvPr>
        </p:nvSpPr>
        <p:spPr>
          <a:xfrm>
            <a:off x="1374775" y="1227052"/>
            <a:ext cx="9442450" cy="3703637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4000" b="1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</a:lstStyle>
          <a:p>
            <a:r>
              <a:rPr lang="en-US" sz="4800" dirty="0"/>
              <a:t>“A very wise and interesting quote from someone great can go in this text box.”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CE5376-92BC-A148-80C1-38A04D9566FD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374775" y="4930689"/>
            <a:ext cx="9442450" cy="881063"/>
          </a:xfrm>
        </p:spPr>
        <p:txBody>
          <a:bodyPr/>
          <a:lstStyle>
            <a:lvl1pPr marL="0" indent="0" algn="ctr">
              <a:buNone/>
              <a:defRPr sz="3200" b="0" i="0" baseline="0">
                <a:solidFill>
                  <a:schemeClr val="tx1"/>
                </a:solidFill>
                <a:latin typeface="IBM Plex Sans" panose="020B0503050203000203" pitchFamily="34" charset="77"/>
                <a:cs typeface="IBM Plex Sans" panose="020B050305020300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Person or Company Logo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96807E-1668-734B-8931-7473D81D5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08FCC3B-E136-9D4A-B87C-58552DCEE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2382" y="5997388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0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slide including Redgate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FF692A-8D6C-EE49-9AE0-571826F1C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004" y="891590"/>
            <a:ext cx="7623993" cy="23981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C23F68B-8383-1048-A2B1-993C05E9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82" y="3530907"/>
            <a:ext cx="10880436" cy="1103778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48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404A1EA-4284-C14B-BEE7-131E0906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" y="5215084"/>
            <a:ext cx="12192000" cy="95368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D268C9AD-EBC9-3049-B55E-9B6F5A0EC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5298593"/>
            <a:ext cx="12192000" cy="953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79AAE0-2AF6-B049-A2CA-D929BA0E7B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6781" y="5920929"/>
            <a:ext cx="1780701" cy="4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32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C869-1105-50C9-B162-931975662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0BDE-B9C4-4E9E-F081-07548D300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E0B0-35D0-1F61-E37E-1576F9C2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EE744-24DD-49AB-B568-0F96715F5DC4}" type="datetimeFigureOut">
              <a:rPr lang="nl-BE" smtClean="0"/>
              <a:t>17/09/2022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50CC-6B8D-80E7-30B2-3239BD42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27BEF-DF9A-4038-4E86-7CF31CB9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E05D6-51D1-419F-81CD-B0F1EB58AC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906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AEB030-6D69-444A-91BD-2A6CCC716C00}"/>
              </a:ext>
            </a:extLst>
          </p:cNvPr>
          <p:cNvSpPr/>
          <p:nvPr/>
        </p:nvSpPr>
        <p:spPr>
          <a:xfrm>
            <a:off x="0" y="18572"/>
            <a:ext cx="12192000" cy="6839427"/>
          </a:xfrm>
          <a:prstGeom prst="rect">
            <a:avLst/>
          </a:prstGeom>
          <a:solidFill>
            <a:srgbClr val="2222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78C34BA-89C2-E843-8A42-E0E973E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D4C4303D-24D8-0C48-8534-7D4F90E57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 dirty="0"/>
              <a:t>Session Title goes here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173C2FE-439C-504B-8A21-0A47159878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rgbClr val="E6E6E6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59422CC-1FF2-044C-B022-72564F9AFB0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Pronouns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35EFF6-1025-6640-AE23-96FB71F54E7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Job title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3BD0868-EB84-F847-98AA-8CB70FF9E09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rgbClr val="E6E6E6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Organization/business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D230B37-8C4B-974F-8839-BBB455F3E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542" y="476514"/>
            <a:ext cx="3529985" cy="1110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F74F1-3EF4-A94A-8613-21DBCF037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0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0182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38744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75" y="1796607"/>
            <a:ext cx="10002850" cy="3546454"/>
          </a:xfrm>
        </p:spPr>
        <p:txBody>
          <a:bodyPr anchor="ctr"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384BECF5-53E0-4E37-A2FD-4FADC16ED0E7}"/>
              </a:ext>
            </a:extLst>
          </p:cNvPr>
          <p:cNvGrpSpPr/>
          <p:nvPr/>
        </p:nvGrpSpPr>
        <p:grpSpPr>
          <a:xfrm>
            <a:off x="1094575" y="1023520"/>
            <a:ext cx="531586" cy="773087"/>
            <a:chOff x="2454442" y="-2952785"/>
            <a:chExt cx="1732547" cy="2519648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1FD1A683-AC9F-4D9B-911F-D563439442EA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E219F1-4B1E-4B96-B178-3A95476D3A3F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60CFD971-2A05-45CC-A0AB-0444E44BF3B9}"/>
              </a:ext>
            </a:extLst>
          </p:cNvPr>
          <p:cNvGrpSpPr/>
          <p:nvPr/>
        </p:nvGrpSpPr>
        <p:grpSpPr>
          <a:xfrm>
            <a:off x="1690733" y="1023520"/>
            <a:ext cx="531586" cy="773087"/>
            <a:chOff x="2454442" y="-2952785"/>
            <a:chExt cx="1732547" cy="251964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69F4864-4BF5-4942-979C-BB35A3A6E6CE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D62331D1-0A42-401C-9504-E8CAD678C004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16FDBB5D-B5ED-426A-9A8F-1B88526E57AF}"/>
              </a:ext>
            </a:extLst>
          </p:cNvPr>
          <p:cNvGrpSpPr/>
          <p:nvPr/>
        </p:nvGrpSpPr>
        <p:grpSpPr>
          <a:xfrm rot="10800000">
            <a:off x="9969681" y="5101560"/>
            <a:ext cx="531586" cy="773087"/>
            <a:chOff x="2454442" y="-2952785"/>
            <a:chExt cx="1732547" cy="2519648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835B65F9-201C-4194-8AD5-08E04775D194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58631D9-427E-4740-8713-DB7F718CE615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3B7D35E9-F615-4E7F-BEAF-23F733506A1A}"/>
              </a:ext>
            </a:extLst>
          </p:cNvPr>
          <p:cNvGrpSpPr/>
          <p:nvPr/>
        </p:nvGrpSpPr>
        <p:grpSpPr>
          <a:xfrm rot="10800000">
            <a:off x="10565839" y="5101560"/>
            <a:ext cx="531586" cy="773087"/>
            <a:chOff x="2454442" y="-2952785"/>
            <a:chExt cx="1732547" cy="2519648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504B5E6-19FB-4DC9-9A16-DB90184C8556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6B985C3-453D-47A3-AA54-361E2653BCAE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902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bi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74CC3F-A43F-7247-8851-E564DEF8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11C7A70-1A27-8C46-B788-29D87A2F4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41" y="451274"/>
            <a:ext cx="6137623" cy="711882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0" b="1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FirstName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227045-61B0-9544-AEC3-12180B09CB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542" y="2560817"/>
            <a:ext cx="6035252" cy="64778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3600" b="1" i="0">
                <a:solidFill>
                  <a:srgbClr val="F2F2F2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Job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7B7-700C-C149-8536-47AB7A78B9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02439" y="378547"/>
            <a:ext cx="1685405" cy="1685405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A01EAC-4EF5-AE4F-970E-2C5157FA52A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58416" y="4673325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rgbClr val="E6E6E6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B3DAF8-2F81-FC4D-8CB0-8C0CB1AA4D4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58416" y="5244387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rgbClr val="E6E6E6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5B937D2-7E45-D541-81A8-ABE79A9EE49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8416" y="5815450"/>
            <a:ext cx="5601378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rgbClr val="E6E6E6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40AA7F0-2E50-214E-9056-0901887064E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24542" y="3219579"/>
            <a:ext cx="6035252" cy="64778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3600" b="0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Organization/business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FA89709-76ED-224C-B4CF-D07271807F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702439" y="2560817"/>
            <a:ext cx="5065019" cy="3085857"/>
          </a:xfrm>
        </p:spPr>
        <p:txBody>
          <a:bodyPr anchor="t">
            <a:normAutofit/>
          </a:bodyPr>
          <a:lstStyle>
            <a:lvl1pPr marL="342900" indent="-342900">
              <a:lnSpc>
                <a:spcPct val="114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 b="0" i="0">
                <a:solidFill>
                  <a:srgbClr val="E6E6E6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About you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85A32D5-82BC-8243-A21F-A7FEE33FAEA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4541" y="1933620"/>
            <a:ext cx="6035251" cy="40481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1"/>
                </a:solidFill>
                <a:latin typeface="IBM Plex Sans SemiBold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Pronouns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D2292A1-4831-8743-BC26-539A0B8200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4541" y="1168024"/>
            <a:ext cx="6137624" cy="711882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6000" b="1" i="0">
                <a:solidFill>
                  <a:srgbClr val="F2F2F2"/>
                </a:solidFill>
                <a:latin typeface="IBM Plex Sans" panose="020B0503050203000203" pitchFamily="34" charset="77"/>
              </a:defRPr>
            </a:lvl1pPr>
          </a:lstStyle>
          <a:p>
            <a:pPr lvl="0"/>
            <a:r>
              <a:rPr lang="en-US" dirty="0" err="1"/>
              <a:t>SecondName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1241A6-6E09-2241-89A2-765B6577E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12382" y="5997388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aluation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9583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 dirty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Session evaluation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10237F4-5BA9-4941-9A64-8DCF0DEE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393" y="282835"/>
            <a:ext cx="2418907" cy="24189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DC7C0B-1DAB-8544-9AAC-01B9C9A7782C}"/>
              </a:ext>
            </a:extLst>
          </p:cNvPr>
          <p:cNvSpPr txBox="1"/>
          <p:nvPr/>
        </p:nvSpPr>
        <p:spPr>
          <a:xfrm>
            <a:off x="424542" y="1415901"/>
            <a:ext cx="9583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400" b="0" i="0" dirty="0">
                <a:solidFill>
                  <a:schemeClr val="bg1"/>
                </a:solidFill>
                <a:latin typeface="IBM Plex Sans" panose="020B0503050203000203" pitchFamily="34" charset="77"/>
              </a:rPr>
              <a:t>Your feedback is important to us</a:t>
            </a:r>
            <a:endParaRPr lang="en-US" sz="4400" b="0" i="0" dirty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22D7A-4ABB-6245-8502-18EF607330AF}"/>
              </a:ext>
            </a:extLst>
          </p:cNvPr>
          <p:cNvSpPr txBox="1"/>
          <p:nvPr/>
        </p:nvSpPr>
        <p:spPr>
          <a:xfrm>
            <a:off x="424542" y="2849937"/>
            <a:ext cx="9583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i="0" dirty="0">
                <a:solidFill>
                  <a:schemeClr val="bg1"/>
                </a:solidFill>
                <a:latin typeface="IBM Plex Sans" panose="020B0503050203000203" pitchFamily="34" charset="77"/>
              </a:rPr>
              <a:t>Evaluate this session at:</a:t>
            </a:r>
            <a:endParaRPr lang="en-US" sz="3600" b="1" i="0" dirty="0">
              <a:solidFill>
                <a:schemeClr val="bg1"/>
              </a:solidFill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4081F-E44B-FA48-BB8E-521074B70AEA}"/>
              </a:ext>
            </a:extLst>
          </p:cNvPr>
          <p:cNvSpPr txBox="1"/>
          <p:nvPr/>
        </p:nvSpPr>
        <p:spPr>
          <a:xfrm>
            <a:off x="424542" y="3510337"/>
            <a:ext cx="1099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0" i="0" dirty="0">
                <a:solidFill>
                  <a:schemeClr val="bg1"/>
                </a:solidFill>
                <a:latin typeface="IBM Plex Sans" panose="020B0503050203000203" pitchFamily="34" charset="77"/>
              </a:rPr>
              <a:t>www.PASSDataCommunitySummit.com/evaluation</a:t>
            </a:r>
            <a:endParaRPr lang="en-US" sz="3600" b="0" i="0" dirty="0">
              <a:solidFill>
                <a:schemeClr val="bg1"/>
              </a:solidFill>
              <a:latin typeface="IBM Plex Sans" panose="020B0503050203000203" pitchFamily="34" charset="77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47D9DA39-36BD-8E49-A976-636CEBB38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E17D78B-8A8F-764E-9781-65B72476A5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0885" y="5226519"/>
            <a:ext cx="3756001" cy="11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D47C13-BA7D-D148-A962-B2F9880B3816}"/>
              </a:ext>
            </a:extLst>
          </p:cNvPr>
          <p:cNvSpPr txBox="1"/>
          <p:nvPr/>
        </p:nvSpPr>
        <p:spPr>
          <a:xfrm>
            <a:off x="424542" y="537285"/>
            <a:ext cx="615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0" dirty="0">
                <a:solidFill>
                  <a:schemeClr val="bg1"/>
                </a:solidFill>
                <a:latin typeface="IBM Plex Sans" panose="020B0503050203000203" pitchFamily="34" charset="77"/>
                <a:ea typeface="Roboto" panose="02000000000000000000" pitchFamily="2" charset="0"/>
              </a:rPr>
              <a:t>Thank you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46216E-29A2-A247-99CE-007D6791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1492289"/>
            <a:ext cx="9383009" cy="1935532"/>
          </a:xfrm>
        </p:spPr>
        <p:txBody>
          <a:bodyPr anchor="t">
            <a:noAutofit/>
          </a:bodyPr>
          <a:lstStyle>
            <a:lvl1pPr>
              <a:defRPr sz="4400" b="0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AEEB18-91E1-3F42-8D9D-5E0430A0A876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2" y="4141591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7DC7BE-7B26-414F-BD9B-3EC87D60A02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4542" y="4712653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E4D425-6254-6148-803B-C779BD3C6F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96E52DF-C0F3-FF4F-92BC-DEBBB26F99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 dirty="0"/>
              <a:t>Contact/social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9787C4E-E72C-4349-9E85-A44A9A57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386178-A690-AE48-B4A4-254A99486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0885" y="5226519"/>
            <a:ext cx="3756001" cy="118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8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/>
        </p:nvSpPr>
        <p:spPr>
          <a:xfrm>
            <a:off x="145392" y="6362070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b="0" i="0" dirty="0">
                <a:latin typeface="IBM Plex Sans" panose="020B0503050203000203" pitchFamily="34" charset="77"/>
              </a:rPr>
              <a:t>#</a:t>
            </a:r>
            <a:r>
              <a:rPr lang="en-GB" sz="1100" b="0" i="0" dirty="0" err="1">
                <a:latin typeface="IBM Plex Sans" panose="020B0503050203000203" pitchFamily="34" charset="77"/>
              </a:rPr>
              <a:t>PASSDataCommunitySummit</a:t>
            </a:r>
            <a:endParaRPr lang="en-US" sz="11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CB126BA-D297-1A41-84BE-DF01748B2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2382" y="5997388"/>
            <a:ext cx="1950144" cy="6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cu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5DB589BE-A367-2047-95EA-84FEE887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4D6B17-7F4B-2A48-907F-6DA54CEF1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0"/>
            <a:ext cx="55626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/>
        </p:nvSpPr>
        <p:spPr>
          <a:xfrm>
            <a:off x="145392" y="6362070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b="0" i="0" dirty="0">
                <a:latin typeface="IBM Plex Sans" panose="020B0503050203000203" pitchFamily="34" charset="77"/>
              </a:rPr>
              <a:t>#</a:t>
            </a:r>
            <a:r>
              <a:rPr lang="en-GB" sz="1100" b="0" i="0" dirty="0" err="1">
                <a:latin typeface="IBM Plex Sans" panose="020B0503050203000203" pitchFamily="34" charset="77"/>
              </a:rPr>
              <a:t>PASSDataCommunitySummit</a:t>
            </a:r>
            <a:endParaRPr lang="en-US" sz="11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88C8A19-1FB7-1C42-8E4E-03FB1EF940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69047" y="1825625"/>
            <a:ext cx="816535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B51CA4F-FDD7-FD40-A833-669B9D88A6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77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C90C9966-75CA-7E49-8F85-51BA761C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/>
        </p:nvSpPr>
        <p:spPr>
          <a:xfrm>
            <a:off x="145392" y="6362070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b="0" i="0" dirty="0">
                <a:latin typeface="IBM Plex Sans" panose="020B0503050203000203" pitchFamily="34" charset="77"/>
              </a:rPr>
              <a:t>#</a:t>
            </a:r>
            <a:r>
              <a:rPr lang="en-GB" sz="1100" b="0" i="0" dirty="0" err="1">
                <a:latin typeface="IBM Plex Sans" panose="020B0503050203000203" pitchFamily="34" charset="77"/>
              </a:rPr>
              <a:t>PASSDataCommunitySummit</a:t>
            </a:r>
            <a:endParaRPr lang="en-US" sz="11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9F0E3-6643-7244-9CD7-28E5FA1D1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182" y="6070600"/>
            <a:ext cx="2155343" cy="540214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F1904EC-DB1E-124C-8A9D-EED00AC593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auto">
          <a:xfrm>
            <a:off x="6635418" y="-2458"/>
            <a:ext cx="5556582" cy="685683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9865"/>
              <a:gd name="connsiteY0" fmla="*/ 10333 h 10333"/>
              <a:gd name="connsiteX1" fmla="*/ 2000 w 9865"/>
              <a:gd name="connsiteY1" fmla="*/ 333 h 10333"/>
              <a:gd name="connsiteX2" fmla="*/ 9865 w 9865"/>
              <a:gd name="connsiteY2" fmla="*/ 0 h 10333"/>
              <a:gd name="connsiteX3" fmla="*/ 8000 w 9865"/>
              <a:gd name="connsiteY3" fmla="*/ 10333 h 10333"/>
              <a:gd name="connsiteX4" fmla="*/ 0 w 9865"/>
              <a:gd name="connsiteY4" fmla="*/ 10333 h 10333"/>
              <a:gd name="connsiteX0" fmla="*/ 0 w 10000"/>
              <a:gd name="connsiteY0" fmla="*/ 10590 h 10590"/>
              <a:gd name="connsiteX1" fmla="*/ 2573 w 10000"/>
              <a:gd name="connsiteY1" fmla="*/ 0 h 10590"/>
              <a:gd name="connsiteX2" fmla="*/ 10000 w 10000"/>
              <a:gd name="connsiteY2" fmla="*/ 590 h 10590"/>
              <a:gd name="connsiteX3" fmla="*/ 8109 w 10000"/>
              <a:gd name="connsiteY3" fmla="*/ 10590 h 10590"/>
              <a:gd name="connsiteX4" fmla="*/ 0 w 10000"/>
              <a:gd name="connsiteY4" fmla="*/ 10590 h 10590"/>
              <a:gd name="connsiteX0" fmla="*/ 0 w 10000"/>
              <a:gd name="connsiteY0" fmla="*/ 10659 h 10659"/>
              <a:gd name="connsiteX1" fmla="*/ 2573 w 10000"/>
              <a:gd name="connsiteY1" fmla="*/ 69 h 10659"/>
              <a:gd name="connsiteX2" fmla="*/ 10000 w 10000"/>
              <a:gd name="connsiteY2" fmla="*/ 659 h 10659"/>
              <a:gd name="connsiteX3" fmla="*/ 8109 w 10000"/>
              <a:gd name="connsiteY3" fmla="*/ 10659 h 10659"/>
              <a:gd name="connsiteX4" fmla="*/ 0 w 10000"/>
              <a:gd name="connsiteY4" fmla="*/ 10659 h 10659"/>
              <a:gd name="connsiteX0" fmla="*/ 0 w 13230"/>
              <a:gd name="connsiteY0" fmla="*/ 11093 h 11093"/>
              <a:gd name="connsiteX1" fmla="*/ 2573 w 13230"/>
              <a:gd name="connsiteY1" fmla="*/ 503 h 11093"/>
              <a:gd name="connsiteX2" fmla="*/ 13230 w 13230"/>
              <a:gd name="connsiteY2" fmla="*/ 56 h 11093"/>
              <a:gd name="connsiteX3" fmla="*/ 8109 w 13230"/>
              <a:gd name="connsiteY3" fmla="*/ 11093 h 11093"/>
              <a:gd name="connsiteX4" fmla="*/ 0 w 13230"/>
              <a:gd name="connsiteY4" fmla="*/ 11093 h 11093"/>
              <a:gd name="connsiteX0" fmla="*/ 0 w 13273"/>
              <a:gd name="connsiteY0" fmla="*/ 11093 h 14026"/>
              <a:gd name="connsiteX1" fmla="*/ 2573 w 13273"/>
              <a:gd name="connsiteY1" fmla="*/ 503 h 14026"/>
              <a:gd name="connsiteX2" fmla="*/ 13230 w 13273"/>
              <a:gd name="connsiteY2" fmla="*/ 56 h 14026"/>
              <a:gd name="connsiteX3" fmla="*/ 13273 w 13273"/>
              <a:gd name="connsiteY3" fmla="*/ 14026 h 14026"/>
              <a:gd name="connsiteX4" fmla="*/ 0 w 13273"/>
              <a:gd name="connsiteY4" fmla="*/ 11093 h 14026"/>
              <a:gd name="connsiteX0" fmla="*/ 0 w 14228"/>
              <a:gd name="connsiteY0" fmla="*/ 14169 h 14169"/>
              <a:gd name="connsiteX1" fmla="*/ 3528 w 14228"/>
              <a:gd name="connsiteY1" fmla="*/ 503 h 14169"/>
              <a:gd name="connsiteX2" fmla="*/ 14185 w 14228"/>
              <a:gd name="connsiteY2" fmla="*/ 56 h 14169"/>
              <a:gd name="connsiteX3" fmla="*/ 14228 w 14228"/>
              <a:gd name="connsiteY3" fmla="*/ 14026 h 14169"/>
              <a:gd name="connsiteX4" fmla="*/ 0 w 14228"/>
              <a:gd name="connsiteY4" fmla="*/ 14169 h 14169"/>
              <a:gd name="connsiteX0" fmla="*/ 0 w 14384"/>
              <a:gd name="connsiteY0" fmla="*/ 13982 h 14026"/>
              <a:gd name="connsiteX1" fmla="*/ 3684 w 14384"/>
              <a:gd name="connsiteY1" fmla="*/ 503 h 14026"/>
              <a:gd name="connsiteX2" fmla="*/ 14341 w 14384"/>
              <a:gd name="connsiteY2" fmla="*/ 56 h 14026"/>
              <a:gd name="connsiteX3" fmla="*/ 14384 w 14384"/>
              <a:gd name="connsiteY3" fmla="*/ 14026 h 14026"/>
              <a:gd name="connsiteX4" fmla="*/ 0 w 14384"/>
              <a:gd name="connsiteY4" fmla="*/ 13982 h 14026"/>
              <a:gd name="connsiteX0" fmla="*/ 0 w 14376"/>
              <a:gd name="connsiteY0" fmla="*/ 13982 h 13987"/>
              <a:gd name="connsiteX1" fmla="*/ 3684 w 14376"/>
              <a:gd name="connsiteY1" fmla="*/ 503 h 13987"/>
              <a:gd name="connsiteX2" fmla="*/ 14341 w 14376"/>
              <a:gd name="connsiteY2" fmla="*/ 56 h 13987"/>
              <a:gd name="connsiteX3" fmla="*/ 14376 w 14376"/>
              <a:gd name="connsiteY3" fmla="*/ 13987 h 13987"/>
              <a:gd name="connsiteX4" fmla="*/ 0 w 14376"/>
              <a:gd name="connsiteY4" fmla="*/ 13982 h 13987"/>
              <a:gd name="connsiteX0" fmla="*/ 0 w 14376"/>
              <a:gd name="connsiteY0" fmla="*/ 13934 h 13939"/>
              <a:gd name="connsiteX1" fmla="*/ 7307 w 14376"/>
              <a:gd name="connsiteY1" fmla="*/ 3955 h 13939"/>
              <a:gd name="connsiteX2" fmla="*/ 14341 w 14376"/>
              <a:gd name="connsiteY2" fmla="*/ 8 h 13939"/>
              <a:gd name="connsiteX3" fmla="*/ 14376 w 14376"/>
              <a:gd name="connsiteY3" fmla="*/ 13939 h 13939"/>
              <a:gd name="connsiteX4" fmla="*/ 0 w 14376"/>
              <a:gd name="connsiteY4" fmla="*/ 13934 h 13939"/>
              <a:gd name="connsiteX0" fmla="*/ 0 w 14376"/>
              <a:gd name="connsiteY0" fmla="*/ 13947 h 13952"/>
              <a:gd name="connsiteX1" fmla="*/ 7307 w 14376"/>
              <a:gd name="connsiteY1" fmla="*/ 3968 h 13952"/>
              <a:gd name="connsiteX2" fmla="*/ 14341 w 14376"/>
              <a:gd name="connsiteY2" fmla="*/ 21 h 13952"/>
              <a:gd name="connsiteX3" fmla="*/ 14376 w 14376"/>
              <a:gd name="connsiteY3" fmla="*/ 13952 h 13952"/>
              <a:gd name="connsiteX4" fmla="*/ 0 w 14376"/>
              <a:gd name="connsiteY4" fmla="*/ 13947 h 13952"/>
              <a:gd name="connsiteX0" fmla="*/ 0 w 14376"/>
              <a:gd name="connsiteY0" fmla="*/ 13948 h 13953"/>
              <a:gd name="connsiteX1" fmla="*/ 7307 w 14376"/>
              <a:gd name="connsiteY1" fmla="*/ 3969 h 13953"/>
              <a:gd name="connsiteX2" fmla="*/ 14341 w 14376"/>
              <a:gd name="connsiteY2" fmla="*/ 22 h 13953"/>
              <a:gd name="connsiteX3" fmla="*/ 14376 w 14376"/>
              <a:gd name="connsiteY3" fmla="*/ 13953 h 13953"/>
              <a:gd name="connsiteX4" fmla="*/ 0 w 14376"/>
              <a:gd name="connsiteY4" fmla="*/ 13948 h 13953"/>
              <a:gd name="connsiteX0" fmla="*/ 0 w 14376"/>
              <a:gd name="connsiteY0" fmla="*/ 13652 h 13657"/>
              <a:gd name="connsiteX1" fmla="*/ 7307 w 14376"/>
              <a:gd name="connsiteY1" fmla="*/ 3673 h 13657"/>
              <a:gd name="connsiteX2" fmla="*/ 13922 w 14376"/>
              <a:gd name="connsiteY2" fmla="*/ 29 h 13657"/>
              <a:gd name="connsiteX3" fmla="*/ 14376 w 14376"/>
              <a:gd name="connsiteY3" fmla="*/ 13657 h 13657"/>
              <a:gd name="connsiteX4" fmla="*/ 0 w 14376"/>
              <a:gd name="connsiteY4" fmla="*/ 13652 h 13657"/>
              <a:gd name="connsiteX0" fmla="*/ 0 w 14376"/>
              <a:gd name="connsiteY0" fmla="*/ 13682 h 13687"/>
              <a:gd name="connsiteX1" fmla="*/ 7307 w 14376"/>
              <a:gd name="connsiteY1" fmla="*/ 3703 h 13687"/>
              <a:gd name="connsiteX2" fmla="*/ 14357 w 14376"/>
              <a:gd name="connsiteY2" fmla="*/ 27 h 13687"/>
              <a:gd name="connsiteX3" fmla="*/ 14376 w 14376"/>
              <a:gd name="connsiteY3" fmla="*/ 13687 h 13687"/>
              <a:gd name="connsiteX4" fmla="*/ 0 w 14376"/>
              <a:gd name="connsiteY4" fmla="*/ 13682 h 13687"/>
              <a:gd name="connsiteX0" fmla="*/ 0 w 14376"/>
              <a:gd name="connsiteY0" fmla="*/ 13960 h 13965"/>
              <a:gd name="connsiteX1" fmla="*/ 7307 w 14376"/>
              <a:gd name="connsiteY1" fmla="*/ 3981 h 13965"/>
              <a:gd name="connsiteX2" fmla="*/ 14365 w 14376"/>
              <a:gd name="connsiteY2" fmla="*/ 21 h 13965"/>
              <a:gd name="connsiteX3" fmla="*/ 14376 w 14376"/>
              <a:gd name="connsiteY3" fmla="*/ 13965 h 13965"/>
              <a:gd name="connsiteX4" fmla="*/ 0 w 14376"/>
              <a:gd name="connsiteY4" fmla="*/ 13960 h 13965"/>
              <a:gd name="connsiteX0" fmla="*/ 0 w 14376"/>
              <a:gd name="connsiteY0" fmla="*/ 13939 h 13944"/>
              <a:gd name="connsiteX1" fmla="*/ 7307 w 14376"/>
              <a:gd name="connsiteY1" fmla="*/ 3960 h 13944"/>
              <a:gd name="connsiteX2" fmla="*/ 14365 w 14376"/>
              <a:gd name="connsiteY2" fmla="*/ 0 h 13944"/>
              <a:gd name="connsiteX3" fmla="*/ 14376 w 14376"/>
              <a:gd name="connsiteY3" fmla="*/ 13944 h 13944"/>
              <a:gd name="connsiteX4" fmla="*/ 0 w 14376"/>
              <a:gd name="connsiteY4" fmla="*/ 13939 h 13944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  <a:gd name="connsiteX0" fmla="*/ 0 w 14376"/>
              <a:gd name="connsiteY0" fmla="*/ 13940 h 13945"/>
              <a:gd name="connsiteX1" fmla="*/ 7307 w 14376"/>
              <a:gd name="connsiteY1" fmla="*/ 3961 h 13945"/>
              <a:gd name="connsiteX2" fmla="*/ 14365 w 14376"/>
              <a:gd name="connsiteY2" fmla="*/ 1 h 13945"/>
              <a:gd name="connsiteX3" fmla="*/ 14376 w 14376"/>
              <a:gd name="connsiteY3" fmla="*/ 13945 h 13945"/>
              <a:gd name="connsiteX4" fmla="*/ 0 w 14376"/>
              <a:gd name="connsiteY4" fmla="*/ 13940 h 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76" h="13945">
                <a:moveTo>
                  <a:pt x="0" y="13940"/>
                </a:moveTo>
                <a:lnTo>
                  <a:pt x="7307" y="3961"/>
                </a:lnTo>
                <a:cubicBezTo>
                  <a:pt x="9054" y="1086"/>
                  <a:pt x="11232" y="-47"/>
                  <a:pt x="14365" y="1"/>
                </a:cubicBezTo>
                <a:cubicBezTo>
                  <a:pt x="14379" y="4658"/>
                  <a:pt x="14362" y="9288"/>
                  <a:pt x="14376" y="13945"/>
                </a:cubicBezTo>
                <a:lnTo>
                  <a:pt x="0" y="1394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5A1E762-B7D5-9F4E-825E-929E1BE50C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AD3BA8-4C2E-494A-A7C7-1F34325C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6" y="1825625"/>
            <a:ext cx="7418101" cy="4351338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98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7F35519F-A138-7348-B1E9-EE8C0C7B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BAB508-2049-044D-A5D7-E06D0673C1AC}"/>
              </a:ext>
            </a:extLst>
          </p:cNvPr>
          <p:cNvSpPr txBox="1"/>
          <p:nvPr/>
        </p:nvSpPr>
        <p:spPr>
          <a:xfrm>
            <a:off x="145392" y="6362070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b="0" i="0" dirty="0">
                <a:latin typeface="IBM Plex Sans" panose="020B0503050203000203" pitchFamily="34" charset="77"/>
              </a:rPr>
              <a:t>#</a:t>
            </a:r>
            <a:r>
              <a:rPr lang="en-GB" sz="1100" b="0" i="0" dirty="0" err="1">
                <a:latin typeface="IBM Plex Sans" panose="020B0503050203000203" pitchFamily="34" charset="77"/>
              </a:rPr>
              <a:t>PASSDataCommunitySummit</a:t>
            </a:r>
            <a:endParaRPr lang="en-US" sz="11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08758882-B747-8C4C-B1E8-6F0E169CB6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8" y="492942"/>
            <a:ext cx="438976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B99AC33-1793-904B-BDB2-3196A47447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2563930" y="-2458"/>
            <a:ext cx="9628068" cy="6860458"/>
          </a:xfrm>
          <a:custGeom>
            <a:avLst/>
            <a:gdLst>
              <a:gd name="connsiteX0" fmla="*/ 5546749 w 9628068"/>
              <a:gd name="connsiteY0" fmla="*/ 0 h 6860458"/>
              <a:gd name="connsiteX1" fmla="*/ 9628068 w 9628068"/>
              <a:gd name="connsiteY1" fmla="*/ 0 h 6860458"/>
              <a:gd name="connsiteX2" fmla="*/ 9628068 w 9628068"/>
              <a:gd name="connsiteY2" fmla="*/ 6860458 h 6860458"/>
              <a:gd name="connsiteX3" fmla="*/ 5546749 w 9628068"/>
              <a:gd name="connsiteY3" fmla="*/ 6860458 h 6860458"/>
              <a:gd name="connsiteX4" fmla="*/ 5546749 w 9628068"/>
              <a:gd name="connsiteY4" fmla="*/ 6856826 h 6860458"/>
              <a:gd name="connsiteX5" fmla="*/ 0 w 9628068"/>
              <a:gd name="connsiteY5" fmla="*/ 6854372 h 6860458"/>
              <a:gd name="connsiteX6" fmla="*/ 2824287 w 9628068"/>
              <a:gd name="connsiteY6" fmla="*/ 1947645 h 6860458"/>
              <a:gd name="connsiteX7" fmla="*/ 5329551 w 9628068"/>
              <a:gd name="connsiteY7" fmla="*/ 2939 h 6860458"/>
              <a:gd name="connsiteX8" fmla="*/ 5546749 w 9628068"/>
              <a:gd name="connsiteY8" fmla="*/ 553 h 68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8068" h="6860458">
                <a:moveTo>
                  <a:pt x="5546749" y="0"/>
                </a:moveTo>
                <a:lnTo>
                  <a:pt x="9628068" y="0"/>
                </a:lnTo>
                <a:lnTo>
                  <a:pt x="9628068" y="6860458"/>
                </a:lnTo>
                <a:lnTo>
                  <a:pt x="5546749" y="6860458"/>
                </a:lnTo>
                <a:lnTo>
                  <a:pt x="5546749" y="6856826"/>
                </a:lnTo>
                <a:lnTo>
                  <a:pt x="0" y="6854372"/>
                </a:lnTo>
                <a:lnTo>
                  <a:pt x="2824287" y="1947645"/>
                </a:lnTo>
                <a:cubicBezTo>
                  <a:pt x="3457330" y="622345"/>
                  <a:pt x="4236791" y="49874"/>
                  <a:pt x="5329551" y="2939"/>
                </a:cubicBezTo>
                <a:lnTo>
                  <a:pt x="5546749" y="553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3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9047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66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 i="0" kern="1200">
          <a:solidFill>
            <a:schemeClr val="accent2"/>
          </a:solidFill>
          <a:latin typeface="IBM Plex Sans" panose="020B0503050203000203" pitchFamily="34" charset="77"/>
          <a:ea typeface="+mj-ea"/>
          <a:cs typeface="IBM Plex Sans" panose="020B0503050203000203" pitchFamily="34" charset="77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ts val="10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1pPr>
      <a:lvl2pPr marL="914400" indent="-4572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2pPr>
      <a:lvl3pPr marL="1257300" indent="-342900" algn="l" rtl="0" eaLnBrk="1" fontAlgn="base" hangingPunct="1">
        <a:lnSpc>
          <a:spcPct val="130000"/>
        </a:lnSpc>
        <a:spcBef>
          <a:spcPts val="500"/>
        </a:spcBef>
        <a:spcAft>
          <a:spcPct val="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tx1"/>
          </a:solidFill>
          <a:latin typeface="IBM Plex Sans" panose="020B0503050203000203" pitchFamily="34" charset="77"/>
          <a:ea typeface="+mn-ea"/>
          <a:cs typeface="IBM Plex Sans" panose="020B0503050203000203" pitchFamily="34" charset="77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verbeeck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qlkover.com/" TargetMode="External"/><Relationship Id="rId4" Type="http://schemas.openxmlformats.org/officeDocument/2006/relationships/hyperlink" Target="https://twitter.com/Ko_Ve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-server-video/761/migrating-sql-server-integration-services-to-the-cloud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Fct1dcZMyWs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kover.com/dynamically-map-json-to-sql-in-azure-data-factory/" TargetMode="External"/><Relationship Id="rId2" Type="http://schemas.openxmlformats.org/officeDocument/2006/relationships/hyperlink" Target="https://sqlkover.com/dynamic-datasets-in-azure-data-factory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mssqltips.com/sqlservertutorial/9392/introduction-to-azure-data-factory/" TargetMode="External"/><Relationship Id="rId4" Type="http://schemas.openxmlformats.org/officeDocument/2006/relationships/hyperlink" Target="https://www.cathrinewilhelmsen.net/series/beginners-guide-azure-data-factory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o_Ver" TargetMode="External"/><Relationship Id="rId2" Type="http://schemas.openxmlformats.org/officeDocument/2006/relationships/hyperlink" Target="https://www.linkedin.com/in/kverbeeck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qlkover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E522BE-F42D-382D-F0B2-ADAF7E95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 Your SSIS Skills to Azure Data Factory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462E03-4F62-E013-B4EA-9DF27021922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Koen Verbeeck</a:t>
            </a:r>
            <a:endParaRPr lang="nl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32BF5-C44E-4257-E6F8-78758B3050B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He/Him</a:t>
            </a:r>
            <a:endParaRPr lang="nl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630A8A-AB8A-0397-1E35-80492C57A0C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Senior Consultant</a:t>
            </a:r>
            <a:endParaRPr lang="nl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BB2EE8-C3E1-500E-0070-504387CC4A6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AE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76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SSIS catalog in Azure SQL DB">
            <a:extLst>
              <a:ext uri="{FF2B5EF4-FFF2-40B4-BE49-F238E27FC236}">
                <a16:creationId xmlns:a16="http://schemas.microsoft.com/office/drawing/2014/main" id="{0B10AE09-2532-7B53-3239-4E9753AD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06" y="649481"/>
            <a:ext cx="6793376" cy="18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nter server name">
            <a:extLst>
              <a:ext uri="{FF2B5EF4-FFF2-40B4-BE49-F238E27FC236}">
                <a16:creationId xmlns:a16="http://schemas.microsoft.com/office/drawing/2014/main" id="{A358FBB7-1517-C3AC-1D7A-B3AFBE4D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38" y="2796822"/>
            <a:ext cx="6793376" cy="31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29D1A2-B9E4-4C8C-918E-5AA49DF4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DC1257-A779-4E19-B70F-318845E6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9" y="1746293"/>
            <a:ext cx="11576284" cy="2585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7D614A-EE14-4DAC-8829-7E3578A591D9}"/>
              </a:ext>
            </a:extLst>
          </p:cNvPr>
          <p:cNvCxnSpPr>
            <a:cxnSpLocks/>
          </p:cNvCxnSpPr>
          <p:nvPr/>
        </p:nvCxnSpPr>
        <p:spPr>
          <a:xfrm flipV="1">
            <a:off x="1285103" y="1746293"/>
            <a:ext cx="4559643" cy="1885999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373A9A-2D24-4EB4-AB92-DB8F598B5B4A}"/>
              </a:ext>
            </a:extLst>
          </p:cNvPr>
          <p:cNvCxnSpPr>
            <a:cxnSpLocks/>
          </p:cNvCxnSpPr>
          <p:nvPr/>
        </p:nvCxnSpPr>
        <p:spPr>
          <a:xfrm flipH="1" flipV="1">
            <a:off x="7030995" y="1710290"/>
            <a:ext cx="2137720" cy="872274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378019-5E43-4DA5-9E61-B963BFDEDAD6}"/>
              </a:ext>
            </a:extLst>
          </p:cNvPr>
          <p:cNvSpPr txBox="1"/>
          <p:nvPr/>
        </p:nvSpPr>
        <p:spPr>
          <a:xfrm>
            <a:off x="5002426" y="1123302"/>
            <a:ext cx="4166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automatically start/stop IR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CF386F-7D78-4B1D-AECF-55DF4CADE2A2}"/>
              </a:ext>
            </a:extLst>
          </p:cNvPr>
          <p:cNvCxnSpPr>
            <a:cxnSpLocks/>
          </p:cNvCxnSpPr>
          <p:nvPr/>
        </p:nvCxnSpPr>
        <p:spPr>
          <a:xfrm>
            <a:off x="4238367" y="4142242"/>
            <a:ext cx="102974" cy="435276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B499BB-29BF-44BE-811E-53C86B4A740D}"/>
              </a:ext>
            </a:extLst>
          </p:cNvPr>
          <p:cNvSpPr txBox="1"/>
          <p:nvPr/>
        </p:nvSpPr>
        <p:spPr>
          <a:xfrm>
            <a:off x="3735859" y="4577518"/>
            <a:ext cx="1824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coffee time!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276D71-7D85-4117-8934-AC58C9B6212E}"/>
              </a:ext>
            </a:extLst>
          </p:cNvPr>
          <p:cNvCxnSpPr>
            <a:cxnSpLocks/>
          </p:cNvCxnSpPr>
          <p:nvPr/>
        </p:nvCxnSpPr>
        <p:spPr>
          <a:xfrm flipH="1">
            <a:off x="2372497" y="4142242"/>
            <a:ext cx="251253" cy="49478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5A2266-F935-4E13-B363-13E08746BF8B}"/>
              </a:ext>
            </a:extLst>
          </p:cNvPr>
          <p:cNvSpPr txBox="1"/>
          <p:nvPr/>
        </p:nvSpPr>
        <p:spPr>
          <a:xfrm>
            <a:off x="1145059" y="4637022"/>
            <a:ext cx="2487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non-SSIS stuff while IR is starting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E66515-5CEE-47C0-88B9-037B9A058FF6}"/>
              </a:ext>
            </a:extLst>
          </p:cNvPr>
          <p:cNvCxnSpPr>
            <a:cxnSpLocks/>
          </p:cNvCxnSpPr>
          <p:nvPr/>
        </p:nvCxnSpPr>
        <p:spPr>
          <a:xfrm>
            <a:off x="7850661" y="3266304"/>
            <a:ext cx="1033847" cy="118212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D39D34-4A34-410C-85A7-D51847EE2A01}"/>
              </a:ext>
            </a:extLst>
          </p:cNvPr>
          <p:cNvCxnSpPr>
            <a:cxnSpLocks/>
          </p:cNvCxnSpPr>
          <p:nvPr/>
        </p:nvCxnSpPr>
        <p:spPr>
          <a:xfrm>
            <a:off x="6347256" y="4024730"/>
            <a:ext cx="2020328" cy="55278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7C4CC5-8C74-4500-8B4A-4A2A2D08F5B6}"/>
              </a:ext>
            </a:extLst>
          </p:cNvPr>
          <p:cNvSpPr txBox="1"/>
          <p:nvPr/>
        </p:nvSpPr>
        <p:spPr>
          <a:xfrm>
            <a:off x="7634416" y="4626795"/>
            <a:ext cx="371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 SSIS packages</a:t>
            </a:r>
          </a:p>
        </p:txBody>
      </p:sp>
    </p:spTree>
    <p:extLst>
      <p:ext uri="{BB962C8B-B14F-4D97-AF65-F5344CB8AC3E}">
        <p14:creationId xmlns:p14="http://schemas.microsoft.com/office/powerpoint/2010/main" val="40427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demo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69349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Choose location of the SSISDB</a:t>
            </a:r>
          </a:p>
        </p:txBody>
      </p:sp>
      <p:pic>
        <p:nvPicPr>
          <p:cNvPr id="5122" name="Picture 2" descr="specify details for SQL Server">
            <a:extLst>
              <a:ext uri="{FF2B5EF4-FFF2-40B4-BE49-F238E27FC236}">
                <a16:creationId xmlns:a16="http://schemas.microsoft.com/office/drawing/2014/main" id="{FFF3F6EB-EE88-43A3-A96A-4CBB34C7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881" y="0"/>
            <a:ext cx="3814119" cy="687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4878377" cy="2854411"/>
          </a:xfrm>
        </p:spPr>
        <p:txBody>
          <a:bodyPr>
            <a:normAutofit/>
          </a:bodyPr>
          <a:lstStyle/>
          <a:p>
            <a:r>
              <a:rPr lang="en-US" sz="2800" dirty="0"/>
              <a:t>Add some PowerShell cmdlets to your machine and create an ADF v2 instance </a:t>
            </a:r>
          </a:p>
        </p:txBody>
      </p:sp>
      <p:pic>
        <p:nvPicPr>
          <p:cNvPr id="6146" name="Picture 2" descr="configure data factory">
            <a:extLst>
              <a:ext uri="{FF2B5EF4-FFF2-40B4-BE49-F238E27FC236}">
                <a16:creationId xmlns:a16="http://schemas.microsoft.com/office/drawing/2014/main" id="{C140A554-A1E3-4A34-A879-D475A3A5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33" y="-30892"/>
            <a:ext cx="6003177" cy="68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726862" cy="1371600"/>
          </a:xfrm>
        </p:spPr>
        <p:txBody>
          <a:bodyPr>
            <a:normAutofit/>
          </a:bodyPr>
          <a:lstStyle/>
          <a:p>
            <a:r>
              <a:rPr lang="en-US" sz="2800" dirty="0"/>
              <a:t>Choose the Azure-SSIS node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1D323-26D0-4DAC-80E9-BF6E9D6F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47" y="0"/>
            <a:ext cx="6498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726862" cy="1371600"/>
          </a:xfrm>
        </p:spPr>
        <p:txBody>
          <a:bodyPr>
            <a:normAutofit/>
          </a:bodyPr>
          <a:lstStyle/>
          <a:p>
            <a:r>
              <a:rPr lang="en-US" sz="2800" dirty="0"/>
              <a:t>Choose where to store your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D101E-B916-426A-AC26-38BAF862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668329"/>
            <a:ext cx="73533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Configure connection to SQL Server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5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785C0ED-C30B-40F8-AA20-D563041608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194" name="Picture 2" descr="https://www.mssqltips.com/tipimages2/5687_configure-an-azure-sql-server-integration-services-runtime.011.png">
            <a:extLst>
              <a:ext uri="{FF2B5EF4-FFF2-40B4-BE49-F238E27FC236}">
                <a16:creationId xmlns:a16="http://schemas.microsoft.com/office/drawing/2014/main" id="{1870A393-E7FE-4891-8EB1-EFEFCD7DF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33" y="-12358"/>
            <a:ext cx="5952067" cy="687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41ACBE-EEE1-4BCE-A411-0938C8F59478}"/>
              </a:ext>
            </a:extLst>
          </p:cNvPr>
          <p:cNvSpPr/>
          <p:nvPr/>
        </p:nvSpPr>
        <p:spPr>
          <a:xfrm>
            <a:off x="6096000" y="2965622"/>
            <a:ext cx="5952067" cy="914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necessary, set up AAD authentication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6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785C0ED-C30B-40F8-AA20-D563041608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9218" name="Picture 2" descr="create new AD group in PowerShell">
            <a:extLst>
              <a:ext uri="{FF2B5EF4-FFF2-40B4-BE49-F238E27FC236}">
                <a16:creationId xmlns:a16="http://schemas.microsoft.com/office/drawing/2014/main" id="{54FBD491-B8EF-4C7C-8A63-42C79827F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2" y="765495"/>
            <a:ext cx="11239225" cy="89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ind service identity ID of the DF">
            <a:extLst>
              <a:ext uri="{FF2B5EF4-FFF2-40B4-BE49-F238E27FC236}">
                <a16:creationId xmlns:a16="http://schemas.microsoft.com/office/drawing/2014/main" id="{9EC7400A-6045-40F5-A662-1634E00B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58" y="-10770"/>
            <a:ext cx="5755453" cy="686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dd new user to group in PS">
            <a:extLst>
              <a:ext uri="{FF2B5EF4-FFF2-40B4-BE49-F238E27FC236}">
                <a16:creationId xmlns:a16="http://schemas.microsoft.com/office/drawing/2014/main" id="{5E4E08CB-9795-4A29-A716-8538BA4C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63" y="2124075"/>
            <a:ext cx="11156730" cy="5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E2281583-149A-4D82-9DA8-7CFC08C3B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61" y="4959628"/>
            <a:ext cx="4553519" cy="18466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Arial Unicode MS"/>
              </a:rPr>
              <a:t>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SSISIrGroup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]</a:t>
            </a:r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EXTERNAL PROVIDER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808080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b="0" dirty="0">
                <a:solidFill>
                  <a:srgbClr val="0000FF"/>
                </a:solidFill>
                <a:latin typeface="Arial Unicode MS"/>
              </a:rPr>
              <a:t>ALTER</a:t>
            </a:r>
            <a:r>
              <a:rPr lang="en-US" altLang="en-US" sz="2000" b="0" dirty="0">
                <a:solidFill>
                  <a:srgbClr val="000000"/>
                </a:solidFill>
                <a:latin typeface="Arial Unicode MS"/>
              </a:rPr>
              <a:t> ROLE </a:t>
            </a:r>
            <a:r>
              <a:rPr lang="en-US" altLang="en-US" sz="2000" b="0" dirty="0" err="1">
                <a:solidFill>
                  <a:srgbClr val="000000"/>
                </a:solidFill>
                <a:latin typeface="Arial Unicode MS"/>
              </a:rPr>
              <a:t>dbmanager</a:t>
            </a:r>
            <a:r>
              <a:rPr lang="en-US" altLang="en-US" sz="2000" b="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2000" b="0" dirty="0">
                <a:solidFill>
                  <a:srgbClr val="0000FF"/>
                </a:solidFill>
                <a:latin typeface="Arial Unicode MS"/>
              </a:rPr>
              <a:t>ADD</a:t>
            </a:r>
            <a:r>
              <a:rPr lang="en-US" altLang="en-US" sz="2000" b="0" dirty="0">
                <a:solidFill>
                  <a:srgbClr val="000000"/>
                </a:solidFill>
                <a:latin typeface="Arial Unicode MS"/>
              </a:rPr>
              <a:t> MEMBER </a:t>
            </a:r>
            <a:r>
              <a:rPr lang="en-US" altLang="en-US" sz="2000" b="0" dirty="0">
                <a:solidFill>
                  <a:srgbClr val="808080"/>
                </a:solidFill>
                <a:latin typeface="Arial Unicode MS"/>
              </a:rPr>
              <a:t>[</a:t>
            </a:r>
            <a:r>
              <a:rPr lang="en-US" altLang="en-US" sz="2000" b="0" dirty="0" err="1">
                <a:solidFill>
                  <a:srgbClr val="000000"/>
                </a:solidFill>
                <a:latin typeface="Arial Unicode MS"/>
              </a:rPr>
              <a:t>SSISIrGroup</a:t>
            </a:r>
            <a:r>
              <a:rPr lang="en-US" altLang="en-US" sz="2000" b="0" dirty="0">
                <a:solidFill>
                  <a:srgbClr val="808080"/>
                </a:solidFill>
                <a:latin typeface="Arial Unicode MS"/>
              </a:rPr>
              <a:t>];</a:t>
            </a:r>
            <a:r>
              <a:rPr lang="en-US" altLang="en-US" b="0" dirty="0"/>
              <a:t> </a:t>
            </a:r>
            <a:endParaRPr lang="en-US" altLang="en-US" sz="4800" b="0" dirty="0"/>
          </a:p>
        </p:txBody>
      </p:sp>
    </p:spTree>
    <p:extLst>
      <p:ext uri="{BB962C8B-B14F-4D97-AF65-F5344CB8AC3E}">
        <p14:creationId xmlns:p14="http://schemas.microsoft.com/office/powerpoint/2010/main" val="320715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7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712446" cy="13716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Test connection and set number of parallel executions</a:t>
            </a:r>
          </a:p>
        </p:txBody>
      </p:sp>
      <p:pic>
        <p:nvPicPr>
          <p:cNvPr id="10242" name="Picture 2" descr="use windows authentication">
            <a:extLst>
              <a:ext uri="{FF2B5EF4-FFF2-40B4-BE49-F238E27FC236}">
                <a16:creationId xmlns:a16="http://schemas.microsoft.com/office/drawing/2014/main" id="{61DB67CB-C8BE-4F4D-827A-9087E9FB5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12" y="351138"/>
            <a:ext cx="5870487" cy="176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advanced settings">
            <a:extLst>
              <a:ext uri="{FF2B5EF4-FFF2-40B4-BE49-F238E27FC236}">
                <a16:creationId xmlns:a16="http://schemas.microsoft.com/office/drawing/2014/main" id="{23652AC3-875F-488C-B46E-CA74723E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429000"/>
            <a:ext cx="5867399" cy="280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15839F-8B26-980E-162F-19A1910D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Koen</a:t>
            </a:r>
            <a:endParaRPr lang="nl-B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20C08B-E322-6537-3B2D-E94C4DB7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 Consultant</a:t>
            </a:r>
            <a:endParaRPr lang="nl-BE" dirty="0"/>
          </a:p>
        </p:txBody>
      </p:sp>
      <p:pic>
        <p:nvPicPr>
          <p:cNvPr id="18" name="Picture Placeholder 1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1B05F251-4CE1-2326-7149-F4216A9D80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" b="293"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9E4837-1118-811C-7B08-0555C44CC12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LinkedIn</a:t>
            </a: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407C16-384C-81CE-EE80-EEDAE6B312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Twitter</a:t>
            </a:r>
            <a:endParaRPr lang="nl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0AE150-0189-742B-4C50-BE68EC8A3FB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Blog</a:t>
            </a:r>
            <a:endParaRPr lang="nl-B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8919E8-9398-9EDF-1043-C0C338434AD3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AE</a:t>
            </a:r>
            <a:endParaRPr lang="nl-BE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5C199-0EC5-9E9C-200D-77F7188D6836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From Belgium</a:t>
            </a:r>
            <a:r>
              <a:rPr lang="nl-BE" dirty="0"/>
              <a:t> (chocolate, fries </a:t>
            </a:r>
            <a:r>
              <a:rPr lang="nl-BE" dirty="0" err="1"/>
              <a:t>and</a:t>
            </a:r>
            <a:r>
              <a:rPr lang="nl-BE" dirty="0"/>
              <a:t> beer)</a:t>
            </a:r>
          </a:p>
          <a:p>
            <a:r>
              <a:rPr lang="en-US" dirty="0"/>
              <a:t>Microsoft Data Platform MVP for 6 years</a:t>
            </a:r>
          </a:p>
          <a:p>
            <a:r>
              <a:rPr lang="en-US" dirty="0"/>
              <a:t>Avid Batman comic reader</a:t>
            </a:r>
          </a:p>
          <a:p>
            <a:r>
              <a:rPr lang="en-US" dirty="0"/>
              <a:t>Hates pie charts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788A13-6680-9B48-D9F3-126FDCE7BA85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>
            <a:normAutofit fontScale="92500" lnSpcReduction="10000"/>
          </a:bodyPr>
          <a:lstStyle/>
          <a:p>
            <a:endParaRPr lang="nl-B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D3993D2-C705-FC87-BF4C-D3C70B2C66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Verbeeck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74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8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 grab some coffee</a:t>
            </a:r>
          </a:p>
        </p:txBody>
      </p:sp>
      <p:pic>
        <p:nvPicPr>
          <p:cNvPr id="11266" name="Picture 2" descr="creating the IR. Waiting time!">
            <a:extLst>
              <a:ext uri="{FF2B5EF4-FFF2-40B4-BE49-F238E27FC236}">
                <a16:creationId xmlns:a16="http://schemas.microsoft.com/office/drawing/2014/main" id="{F5CA0600-7962-450F-AC47-C0EBA063F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49" y="4458044"/>
            <a:ext cx="10485245" cy="23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offee, Beans, Coffee Bean, Drink, Beverage, Brown">
            <a:extLst>
              <a:ext uri="{FF2B5EF4-FFF2-40B4-BE49-F238E27FC236}">
                <a16:creationId xmlns:a16="http://schemas.microsoft.com/office/drawing/2014/main" id="{78A57F2C-7CB0-461F-B3B7-332968BD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599" y="0"/>
            <a:ext cx="3599935" cy="23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1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4010170" cy="13716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Deploy your SSIS project to the SSIS catalog</a:t>
            </a:r>
          </a:p>
        </p:txBody>
      </p:sp>
      <p:pic>
        <p:nvPicPr>
          <p:cNvPr id="12290" name="Picture 2" descr="the SSIS catalog in Azure SQL DB">
            <a:extLst>
              <a:ext uri="{FF2B5EF4-FFF2-40B4-BE49-F238E27FC236}">
                <a16:creationId xmlns:a16="http://schemas.microsoft.com/office/drawing/2014/main" id="{CAB16423-672D-48AA-9A7E-5F3BA2FE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624" y="0"/>
            <a:ext cx="6793376" cy="18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enter server name">
            <a:extLst>
              <a:ext uri="{FF2B5EF4-FFF2-40B4-BE49-F238E27FC236}">
                <a16:creationId xmlns:a16="http://schemas.microsoft.com/office/drawing/2014/main" id="{E1F59A20-6BAD-4922-BF7E-7E5284457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625" y="3192978"/>
            <a:ext cx="6793376" cy="311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5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F6F57F-C0AA-422B-8F57-676F48FD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Step 10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D905AA-F567-4754-8548-5469E91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Schedule your SSIS packages</a:t>
            </a:r>
          </a:p>
        </p:txBody>
      </p:sp>
      <p:pic>
        <p:nvPicPr>
          <p:cNvPr id="13314" name="Picture 2" descr="schedule a package">
            <a:extLst>
              <a:ext uri="{FF2B5EF4-FFF2-40B4-BE49-F238E27FC236}">
                <a16:creationId xmlns:a16="http://schemas.microsoft.com/office/drawing/2014/main" id="{4F9B33F0-9E2B-4278-9741-CB670592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4717988"/>
            <a:ext cx="4098067" cy="193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onfigure schedule">
            <a:extLst>
              <a:ext uri="{FF2B5EF4-FFF2-40B4-BE49-F238E27FC236}">
                <a16:creationId xmlns:a16="http://schemas.microsoft.com/office/drawing/2014/main" id="{1AD6E0A0-32C1-488E-AF85-FFFC01DD2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08" y="0"/>
            <a:ext cx="6002592" cy="49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05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8E630-9C7A-6FE5-70CD-B940ACE0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On-demand webinar at MSSQLTips.com</a:t>
            </a:r>
            <a:endParaRPr lang="nl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5AC1B8-CED8-519F-99C9-367B6859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learn more?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7024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5400" dirty="0"/>
            </a:br>
            <a:r>
              <a:rPr lang="en-US" sz="9600" dirty="0"/>
              <a:t>creating pipelines in ADF</a:t>
            </a:r>
            <a:endParaRPr lang="nl-BE" sz="9600" dirty="0"/>
          </a:p>
        </p:txBody>
      </p:sp>
    </p:spTree>
    <p:extLst>
      <p:ext uri="{BB962C8B-B14F-4D97-AF65-F5344CB8AC3E}">
        <p14:creationId xmlns:p14="http://schemas.microsoft.com/office/powerpoint/2010/main" val="174108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F70E06-AAE2-628F-9399-F7EEA466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47" y="9779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0" i="1" dirty="0">
                <a:solidFill>
                  <a:srgbClr val="6F6F6F"/>
                </a:solidFill>
                <a:effectLst/>
                <a:latin typeface="Helvetica Neue"/>
              </a:rPr>
              <a:t>A fully managed, </a:t>
            </a:r>
            <a:r>
              <a:rPr lang="en-US" sz="3600" b="1" i="1" dirty="0">
                <a:solidFill>
                  <a:srgbClr val="6F6F6F"/>
                </a:solidFill>
                <a:effectLst/>
                <a:latin typeface="Helvetica Neue"/>
              </a:rPr>
              <a:t>serverless data integration</a:t>
            </a:r>
            <a:r>
              <a:rPr lang="en-US" sz="3200" b="1" i="1" dirty="0">
                <a:solidFill>
                  <a:srgbClr val="6F6F6F"/>
                </a:solidFill>
                <a:effectLst/>
                <a:latin typeface="Helvetica Neue"/>
              </a:rPr>
              <a:t> </a:t>
            </a:r>
            <a:r>
              <a:rPr lang="en-US" sz="3200" b="0" i="1" dirty="0">
                <a:solidFill>
                  <a:srgbClr val="6F6F6F"/>
                </a:solidFill>
                <a:effectLst/>
                <a:latin typeface="Helvetica Neue"/>
              </a:rPr>
              <a:t>service. </a:t>
            </a:r>
            <a:r>
              <a:rPr lang="en-US" sz="3600" b="1" i="1" dirty="0">
                <a:solidFill>
                  <a:srgbClr val="6F6F6F"/>
                </a:solidFill>
                <a:effectLst/>
                <a:latin typeface="Helvetica Neue"/>
              </a:rPr>
              <a:t>Visually</a:t>
            </a:r>
            <a:r>
              <a:rPr lang="en-US" sz="3200" b="0" i="1" dirty="0">
                <a:solidFill>
                  <a:srgbClr val="6F6F6F"/>
                </a:solidFill>
                <a:effectLst/>
                <a:latin typeface="Helvetica Neue"/>
              </a:rPr>
              <a:t> integrate data sources with more than 90 </a:t>
            </a:r>
            <a:r>
              <a:rPr lang="en-US" sz="3600" b="1" i="1" dirty="0">
                <a:solidFill>
                  <a:srgbClr val="6F6F6F"/>
                </a:solidFill>
                <a:effectLst/>
                <a:latin typeface="Helvetica Neue"/>
              </a:rPr>
              <a:t>built-in connectors</a:t>
            </a:r>
            <a:r>
              <a:rPr lang="en-US" sz="3200" b="0" i="1" dirty="0">
                <a:solidFill>
                  <a:srgbClr val="6F6F6F"/>
                </a:solidFill>
                <a:effectLst/>
                <a:latin typeface="Helvetica Neue"/>
              </a:rPr>
              <a:t> at no added cost. Easily construct </a:t>
            </a:r>
            <a:r>
              <a:rPr lang="en-US" sz="3600" b="1" i="1" dirty="0">
                <a:solidFill>
                  <a:srgbClr val="6F6F6F"/>
                </a:solidFill>
                <a:effectLst/>
                <a:latin typeface="Helvetica Neue"/>
              </a:rPr>
              <a:t>ETL and ELT</a:t>
            </a:r>
            <a:r>
              <a:rPr lang="en-US" sz="3200" b="0" i="1" dirty="0">
                <a:solidFill>
                  <a:srgbClr val="6F6F6F"/>
                </a:solidFill>
                <a:effectLst/>
                <a:latin typeface="Helvetica Neue"/>
              </a:rPr>
              <a:t> processes code-free in an intuitive environment or write your own code.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976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54531C-98FD-9E6D-148B-E736E8D7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= control flow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5F9D5-22FB-5F32-696E-D1C2F105F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11" y="1677214"/>
            <a:ext cx="978492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A9C576-B38E-2928-92D5-FB216231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13" y="1052378"/>
            <a:ext cx="2116015" cy="5672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23469-1037-CB58-7DE9-5FA7320E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55" y="1091653"/>
            <a:ext cx="1748478" cy="5633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2360B-629F-6586-67BB-7BA19B414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860" y="981503"/>
            <a:ext cx="2103190" cy="57926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D7053A-2DAC-BE9E-063F-852922D62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477" y="2579289"/>
            <a:ext cx="1707028" cy="21185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54531C-98FD-9E6D-148B-E736E8D7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= control flow tasks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092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0199DB-DC75-75C7-C88E-1212BEFD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constraints?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92546-FE25-3AC7-EE56-4835ADF6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5" y="1818505"/>
            <a:ext cx="4582104" cy="2477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A7D68-CFF5-5AF9-4E4E-95A4E0F8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41" y="3963385"/>
            <a:ext cx="7678881" cy="2477405"/>
          </a:xfrm>
          <a:prstGeom prst="rect">
            <a:avLst/>
          </a:prstGeom>
        </p:spPr>
      </p:pic>
      <p:pic>
        <p:nvPicPr>
          <p:cNvPr id="6" name="Picture 2" descr="yeah.... nope. - Willy Wonka | Meme Generator">
            <a:extLst>
              <a:ext uri="{FF2B5EF4-FFF2-40B4-BE49-F238E27FC236}">
                <a16:creationId xmlns:a16="http://schemas.microsoft.com/office/drawing/2014/main" id="{5D587167-E6BE-E636-619F-294BBDB60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61" y="528457"/>
            <a:ext cx="2942492" cy="29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0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C387C8-A73F-55C0-731D-20E4A0AB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data activity = data flow with only source and destination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17E8C-EA4C-1695-37C5-B2E5FAB6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94" y="1737889"/>
            <a:ext cx="7498730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925C7F-DC41-244E-985A-B5DACDDC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How do I transfer my skills from SSIS to ADF?</a:t>
            </a:r>
            <a:endParaRPr lang="nl-BE" sz="72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18D94C-15E2-B492-548E-21D591FF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68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797D2-6D97-C139-3ACB-7BE98165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points to a certain data location</a:t>
            </a:r>
          </a:p>
          <a:p>
            <a:r>
              <a:rPr lang="en-US" sz="2800" dirty="0"/>
              <a:t>contains info on how to authenticate</a:t>
            </a:r>
          </a:p>
          <a:p>
            <a:r>
              <a:rPr lang="en-US" sz="2800" dirty="0"/>
              <a:t>can integrate with Azure Key Vault</a:t>
            </a:r>
            <a:endParaRPr lang="nl-B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4CAB5-BD1C-E2D4-80C6-808EA06E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service =</a:t>
            </a:r>
            <a:br>
              <a:rPr lang="en-US" dirty="0"/>
            </a:br>
            <a:r>
              <a:rPr lang="en-US" dirty="0"/>
              <a:t>connection manager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4E800-8A81-4E9E-B617-D41F4357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453" y="0"/>
            <a:ext cx="530554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F744D-CA11-2212-AEE1-8EC151DB35FB}"/>
              </a:ext>
            </a:extLst>
          </p:cNvPr>
          <p:cNvSpPr txBox="1"/>
          <p:nvPr/>
        </p:nvSpPr>
        <p:spPr>
          <a:xfrm>
            <a:off x="6972300" y="5191125"/>
            <a:ext cx="2181225" cy="3143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5836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EF92BE-AF2B-B6AB-D3E0-1362BF51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309BF-DE88-29EB-FA4F-BAAECB6D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25" y="647459"/>
            <a:ext cx="7910245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3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B4C691-894C-B80C-E24B-6DC6829D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runtimes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735C8-EE3D-F360-0F3A-ED6266C23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84"/>
          <a:stretch/>
        </p:blipFill>
        <p:spPr>
          <a:xfrm>
            <a:off x="876848" y="1307115"/>
            <a:ext cx="7079999" cy="11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63FDA4-7CC3-2F99-1FB2-B7BFECD4E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" t="2636" r="1376"/>
          <a:stretch/>
        </p:blipFill>
        <p:spPr>
          <a:xfrm>
            <a:off x="876848" y="3675612"/>
            <a:ext cx="6981825" cy="1151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9485F-7361-8D1A-7E71-3188D7F54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717" y="2558408"/>
            <a:ext cx="7643522" cy="845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C31B44-F46D-0439-B798-478AB4B0C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48" y="5213631"/>
            <a:ext cx="7149819" cy="11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6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demo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285107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E3E2FB-A566-20AF-CC31-868E1DE8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ftw</a:t>
            </a:r>
            <a:r>
              <a:rPr lang="en-US" dirty="0"/>
              <a:t> = forget about BIML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DCB7B-FCA4-6A5B-3439-CBDAE4E1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16" y="1414673"/>
            <a:ext cx="6904318" cy="496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5D0CDD-0190-4D22-B901-2D497D850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21"/>
          <a:stretch/>
        </p:blipFill>
        <p:spPr>
          <a:xfrm>
            <a:off x="5318481" y="4152900"/>
            <a:ext cx="6431837" cy="20537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4EDF69-9DDE-D855-FB8A-84246779FAAB}"/>
              </a:ext>
            </a:extLst>
          </p:cNvPr>
          <p:cNvCxnSpPr>
            <a:cxnSpLocks/>
          </p:cNvCxnSpPr>
          <p:nvPr/>
        </p:nvCxnSpPr>
        <p:spPr>
          <a:xfrm>
            <a:off x="5076092" y="2099182"/>
            <a:ext cx="0" cy="124189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FFCB30-AECE-FEF4-9BCB-39FF24F07DFA}"/>
              </a:ext>
            </a:extLst>
          </p:cNvPr>
          <p:cNvCxnSpPr>
            <a:cxnSpLocks/>
          </p:cNvCxnSpPr>
          <p:nvPr/>
        </p:nvCxnSpPr>
        <p:spPr>
          <a:xfrm flipH="1">
            <a:off x="2672862" y="2099182"/>
            <a:ext cx="2403230" cy="2053718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86450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EF1238-1C3D-B843-65B8-1A4C6EA2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 everything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F570F-FEE9-70C6-2821-F243B9DB0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83" y="1508513"/>
            <a:ext cx="8222693" cy="1463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FB7C3A-1E1A-D4E4-777D-05BA1B24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83" y="3489715"/>
            <a:ext cx="4564776" cy="29796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7B991C-91B3-6893-51A0-5C6D3A2B393F}"/>
              </a:ext>
            </a:extLst>
          </p:cNvPr>
          <p:cNvCxnSpPr>
            <a:cxnSpLocks/>
          </p:cNvCxnSpPr>
          <p:nvPr/>
        </p:nvCxnSpPr>
        <p:spPr>
          <a:xfrm flipV="1">
            <a:off x="6749386" y="2779139"/>
            <a:ext cx="273294" cy="1078743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4C4CE7-F298-CFF7-9B10-2B2BD2780AE2}"/>
              </a:ext>
            </a:extLst>
          </p:cNvPr>
          <p:cNvCxnSpPr>
            <a:cxnSpLocks/>
          </p:cNvCxnSpPr>
          <p:nvPr/>
        </p:nvCxnSpPr>
        <p:spPr>
          <a:xfrm flipH="1" flipV="1">
            <a:off x="4826801" y="2662128"/>
            <a:ext cx="1922585" cy="1195754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1843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5FAB2F-F819-D11A-804D-E3029876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metadata &amp; loop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66121-0390-8A6C-2351-E6B0B7BC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37" y="2808142"/>
            <a:ext cx="4541914" cy="1684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1A6E8-AAF1-E019-516C-311DA8DB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37" y="1564042"/>
            <a:ext cx="6393734" cy="48010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2EBB17-5470-5395-8ADC-B9282690F25A}"/>
              </a:ext>
            </a:extLst>
          </p:cNvPr>
          <p:cNvCxnSpPr>
            <a:cxnSpLocks/>
          </p:cNvCxnSpPr>
          <p:nvPr/>
        </p:nvCxnSpPr>
        <p:spPr>
          <a:xfrm flipV="1">
            <a:off x="3682929" y="2808142"/>
            <a:ext cx="2000250" cy="1180220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511D36-6104-0362-D076-1FC88C255010}"/>
              </a:ext>
            </a:extLst>
          </p:cNvPr>
          <p:cNvSpPr txBox="1"/>
          <p:nvPr/>
        </p:nvSpPr>
        <p:spPr>
          <a:xfrm>
            <a:off x="8600759" y="4492308"/>
            <a:ext cx="2846509" cy="11767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78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5042C2-9656-CD1A-1F57-D9276AD1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parameters at runtime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22A8A-EAD1-BCB6-FBFB-FC5CD645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7" y="1495276"/>
            <a:ext cx="5799323" cy="3429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A40CC0-AB29-FC46-83A1-21BCF4FE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37" y="4785180"/>
            <a:ext cx="5707875" cy="207282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DC7534-02C2-C580-0DA3-3F8C21CB777E}"/>
              </a:ext>
            </a:extLst>
          </p:cNvPr>
          <p:cNvCxnSpPr>
            <a:cxnSpLocks/>
          </p:cNvCxnSpPr>
          <p:nvPr/>
        </p:nvCxnSpPr>
        <p:spPr>
          <a:xfrm flipV="1">
            <a:off x="2838450" y="4785180"/>
            <a:ext cx="0" cy="82504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EBAA43-1601-08E5-19BE-CC323CE849F2}"/>
              </a:ext>
            </a:extLst>
          </p:cNvPr>
          <p:cNvSpPr txBox="1"/>
          <p:nvPr/>
        </p:nvSpPr>
        <p:spPr>
          <a:xfrm>
            <a:off x="1049530" y="5686425"/>
            <a:ext cx="357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 dynamic content</a:t>
            </a:r>
            <a:endParaRPr lang="nl-BE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04F681-E552-C1A1-FC77-51C800EC174B}"/>
              </a:ext>
            </a:extLst>
          </p:cNvPr>
          <p:cNvCxnSpPr>
            <a:cxnSpLocks/>
          </p:cNvCxnSpPr>
          <p:nvPr/>
        </p:nvCxnSpPr>
        <p:spPr>
          <a:xfrm flipH="1">
            <a:off x="7800975" y="3738265"/>
            <a:ext cx="1181100" cy="230058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942A4F-650C-8A15-840E-A85A46185611}"/>
              </a:ext>
            </a:extLst>
          </p:cNvPr>
          <p:cNvSpPr txBox="1"/>
          <p:nvPr/>
        </p:nvSpPr>
        <p:spPr>
          <a:xfrm>
            <a:off x="7383654" y="2907268"/>
            <a:ext cx="357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 need for mapping in simple use cases</a:t>
            </a:r>
            <a:endParaRPr lang="nl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16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demo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25244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F3778-A224-97A9-5AC5-33820C81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23160-7E07-846F-1955-F8B0CEC2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59" y="1182387"/>
            <a:ext cx="9586791" cy="5387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1CC24-6F99-AE3C-4F0E-D4F909AC8E39}"/>
              </a:ext>
            </a:extLst>
          </p:cNvPr>
          <p:cNvSpPr txBox="1"/>
          <p:nvPr/>
        </p:nvSpPr>
        <p:spPr>
          <a:xfrm>
            <a:off x="6400800" y="12361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https://youtube.com/watch?v=Fct1dcZMyWs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7B78B5-6D53-AE73-8782-C51DCC4B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“</a:t>
            </a:r>
            <a:r>
              <a:rPr lang="en-US" dirty="0" err="1"/>
              <a:t>Lift&amp;shift</a:t>
            </a:r>
            <a:r>
              <a:rPr lang="en-US" dirty="0"/>
              <a:t>” existing SSIS projects to ADF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Start creating pipelines in ADF</a:t>
            </a:r>
          </a:p>
          <a:p>
            <a:pPr marL="571500" indent="-571500">
              <a:buFont typeface="+mj-lt"/>
              <a:buAutoNum type="arabicPeriod"/>
            </a:pPr>
            <a:endParaRPr lang="en-US" dirty="0"/>
          </a:p>
          <a:p>
            <a:pPr marL="571500" indent="-571500">
              <a:buFont typeface="+mj-lt"/>
              <a:buAutoNum type="arabicPeriod"/>
            </a:pPr>
            <a:r>
              <a:rPr lang="nl-BE" dirty="0" err="1"/>
              <a:t>Use</a:t>
            </a:r>
            <a:r>
              <a:rPr lang="nl-BE" dirty="0"/>
              <a:t> data </a:t>
            </a:r>
            <a:r>
              <a:rPr lang="nl-BE" dirty="0" err="1"/>
              <a:t>flows</a:t>
            </a:r>
            <a:r>
              <a:rPr lang="nl-BE" dirty="0"/>
              <a:t> as well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729BF-5F31-08D7-B2BB-8F5B9AF9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3 options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462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925C7F-DC41-244E-985A-B5DACDDC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7200" dirty="0"/>
              <a:t>ALL ACTIVITIES ARE PRO-RATED BY THE </a:t>
            </a:r>
            <a:r>
              <a:rPr lang="en-US" sz="7200" b="1" dirty="0"/>
              <a:t>MINUTE</a:t>
            </a:r>
          </a:p>
          <a:p>
            <a:pPr marL="0" indent="0">
              <a:buNone/>
            </a:pPr>
            <a:r>
              <a:rPr lang="en-US" sz="7200" dirty="0"/>
              <a:t>AND ROUNDED </a:t>
            </a:r>
            <a:r>
              <a:rPr lang="en-US" sz="7200" b="1" dirty="0"/>
              <a:t>UP</a:t>
            </a:r>
            <a:endParaRPr lang="nl-BE" sz="7200" b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18D94C-15E2-B492-548E-21D591FF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remember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4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557147-512F-08EE-F1A7-0E77A962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17515-57BD-2EEA-21F2-5FF4FC5F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61" y="1257734"/>
            <a:ext cx="7232007" cy="49381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A4157-0914-CF43-360C-BF07D884960B}"/>
              </a:ext>
            </a:extLst>
          </p:cNvPr>
          <p:cNvCxnSpPr>
            <a:cxnSpLocks/>
          </p:cNvCxnSpPr>
          <p:nvPr/>
        </p:nvCxnSpPr>
        <p:spPr>
          <a:xfrm flipH="1">
            <a:off x="6795689" y="4025403"/>
            <a:ext cx="2110300" cy="1333500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AE62BF-777C-B1B1-DEED-286E2FF612F8}"/>
              </a:ext>
            </a:extLst>
          </p:cNvPr>
          <p:cNvSpPr txBox="1"/>
          <p:nvPr/>
        </p:nvSpPr>
        <p:spPr>
          <a:xfrm>
            <a:off x="8812519" y="3194406"/>
            <a:ext cx="357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minutes and 23 seconds runtime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702DF-EE9F-1988-3458-B0195071820C}"/>
              </a:ext>
            </a:extLst>
          </p:cNvPr>
          <p:cNvSpPr txBox="1"/>
          <p:nvPr/>
        </p:nvSpPr>
        <p:spPr>
          <a:xfrm>
            <a:off x="6134215" y="5019178"/>
            <a:ext cx="661474" cy="11767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73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EA46B-5D6C-4A93-AA53-C2C22BA1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0768E-D85A-923E-FC87-BBD292A6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7" y="1572818"/>
            <a:ext cx="6506316" cy="29852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67089D-10DF-6CE4-ED61-50CA75F2F7C2}"/>
              </a:ext>
            </a:extLst>
          </p:cNvPr>
          <p:cNvCxnSpPr>
            <a:cxnSpLocks/>
          </p:cNvCxnSpPr>
          <p:nvPr/>
        </p:nvCxnSpPr>
        <p:spPr>
          <a:xfrm flipV="1">
            <a:off x="2922252" y="4198919"/>
            <a:ext cx="1343025" cy="76517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FFC84B-0E9C-02F2-8FA5-6AD07DFF5C7F}"/>
              </a:ext>
            </a:extLst>
          </p:cNvPr>
          <p:cNvSpPr txBox="1"/>
          <p:nvPr/>
        </p:nvSpPr>
        <p:spPr>
          <a:xfrm>
            <a:off x="1466706" y="4842154"/>
            <a:ext cx="357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minute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C08D7-2592-17A3-2988-E6250F07C5E3}"/>
              </a:ext>
            </a:extLst>
          </p:cNvPr>
          <p:cNvSpPr txBox="1"/>
          <p:nvPr/>
        </p:nvSpPr>
        <p:spPr>
          <a:xfrm>
            <a:off x="4265278" y="3998893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71392-09FE-8530-220A-A40FD4597DA3}"/>
              </a:ext>
            </a:extLst>
          </p:cNvPr>
          <p:cNvSpPr txBox="1"/>
          <p:nvPr/>
        </p:nvSpPr>
        <p:spPr>
          <a:xfrm>
            <a:off x="4265277" y="4256878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4A7BDC-2C10-A21C-6A1B-492A794A9CA6}"/>
              </a:ext>
            </a:extLst>
          </p:cNvPr>
          <p:cNvCxnSpPr>
            <a:cxnSpLocks/>
          </p:cNvCxnSpPr>
          <p:nvPr/>
        </p:nvCxnSpPr>
        <p:spPr>
          <a:xfrm flipV="1">
            <a:off x="2922252" y="4529494"/>
            <a:ext cx="1343025" cy="76517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150CB8-E4C7-DBDE-F2FA-83913AF371ED}"/>
              </a:ext>
            </a:extLst>
          </p:cNvPr>
          <p:cNvSpPr txBox="1"/>
          <p:nvPr/>
        </p:nvSpPr>
        <p:spPr>
          <a:xfrm>
            <a:off x="1466706" y="5201304"/>
            <a:ext cx="192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minutes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5EF3A-2647-8295-0394-EE0DC4DE5781}"/>
              </a:ext>
            </a:extLst>
          </p:cNvPr>
          <p:cNvSpPr txBox="1"/>
          <p:nvPr/>
        </p:nvSpPr>
        <p:spPr>
          <a:xfrm>
            <a:off x="7275176" y="818752"/>
            <a:ext cx="4695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Orchestration (Azure-IR): $0.001/run</a:t>
            </a:r>
          </a:p>
          <a:p>
            <a:endParaRPr lang="en-US" dirty="0"/>
          </a:p>
          <a:p>
            <a:r>
              <a:rPr lang="en-US" dirty="0"/>
              <a:t>Pipeline (Azure-IR): $0.005/hour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$0,0000835/run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External (Azure-IR): $0.00025/hour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$0,000008325/run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Movement (Azure-IR): $0,25/hour</a:t>
            </a:r>
          </a:p>
          <a:p>
            <a:r>
              <a:rPr lang="en-US" dirty="0">
                <a:sym typeface="Wingdings" panose="05000000000000000000" pitchFamily="2" charset="2"/>
              </a:rPr>
              <a:t> 2 * 1.6667 * $0.25 = $0,83335/run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$0,834441825 / run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day:        $25.03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hour:     $600.80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5 min: </a:t>
            </a:r>
            <a:r>
              <a:rPr lang="en-US" sz="1100" dirty="0">
                <a:solidFill>
                  <a:srgbClr val="00188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$7209.58</a:t>
            </a:r>
          </a:p>
          <a:p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0BA46-46FA-36F3-638D-757C054E5973}"/>
              </a:ext>
            </a:extLst>
          </p:cNvPr>
          <p:cNvSpPr txBox="1"/>
          <p:nvPr/>
        </p:nvSpPr>
        <p:spPr>
          <a:xfrm>
            <a:off x="4265277" y="3733593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46554C-59B5-0201-2FBE-ED6EA27F4017}"/>
              </a:ext>
            </a:extLst>
          </p:cNvPr>
          <p:cNvCxnSpPr>
            <a:cxnSpLocks/>
          </p:cNvCxnSpPr>
          <p:nvPr/>
        </p:nvCxnSpPr>
        <p:spPr>
          <a:xfrm flipH="1" flipV="1">
            <a:off x="4741527" y="3855239"/>
            <a:ext cx="866775" cy="1056842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D5A581-C6C7-8BA5-07B5-F29BDE85F2D9}"/>
              </a:ext>
            </a:extLst>
          </p:cNvPr>
          <p:cNvSpPr txBox="1"/>
          <p:nvPr/>
        </p:nvSpPr>
        <p:spPr>
          <a:xfrm>
            <a:off x="4896211" y="4918806"/>
            <a:ext cx="217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100 minutes!</a:t>
            </a:r>
            <a:endParaRPr lang="nl-BE" sz="24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8BA570-9D6C-D37F-A001-4EAFBA8A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23" y="3023807"/>
            <a:ext cx="442760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2" grpId="0" animBg="1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5400" dirty="0"/>
            </a:br>
            <a:r>
              <a:rPr lang="en-US" sz="5400" dirty="0"/>
              <a:t> </a:t>
            </a:r>
            <a:br>
              <a:rPr lang="en-US" sz="5400" dirty="0"/>
            </a:br>
            <a:r>
              <a:rPr lang="en-US" sz="9600" dirty="0"/>
              <a:t>using data flows</a:t>
            </a:r>
            <a:endParaRPr lang="nl-BE" sz="9600" dirty="0"/>
          </a:p>
        </p:txBody>
      </p:sp>
    </p:spTree>
    <p:extLst>
      <p:ext uri="{BB962C8B-B14F-4D97-AF65-F5344CB8AC3E}">
        <p14:creationId xmlns:p14="http://schemas.microsoft.com/office/powerpoint/2010/main" val="20793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D6BCF4-406E-E0CC-D93C-083D8ECA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(mapping) data flow = SSIS data flow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68B58-688C-0395-2DFA-F0833F1A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7" y="1472660"/>
            <a:ext cx="11462278" cy="1466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F8EED-6B8F-9B08-A270-70430B1D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7" y="3342290"/>
            <a:ext cx="525063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5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4B68AE-4E1C-9BCA-6E23-9BB3BD46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F6904-6CD3-84C1-6B54-FC785E4B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1" y="1027861"/>
            <a:ext cx="11365735" cy="57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8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demo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37747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A1C39-9832-8A7C-05A5-1367D946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mature ETL/ELT tool</a:t>
            </a:r>
          </a:p>
          <a:p>
            <a:r>
              <a:rPr lang="en-US" dirty="0"/>
              <a:t>easily extensible with .NET</a:t>
            </a:r>
          </a:p>
          <a:p>
            <a:pPr lvl="1"/>
            <a:r>
              <a:rPr lang="en-US" dirty="0"/>
              <a:t>you can create your own components</a:t>
            </a:r>
          </a:p>
          <a:p>
            <a:r>
              <a:rPr lang="en-US" dirty="0"/>
              <a:t>costs are paid up front (server + licensing)</a:t>
            </a:r>
          </a:p>
          <a:p>
            <a:pPr lvl="1"/>
            <a:r>
              <a:rPr lang="en-US" dirty="0"/>
              <a:t>it doesn’t matter how often you run a package</a:t>
            </a:r>
          </a:p>
          <a:p>
            <a:pPr lvl="1"/>
            <a:r>
              <a:rPr lang="en-US" dirty="0"/>
              <a:t>or how many tasks are in a package</a:t>
            </a: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D08D7-419E-4E2C-CD1C-42EA9374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SSIS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63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67D6C9-59EA-CA25-2C08-0BDCE7F8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825625"/>
            <a:ext cx="9942741" cy="4351338"/>
          </a:xfrm>
        </p:spPr>
        <p:txBody>
          <a:bodyPr/>
          <a:lstStyle/>
          <a:p>
            <a:r>
              <a:rPr lang="en-US" dirty="0"/>
              <a:t>cloud scale</a:t>
            </a:r>
          </a:p>
          <a:p>
            <a:r>
              <a:rPr lang="en-US" dirty="0"/>
              <a:t>no upfront investment</a:t>
            </a:r>
          </a:p>
          <a:p>
            <a:r>
              <a:rPr lang="nl-BE" dirty="0"/>
              <a:t>metadata-</a:t>
            </a:r>
            <a:r>
              <a:rPr lang="nl-BE" dirty="0" err="1"/>
              <a:t>driven</a:t>
            </a:r>
            <a:endParaRPr lang="nl-BE" dirty="0"/>
          </a:p>
          <a:p>
            <a:r>
              <a:rPr lang="nl-BE" dirty="0" err="1"/>
              <a:t>choice</a:t>
            </a:r>
            <a:r>
              <a:rPr lang="nl-BE" dirty="0"/>
              <a:t> of </a:t>
            </a:r>
            <a:r>
              <a:rPr lang="nl-BE" dirty="0" err="1"/>
              <a:t>runtime</a:t>
            </a:r>
            <a:endParaRPr lang="nl-BE" dirty="0"/>
          </a:p>
          <a:p>
            <a:r>
              <a:rPr lang="nl-BE" dirty="0"/>
              <a:t>git </a:t>
            </a:r>
            <a:r>
              <a:rPr lang="nl-BE" dirty="0" err="1"/>
              <a:t>integration</a:t>
            </a: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2BC1F7-4A76-4260-3CE5-3A728E16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ADF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44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84D18B-B0A6-7CE2-2509-7CDD2EE56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harder to debug</a:t>
            </a:r>
          </a:p>
          <a:p>
            <a:pPr lvl="1"/>
            <a:r>
              <a:rPr lang="en-US" dirty="0"/>
              <a:t>no option to disable activities</a:t>
            </a:r>
          </a:p>
          <a:p>
            <a:pPr lvl="1"/>
            <a:r>
              <a:rPr lang="en-US" dirty="0"/>
              <a:t>can’t run a single activity</a:t>
            </a:r>
          </a:p>
          <a:p>
            <a:r>
              <a:rPr lang="en-US" dirty="0"/>
              <a:t>cost can be brutal</a:t>
            </a:r>
          </a:p>
          <a:p>
            <a:r>
              <a:rPr lang="en-US" dirty="0"/>
              <a:t>still lacks functionality</a:t>
            </a:r>
          </a:p>
          <a:p>
            <a:pPr lvl="1"/>
            <a:r>
              <a:rPr lang="en-US" dirty="0"/>
              <a:t>send an email?</a:t>
            </a:r>
          </a:p>
          <a:p>
            <a:pPr lvl="1"/>
            <a:r>
              <a:rPr lang="nl-BE" dirty="0" err="1"/>
              <a:t>solve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Logic Apps or Azure </a:t>
            </a:r>
            <a:r>
              <a:rPr lang="nl-BE" dirty="0" err="1"/>
              <a:t>Functions</a:t>
            </a:r>
            <a:endParaRPr lang="nl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E23EB-54F0-7BB2-F813-51C8DB0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ADF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92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lift &amp; shift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24626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E9A6BA-1C0F-AB5A-7DE0-9C71EB4D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Roboto Slab"/>
                <a:hlinkClick r:id="rId2"/>
              </a:rPr>
              <a:t>Dynamic Datasets in Azure Data Factory</a:t>
            </a:r>
            <a:endParaRPr lang="nl-BE" sz="2800" b="1" i="0" dirty="0">
              <a:solidFill>
                <a:srgbClr val="444444"/>
              </a:solidFill>
              <a:effectLst/>
              <a:latin typeface="Roboto Slab"/>
            </a:endParaRPr>
          </a:p>
          <a:p>
            <a:r>
              <a:rPr lang="en-US" sz="2800" b="1" i="0" dirty="0">
                <a:solidFill>
                  <a:srgbClr val="444444"/>
                </a:solidFill>
                <a:effectLst/>
                <a:latin typeface="Roboto Slab"/>
                <a:hlinkClick r:id="rId3"/>
              </a:rPr>
              <a:t>Dynamically Map JSON to SQL in Azure Data Factory</a:t>
            </a:r>
            <a:endParaRPr lang="en-US" sz="2800" b="1" i="0" dirty="0">
              <a:solidFill>
                <a:srgbClr val="444444"/>
              </a:solidFill>
              <a:effectLst/>
              <a:latin typeface="Roboto Slab"/>
            </a:endParaRPr>
          </a:p>
          <a:p>
            <a:r>
              <a:rPr lang="en-US" sz="2800" b="1" i="0" dirty="0">
                <a:solidFill>
                  <a:srgbClr val="444444"/>
                </a:solidFill>
                <a:effectLst/>
                <a:latin typeface="Roboto Slab"/>
                <a:hlinkClick r:id="rId4"/>
              </a:rPr>
              <a:t>Beginner's Guide to Azure Data Factory</a:t>
            </a:r>
            <a:endParaRPr lang="en-US" sz="2800" b="1" i="0" dirty="0">
              <a:solidFill>
                <a:srgbClr val="444444"/>
              </a:solidFill>
              <a:effectLst/>
              <a:latin typeface="Roboto Slab"/>
            </a:endParaRPr>
          </a:p>
          <a:p>
            <a:r>
              <a:rPr lang="en-US" sz="2800" b="1" i="0" dirty="0">
                <a:solidFill>
                  <a:srgbClr val="444444"/>
                </a:solidFill>
                <a:effectLst/>
                <a:latin typeface="Roboto Slab"/>
                <a:hlinkClick r:id="rId5"/>
              </a:rPr>
              <a:t>Intro to ADF tutorial</a:t>
            </a:r>
            <a:endParaRPr lang="en-US" sz="2800" b="1" i="0" dirty="0">
              <a:solidFill>
                <a:srgbClr val="444444"/>
              </a:solidFill>
              <a:effectLst/>
              <a:latin typeface="Roboto Slab"/>
            </a:endParaRPr>
          </a:p>
          <a:p>
            <a:r>
              <a:rPr lang="en-US" sz="2800" b="1" i="0" dirty="0">
                <a:solidFill>
                  <a:srgbClr val="444444"/>
                </a:solidFill>
                <a:effectLst/>
                <a:latin typeface="Roboto Slab"/>
              </a:rPr>
              <a:t>Lots of conferences have recordings online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E1BD6E-A481-9AA2-A6D5-374BA1F8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learn more?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45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9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CB60-74E3-A041-9CE7-D7B61CA7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1492289"/>
            <a:ext cx="6527101" cy="1935532"/>
          </a:xfrm>
        </p:spPr>
        <p:txBody>
          <a:bodyPr/>
          <a:lstStyle/>
          <a:p>
            <a:r>
              <a:rPr lang="en-US" dirty="0"/>
              <a:t>Come to the online Q&amp;A if you have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77B2-A7E4-824A-BCB3-D6B6A82E4FB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Koen Verbeeck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97F1731-60FB-94BC-4C74-7724B3275078}"/>
              </a:ext>
            </a:extLst>
          </p:cNvPr>
          <p:cNvSpPr txBox="1">
            <a:spLocks/>
          </p:cNvSpPr>
          <p:nvPr/>
        </p:nvSpPr>
        <p:spPr bwMode="auto">
          <a:xfrm>
            <a:off x="424542" y="4694799"/>
            <a:ext cx="5601378" cy="5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2800" b="0" i="0" kern="1200">
                <a:solidFill>
                  <a:schemeClr val="bg1"/>
                </a:solidFill>
                <a:latin typeface="IBM Plex Sans Medium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2"/>
              </a:rPr>
              <a:t>LinkedIn</a:t>
            </a:r>
            <a:endParaRPr lang="nl-BE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95C9BBF-E7FD-B36E-D375-3C8ABBBF59D7}"/>
              </a:ext>
            </a:extLst>
          </p:cNvPr>
          <p:cNvSpPr txBox="1">
            <a:spLocks/>
          </p:cNvSpPr>
          <p:nvPr/>
        </p:nvSpPr>
        <p:spPr bwMode="auto">
          <a:xfrm>
            <a:off x="424542" y="5265861"/>
            <a:ext cx="5601378" cy="5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2800" b="0" i="0" kern="1200">
                <a:solidFill>
                  <a:schemeClr val="bg1"/>
                </a:solidFill>
                <a:latin typeface="IBM Plex Sans Medium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3"/>
              </a:rPr>
              <a:t>Twitter</a:t>
            </a:r>
            <a:endParaRPr lang="nl-BE" dirty="0"/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9D76FA1B-97B5-ABB8-A72A-34330CE3B936}"/>
              </a:ext>
            </a:extLst>
          </p:cNvPr>
          <p:cNvSpPr txBox="1">
            <a:spLocks/>
          </p:cNvSpPr>
          <p:nvPr/>
        </p:nvSpPr>
        <p:spPr bwMode="auto">
          <a:xfrm>
            <a:off x="424542" y="5836924"/>
            <a:ext cx="5601378" cy="5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None/>
              <a:defRPr sz="2800" b="0" i="0" kern="1200">
                <a:solidFill>
                  <a:schemeClr val="bg1"/>
                </a:solidFill>
                <a:latin typeface="IBM Plex Sans Medium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hlinkClick r:id="rId4"/>
              </a:rPr>
              <a:t>Blog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88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EE3576-AD0E-463D-8D76-F6D62A36B0CA}"/>
              </a:ext>
            </a:extLst>
          </p:cNvPr>
          <p:cNvSpPr/>
          <p:nvPr/>
        </p:nvSpPr>
        <p:spPr>
          <a:xfrm>
            <a:off x="8640034" y="313167"/>
            <a:ext cx="3315728" cy="22736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43D7A6-E556-4B3F-9273-AFA26241F5DD}"/>
              </a:ext>
            </a:extLst>
          </p:cNvPr>
          <p:cNvSpPr/>
          <p:nvPr/>
        </p:nvSpPr>
        <p:spPr>
          <a:xfrm>
            <a:off x="661087" y="285476"/>
            <a:ext cx="4009767" cy="22736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AB0C37-1992-4B9E-BCB3-78BA03496026}"/>
              </a:ext>
            </a:extLst>
          </p:cNvPr>
          <p:cNvCxnSpPr/>
          <p:nvPr/>
        </p:nvCxnSpPr>
        <p:spPr>
          <a:xfrm>
            <a:off x="111211" y="3632894"/>
            <a:ext cx="12080789" cy="0"/>
          </a:xfrm>
          <a:prstGeom prst="line">
            <a:avLst/>
          </a:prstGeom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FAACD1-8E07-4509-B298-E288013182FC}"/>
              </a:ext>
            </a:extLst>
          </p:cNvPr>
          <p:cNvSpPr txBox="1"/>
          <p:nvPr/>
        </p:nvSpPr>
        <p:spPr>
          <a:xfrm>
            <a:off x="111211" y="3138623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CE979-7DAB-43EC-B4C3-563748980269}"/>
              </a:ext>
            </a:extLst>
          </p:cNvPr>
          <p:cNvSpPr txBox="1"/>
          <p:nvPr/>
        </p:nvSpPr>
        <p:spPr>
          <a:xfrm>
            <a:off x="111211" y="3684377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On-premises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23E94BFE-14C8-4B03-BF24-F15A7AB99433}"/>
              </a:ext>
            </a:extLst>
          </p:cNvPr>
          <p:cNvSpPr/>
          <p:nvPr/>
        </p:nvSpPr>
        <p:spPr>
          <a:xfrm>
            <a:off x="5614086" y="4179081"/>
            <a:ext cx="963827" cy="13283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SSISDB</a:t>
            </a:r>
          </a:p>
        </p:txBody>
      </p:sp>
      <p:pic>
        <p:nvPicPr>
          <p:cNvPr id="3076" name="Picture 4" descr="Gerelateerde afbeelding">
            <a:extLst>
              <a:ext uri="{FF2B5EF4-FFF2-40B4-BE49-F238E27FC236}">
                <a16:creationId xmlns:a16="http://schemas.microsoft.com/office/drawing/2014/main" id="{CAFA37F9-FE22-477E-A8FA-DB6B61D8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19" y="4278406"/>
            <a:ext cx="1096576" cy="113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B4424-DDEB-4EBA-90FE-AA5920EBF923}"/>
              </a:ext>
            </a:extLst>
          </p:cNvPr>
          <p:cNvSpPr txBox="1"/>
          <p:nvPr/>
        </p:nvSpPr>
        <p:spPr>
          <a:xfrm>
            <a:off x="1930448" y="5392005"/>
            <a:ext cx="109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SSDT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52EC23-715B-4CB1-8DB6-7F0A252F98DF}"/>
              </a:ext>
            </a:extLst>
          </p:cNvPr>
          <p:cNvCxnSpPr/>
          <p:nvPr/>
        </p:nvCxnSpPr>
        <p:spPr>
          <a:xfrm>
            <a:off x="3311611" y="4843255"/>
            <a:ext cx="2026508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8" name="Picture 6" descr="Afbeeldingsresultaat voor sql server management studio logo">
            <a:extLst>
              <a:ext uri="{FF2B5EF4-FFF2-40B4-BE49-F238E27FC236}">
                <a16:creationId xmlns:a16="http://schemas.microsoft.com/office/drawing/2014/main" id="{E1808C1F-D725-4BB5-9797-402DE8AE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4" y="4290164"/>
            <a:ext cx="1111593" cy="113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D0B219-D7B0-4969-B1B0-5F404B07447D}"/>
              </a:ext>
            </a:extLst>
          </p:cNvPr>
          <p:cNvSpPr txBox="1"/>
          <p:nvPr/>
        </p:nvSpPr>
        <p:spPr>
          <a:xfrm>
            <a:off x="9480467" y="5473217"/>
            <a:ext cx="1090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73E2A9-53C7-4B28-A2B0-77A06D8EC998}"/>
              </a:ext>
            </a:extLst>
          </p:cNvPr>
          <p:cNvCxnSpPr/>
          <p:nvPr/>
        </p:nvCxnSpPr>
        <p:spPr>
          <a:xfrm>
            <a:off x="7035114" y="4861998"/>
            <a:ext cx="2026508" cy="0"/>
          </a:xfrm>
          <a:prstGeom prst="straightConnector1">
            <a:avLst/>
          </a:prstGeom>
          <a:ln w="31750">
            <a:solidFill>
              <a:schemeClr val="accent3"/>
            </a:solidFill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0659A2-F760-458D-AFF5-32274AD2379F}"/>
              </a:ext>
            </a:extLst>
          </p:cNvPr>
          <p:cNvSpPr txBox="1"/>
          <p:nvPr/>
        </p:nvSpPr>
        <p:spPr>
          <a:xfrm>
            <a:off x="3521676" y="4959869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 &amp; deploy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76D61-3F22-4084-9191-C0BFFCA1F36A}"/>
              </a:ext>
            </a:extLst>
          </p:cNvPr>
          <p:cNvSpPr txBox="1"/>
          <p:nvPr/>
        </p:nvSpPr>
        <p:spPr>
          <a:xfrm>
            <a:off x="7078361" y="4959869"/>
            <a:ext cx="202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manage &amp; schedule</a:t>
            </a:r>
          </a:p>
        </p:txBody>
      </p:sp>
      <p:pic>
        <p:nvPicPr>
          <p:cNvPr id="3080" name="Picture 8" descr="Afbeeldingsresultaat voor azure data factory v2">
            <a:extLst>
              <a:ext uri="{FF2B5EF4-FFF2-40B4-BE49-F238E27FC236}">
                <a16:creationId xmlns:a16="http://schemas.microsoft.com/office/drawing/2014/main" id="{E33A1C85-0040-4FBB-A6B6-1350961C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34" y="665059"/>
            <a:ext cx="117633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B4C2A3-ADB8-4FD8-809A-A420C4F7EA7C}"/>
              </a:ext>
            </a:extLst>
          </p:cNvPr>
          <p:cNvSpPr txBox="1"/>
          <p:nvPr/>
        </p:nvSpPr>
        <p:spPr>
          <a:xfrm>
            <a:off x="1185221" y="2135211"/>
            <a:ext cx="75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DBFC6-6C04-452C-88FC-3301ADD7EFDC}"/>
              </a:ext>
            </a:extLst>
          </p:cNvPr>
          <p:cNvSpPr txBox="1"/>
          <p:nvPr/>
        </p:nvSpPr>
        <p:spPr>
          <a:xfrm>
            <a:off x="2272919" y="656844"/>
            <a:ext cx="228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provisioning &amp; management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4CAB36-AC83-4BA4-9F5C-A37319628748}"/>
              </a:ext>
            </a:extLst>
          </p:cNvPr>
          <p:cNvSpPr/>
          <p:nvPr/>
        </p:nvSpPr>
        <p:spPr>
          <a:xfrm>
            <a:off x="4997580" y="270031"/>
            <a:ext cx="3315728" cy="22736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DC97115A-AF7E-4EEC-A1B1-29E44447D143}"/>
              </a:ext>
            </a:extLst>
          </p:cNvPr>
          <p:cNvSpPr/>
          <p:nvPr/>
        </p:nvSpPr>
        <p:spPr>
          <a:xfrm>
            <a:off x="8906419" y="715260"/>
            <a:ext cx="963827" cy="13283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SSISDB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9CB50F-48C3-4908-9F95-4AE7E06D0952}"/>
              </a:ext>
            </a:extLst>
          </p:cNvPr>
          <p:cNvSpPr txBox="1"/>
          <p:nvPr/>
        </p:nvSpPr>
        <p:spPr>
          <a:xfrm>
            <a:off x="10033609" y="607681"/>
            <a:ext cx="205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Azure SQL DB or Managed Instance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563A6-1B29-461F-98B1-25F298C17359}"/>
              </a:ext>
            </a:extLst>
          </p:cNvPr>
          <p:cNvSpPr txBox="1"/>
          <p:nvPr/>
        </p:nvSpPr>
        <p:spPr>
          <a:xfrm>
            <a:off x="6599598" y="676281"/>
            <a:ext cx="177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Azure-SSIS IR (Azure Compute)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F0D5A9-CC1B-414A-B141-7D1678158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991" y="751782"/>
            <a:ext cx="1345684" cy="125530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A2353E-3E09-4BBB-9AE6-EDCCF49B5188}"/>
              </a:ext>
            </a:extLst>
          </p:cNvPr>
          <p:cNvCxnSpPr>
            <a:cxnSpLocks/>
          </p:cNvCxnSpPr>
          <p:nvPr/>
        </p:nvCxnSpPr>
        <p:spPr>
          <a:xfrm flipV="1">
            <a:off x="3204519" y="2845837"/>
            <a:ext cx="5435515" cy="1506112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BCEB2A-5E22-4D2E-A346-6F69DAF2FF37}"/>
              </a:ext>
            </a:extLst>
          </p:cNvPr>
          <p:cNvCxnSpPr>
            <a:cxnSpLocks/>
          </p:cNvCxnSpPr>
          <p:nvPr/>
        </p:nvCxnSpPr>
        <p:spPr>
          <a:xfrm flipH="1" flipV="1">
            <a:off x="9336821" y="2966221"/>
            <a:ext cx="481914" cy="1147614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5FF032-FFDF-4CA5-A969-933FB64D890D}"/>
              </a:ext>
            </a:extLst>
          </p:cNvPr>
          <p:cNvCxnSpPr/>
          <p:nvPr/>
        </p:nvCxnSpPr>
        <p:spPr>
          <a:xfrm>
            <a:off x="3416643" y="1808010"/>
            <a:ext cx="2026508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7B4FB7-4D90-4FE4-861D-1FC24B6C2765}"/>
              </a:ext>
            </a:extLst>
          </p:cNvPr>
          <p:cNvCxnSpPr>
            <a:cxnSpLocks/>
          </p:cNvCxnSpPr>
          <p:nvPr/>
        </p:nvCxnSpPr>
        <p:spPr>
          <a:xfrm flipV="1">
            <a:off x="3416643" y="2320562"/>
            <a:ext cx="5438265" cy="5562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6" grpId="0"/>
      <p:bldP spid="21" grpId="0"/>
      <p:bldP spid="18" grpId="0"/>
      <p:bldP spid="27" grpId="0" animBg="1"/>
      <p:bldP spid="28" grpId="0" animBg="1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4EE3576-AD0E-463D-8D76-F6D62A36B0CA}"/>
              </a:ext>
            </a:extLst>
          </p:cNvPr>
          <p:cNvSpPr/>
          <p:nvPr/>
        </p:nvSpPr>
        <p:spPr>
          <a:xfrm>
            <a:off x="8640034" y="313167"/>
            <a:ext cx="3315728" cy="22736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43D7A6-E556-4B3F-9273-AFA26241F5DD}"/>
              </a:ext>
            </a:extLst>
          </p:cNvPr>
          <p:cNvSpPr/>
          <p:nvPr/>
        </p:nvSpPr>
        <p:spPr>
          <a:xfrm>
            <a:off x="661087" y="285476"/>
            <a:ext cx="4009767" cy="22736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AB0C37-1992-4B9E-BCB3-78BA03496026}"/>
              </a:ext>
            </a:extLst>
          </p:cNvPr>
          <p:cNvCxnSpPr/>
          <p:nvPr/>
        </p:nvCxnSpPr>
        <p:spPr>
          <a:xfrm>
            <a:off x="111211" y="3632894"/>
            <a:ext cx="12080789" cy="0"/>
          </a:xfrm>
          <a:prstGeom prst="line">
            <a:avLst/>
          </a:prstGeom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FAACD1-8E07-4509-B298-E288013182FC}"/>
              </a:ext>
            </a:extLst>
          </p:cNvPr>
          <p:cNvSpPr txBox="1"/>
          <p:nvPr/>
        </p:nvSpPr>
        <p:spPr>
          <a:xfrm>
            <a:off x="111211" y="3138623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CE979-7DAB-43EC-B4C3-563748980269}"/>
              </a:ext>
            </a:extLst>
          </p:cNvPr>
          <p:cNvSpPr txBox="1"/>
          <p:nvPr/>
        </p:nvSpPr>
        <p:spPr>
          <a:xfrm>
            <a:off x="111211" y="3684377"/>
            <a:ext cx="2804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On-premises</a:t>
            </a:r>
          </a:p>
        </p:txBody>
      </p:sp>
      <p:pic>
        <p:nvPicPr>
          <p:cNvPr id="3076" name="Picture 4" descr="Gerelateerde afbeelding">
            <a:extLst>
              <a:ext uri="{FF2B5EF4-FFF2-40B4-BE49-F238E27FC236}">
                <a16:creationId xmlns:a16="http://schemas.microsoft.com/office/drawing/2014/main" id="{CAFA37F9-FE22-477E-A8FA-DB6B61D86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19" y="4278406"/>
            <a:ext cx="1096576" cy="113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CB4424-DDEB-4EBA-90FE-AA5920EBF923}"/>
              </a:ext>
            </a:extLst>
          </p:cNvPr>
          <p:cNvSpPr txBox="1"/>
          <p:nvPr/>
        </p:nvSpPr>
        <p:spPr>
          <a:xfrm>
            <a:off x="1930447" y="5392005"/>
            <a:ext cx="109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SSDT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52EC23-715B-4CB1-8DB6-7F0A252F98DF}"/>
              </a:ext>
            </a:extLst>
          </p:cNvPr>
          <p:cNvCxnSpPr/>
          <p:nvPr/>
        </p:nvCxnSpPr>
        <p:spPr>
          <a:xfrm>
            <a:off x="3311611" y="4843255"/>
            <a:ext cx="2026508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078" name="Picture 6" descr="Afbeeldingsresultaat voor sql server management studio logo">
            <a:extLst>
              <a:ext uri="{FF2B5EF4-FFF2-40B4-BE49-F238E27FC236}">
                <a16:creationId xmlns:a16="http://schemas.microsoft.com/office/drawing/2014/main" id="{E1808C1F-D725-4BB5-9797-402DE8AE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804" y="4290164"/>
            <a:ext cx="1111593" cy="113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D0B219-D7B0-4969-B1B0-5F404B07447D}"/>
              </a:ext>
            </a:extLst>
          </p:cNvPr>
          <p:cNvSpPr txBox="1"/>
          <p:nvPr/>
        </p:nvSpPr>
        <p:spPr>
          <a:xfrm>
            <a:off x="9480466" y="5473217"/>
            <a:ext cx="109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73E2A9-53C7-4B28-A2B0-77A06D8EC998}"/>
              </a:ext>
            </a:extLst>
          </p:cNvPr>
          <p:cNvCxnSpPr/>
          <p:nvPr/>
        </p:nvCxnSpPr>
        <p:spPr>
          <a:xfrm>
            <a:off x="7035114" y="4861998"/>
            <a:ext cx="2026508" cy="0"/>
          </a:xfrm>
          <a:prstGeom prst="straightConnector1">
            <a:avLst/>
          </a:prstGeom>
          <a:ln w="31750">
            <a:solidFill>
              <a:schemeClr val="accent3"/>
            </a:solidFill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0659A2-F760-458D-AFF5-32274AD2379F}"/>
              </a:ext>
            </a:extLst>
          </p:cNvPr>
          <p:cNvSpPr txBox="1"/>
          <p:nvPr/>
        </p:nvSpPr>
        <p:spPr>
          <a:xfrm>
            <a:off x="3521676" y="4959869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 &amp; deploy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76D61-3F22-4084-9191-C0BFFCA1F36A}"/>
              </a:ext>
            </a:extLst>
          </p:cNvPr>
          <p:cNvSpPr txBox="1"/>
          <p:nvPr/>
        </p:nvSpPr>
        <p:spPr>
          <a:xfrm>
            <a:off x="7078361" y="4959869"/>
            <a:ext cx="2026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manage &amp; schedule</a:t>
            </a:r>
          </a:p>
        </p:txBody>
      </p:sp>
      <p:pic>
        <p:nvPicPr>
          <p:cNvPr id="3080" name="Picture 8" descr="Afbeeldingsresultaat voor azure data factory v2">
            <a:extLst>
              <a:ext uri="{FF2B5EF4-FFF2-40B4-BE49-F238E27FC236}">
                <a16:creationId xmlns:a16="http://schemas.microsoft.com/office/drawing/2014/main" id="{E33A1C85-0040-4FBB-A6B6-1350961C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34" y="665059"/>
            <a:ext cx="1176338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B4C2A3-ADB8-4FD8-809A-A420C4F7EA7C}"/>
              </a:ext>
            </a:extLst>
          </p:cNvPr>
          <p:cNvSpPr txBox="1"/>
          <p:nvPr/>
        </p:nvSpPr>
        <p:spPr>
          <a:xfrm>
            <a:off x="1185221" y="2135211"/>
            <a:ext cx="75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DBFC6-6C04-452C-88FC-3301ADD7EFDC}"/>
              </a:ext>
            </a:extLst>
          </p:cNvPr>
          <p:cNvSpPr txBox="1"/>
          <p:nvPr/>
        </p:nvSpPr>
        <p:spPr>
          <a:xfrm>
            <a:off x="2272919" y="656844"/>
            <a:ext cx="228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provisioning &amp; management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4CAB36-AC83-4BA4-9F5C-A37319628748}"/>
              </a:ext>
            </a:extLst>
          </p:cNvPr>
          <p:cNvSpPr/>
          <p:nvPr/>
        </p:nvSpPr>
        <p:spPr>
          <a:xfrm>
            <a:off x="4997580" y="270031"/>
            <a:ext cx="3315728" cy="22736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9CB50F-48C3-4908-9F95-4AE7E06D0952}"/>
              </a:ext>
            </a:extLst>
          </p:cNvPr>
          <p:cNvSpPr txBox="1"/>
          <p:nvPr/>
        </p:nvSpPr>
        <p:spPr>
          <a:xfrm>
            <a:off x="10444293" y="841509"/>
            <a:ext cx="15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Azure Files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563A6-1B29-461F-98B1-25F298C17359}"/>
              </a:ext>
            </a:extLst>
          </p:cNvPr>
          <p:cNvSpPr txBox="1"/>
          <p:nvPr/>
        </p:nvSpPr>
        <p:spPr>
          <a:xfrm>
            <a:off x="6599598" y="676281"/>
            <a:ext cx="177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Azure-SSIS IR (Azure Compute)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F0D5A9-CC1B-414A-B141-7D1678158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991" y="751782"/>
            <a:ext cx="1345684" cy="1255304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A2353E-3E09-4BBB-9AE6-EDCCF49B5188}"/>
              </a:ext>
            </a:extLst>
          </p:cNvPr>
          <p:cNvCxnSpPr>
            <a:cxnSpLocks/>
          </p:cNvCxnSpPr>
          <p:nvPr/>
        </p:nvCxnSpPr>
        <p:spPr>
          <a:xfrm flipV="1">
            <a:off x="3204519" y="2845837"/>
            <a:ext cx="5435515" cy="1506112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BCEB2A-5E22-4D2E-A346-6F69DAF2FF37}"/>
              </a:ext>
            </a:extLst>
          </p:cNvPr>
          <p:cNvCxnSpPr>
            <a:cxnSpLocks/>
          </p:cNvCxnSpPr>
          <p:nvPr/>
        </p:nvCxnSpPr>
        <p:spPr>
          <a:xfrm flipH="1" flipV="1">
            <a:off x="9336821" y="2966221"/>
            <a:ext cx="481914" cy="1147614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5FF032-FFDF-4CA5-A969-933FB64D890D}"/>
              </a:ext>
            </a:extLst>
          </p:cNvPr>
          <p:cNvCxnSpPr/>
          <p:nvPr/>
        </p:nvCxnSpPr>
        <p:spPr>
          <a:xfrm>
            <a:off x="3416643" y="1808010"/>
            <a:ext cx="2026508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7B4FB7-4D90-4FE4-861D-1FC24B6C2765}"/>
              </a:ext>
            </a:extLst>
          </p:cNvPr>
          <p:cNvCxnSpPr>
            <a:cxnSpLocks/>
          </p:cNvCxnSpPr>
          <p:nvPr/>
        </p:nvCxnSpPr>
        <p:spPr>
          <a:xfrm flipV="1">
            <a:off x="3416643" y="2320562"/>
            <a:ext cx="5438265" cy="5562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Storage - Files | Microsoft Azure Mono">
            <a:extLst>
              <a:ext uri="{FF2B5EF4-FFF2-40B4-BE49-F238E27FC236}">
                <a16:creationId xmlns:a16="http://schemas.microsoft.com/office/drawing/2014/main" id="{D3990EAD-1FAA-4643-8C12-C533CF08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46" y="4286725"/>
            <a:ext cx="1336588" cy="11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Storage - Files | Microsoft Azure Mono">
            <a:extLst>
              <a:ext uri="{FF2B5EF4-FFF2-40B4-BE49-F238E27FC236}">
                <a16:creationId xmlns:a16="http://schemas.microsoft.com/office/drawing/2014/main" id="{FB64EF65-735F-46BB-993A-6565D300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20" y="806201"/>
            <a:ext cx="1336588" cy="11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93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16" grpId="0"/>
      <p:bldP spid="21" grpId="0"/>
      <p:bldP spid="18" grpId="0"/>
      <p:bldP spid="27" grpId="0" animBg="1"/>
      <p:bldP spid="2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8B79-B5C6-260B-F29C-7FDEACA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Azure-SSIS IR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A9D0-E47F-03CA-0BDA-38B5E93D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of three Integration Runtimes</a:t>
            </a:r>
          </a:p>
          <a:p>
            <a:pPr lvl="1"/>
            <a:r>
              <a:rPr lang="en-US" sz="2400" dirty="0"/>
              <a:t>Azure IR – data movement &amp; activity dispatch</a:t>
            </a:r>
          </a:p>
          <a:p>
            <a:pPr lvl="1"/>
            <a:r>
              <a:rPr lang="en-US" sz="2400" dirty="0"/>
              <a:t>Self-hosted IR – data management gateway</a:t>
            </a:r>
          </a:p>
          <a:p>
            <a:pPr lvl="1"/>
            <a:r>
              <a:rPr lang="en-US" sz="2400" dirty="0"/>
              <a:t>Azure-SSIS IR – lift &amp; shift of SSIS projects</a:t>
            </a:r>
          </a:p>
          <a:p>
            <a:pPr lvl="1"/>
            <a:endParaRPr lang="en-US" sz="2400" dirty="0"/>
          </a:p>
          <a:p>
            <a:r>
              <a:rPr lang="en-US" sz="2800" dirty="0"/>
              <a:t>“SSIS scale-out cluster on VMs in the cloud”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0461B-4C36-AE47-40B0-DD79D26E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390" y="1548585"/>
            <a:ext cx="2015802" cy="18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13BD23-DA07-8CD2-F6F9-47A4984D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00C31-0CEF-FB22-A805-C2758FA9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D6903-80D4-4AE2-43CE-B775542BD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27" y="0"/>
            <a:ext cx="6498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gate theme v2">
  <a:themeElements>
    <a:clrScheme name="Redgate PASS Summit">
      <a:dk1>
        <a:srgbClr val="222222"/>
      </a:dk1>
      <a:lt1>
        <a:srgbClr val="FFFFFF"/>
      </a:lt1>
      <a:dk2>
        <a:srgbClr val="CC0000"/>
      </a:dk2>
      <a:lt2>
        <a:srgbClr val="F2F2F2"/>
      </a:lt2>
      <a:accent1>
        <a:srgbClr val="CC0000"/>
      </a:accent1>
      <a:accent2>
        <a:srgbClr val="000000"/>
      </a:accent2>
      <a:accent3>
        <a:srgbClr val="767676"/>
      </a:accent3>
      <a:accent4>
        <a:srgbClr val="790000"/>
      </a:accent4>
      <a:accent5>
        <a:srgbClr val="1AAC1E"/>
      </a:accent5>
      <a:accent6>
        <a:srgbClr val="336DC1"/>
      </a:accent6>
      <a:hlink>
        <a:srgbClr val="336DC1"/>
      </a:hlink>
      <a:folHlink>
        <a:srgbClr val="2A5E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i="0" dirty="0" err="1" smtClean="0">
            <a:latin typeface="IBM Plex Sans" panose="020B0503050203000203" pitchFamily="34" charset="77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dgate theme v2" id="{1734A0F3-C998-EF41-934D-51BF3B82E1A2}" vid="{D6099F4A-34CB-A94F-8B65-95F962FE4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pass-summit-2022-speaker-template</Template>
  <TotalTime>2941</TotalTime>
  <Words>740</Words>
  <Application>Microsoft Office PowerPoint</Application>
  <PresentationFormat>Widescreen</PresentationFormat>
  <Paragraphs>177</Paragraphs>
  <Slides>52</Slides>
  <Notes>3</Notes>
  <HiddenSlides>10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5" baseType="lpstr">
      <vt:lpstr>Arial</vt:lpstr>
      <vt:lpstr>Arial Unicode MS</vt:lpstr>
      <vt:lpstr>Calibri</vt:lpstr>
      <vt:lpstr>Calibri Light</vt:lpstr>
      <vt:lpstr>Helvetica Neue</vt:lpstr>
      <vt:lpstr>IBM Plex Sans</vt:lpstr>
      <vt:lpstr>IBM Plex Sans Medium</vt:lpstr>
      <vt:lpstr>IBM Plex Sans SemiBold</vt:lpstr>
      <vt:lpstr>Roboto</vt:lpstr>
      <vt:lpstr>Roboto Regular</vt:lpstr>
      <vt:lpstr>Roboto Slab</vt:lpstr>
      <vt:lpstr>Wingdings</vt:lpstr>
      <vt:lpstr>Redgate theme v2</vt:lpstr>
      <vt:lpstr>Migrate Your SSIS Skills to Azure Data Factory</vt:lpstr>
      <vt:lpstr>Koen</vt:lpstr>
      <vt:lpstr>agenda</vt:lpstr>
      <vt:lpstr>you have 3 options</vt:lpstr>
      <vt:lpstr>  lift &amp; shift</vt:lpstr>
      <vt:lpstr>PowerPoint Presentation</vt:lpstr>
      <vt:lpstr>PowerPoint Presentation</vt:lpstr>
      <vt:lpstr>Azure-SSIS IR</vt:lpstr>
      <vt:lpstr>PowerPoint Presentation</vt:lpstr>
      <vt:lpstr>PowerPoint Presentation</vt:lpstr>
      <vt:lpstr>typical flow</vt:lpstr>
      <vt:lpstr>  demo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want to learn more?</vt:lpstr>
      <vt:lpstr> creating pipelines in ADF</vt:lpstr>
      <vt:lpstr>PowerPoint Presentation</vt:lpstr>
      <vt:lpstr>pipeline = control flow</vt:lpstr>
      <vt:lpstr>activities = control flow tasks</vt:lpstr>
      <vt:lpstr>precedence constraints?</vt:lpstr>
      <vt:lpstr>copy data activity = data flow with only source and destination</vt:lpstr>
      <vt:lpstr>linked service = connection manager</vt:lpstr>
      <vt:lpstr>data set</vt:lpstr>
      <vt:lpstr>integration runtimes</vt:lpstr>
      <vt:lpstr>  demo</vt:lpstr>
      <vt:lpstr>metadata ftw = forget about BIML</vt:lpstr>
      <vt:lpstr>parameterize everything</vt:lpstr>
      <vt:lpstr>fetch metadata &amp; loop</vt:lpstr>
      <vt:lpstr>fill parameters at runtime</vt:lpstr>
      <vt:lpstr>  demo</vt:lpstr>
      <vt:lpstr>cost</vt:lpstr>
      <vt:lpstr>important to remember</vt:lpstr>
      <vt:lpstr>example</vt:lpstr>
      <vt:lpstr>example</vt:lpstr>
      <vt:lpstr>   using data flows</vt:lpstr>
      <vt:lpstr>(mapping) data flow = SSIS data flow</vt:lpstr>
      <vt:lpstr>Power Query</vt:lpstr>
      <vt:lpstr>  demo</vt:lpstr>
      <vt:lpstr>advantages of SSIS</vt:lpstr>
      <vt:lpstr>advantages of ADF</vt:lpstr>
      <vt:lpstr>disadvantages of ADF</vt:lpstr>
      <vt:lpstr>want to learn more?</vt:lpstr>
      <vt:lpstr>PowerPoint Presentation</vt:lpstr>
      <vt:lpstr>Come to the online Q&amp;A if you have questions!</vt:lpstr>
    </vt:vector>
  </TitlesOfParts>
  <Company>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Your SSIS Skills to Azure Data Factory</dc:title>
  <dc:creator>Koen Verbeeck</dc:creator>
  <cp:lastModifiedBy>Koen Verbeeck</cp:lastModifiedBy>
  <cp:revision>1</cp:revision>
  <dcterms:created xsi:type="dcterms:W3CDTF">2022-08-23T10:53:58Z</dcterms:created>
  <dcterms:modified xsi:type="dcterms:W3CDTF">2022-09-18T12:31:17Z</dcterms:modified>
</cp:coreProperties>
</file>