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62" r:id="rId2"/>
    <p:sldId id="256" r:id="rId3"/>
    <p:sldId id="264" r:id="rId4"/>
    <p:sldId id="269" r:id="rId5"/>
    <p:sldId id="270" r:id="rId6"/>
    <p:sldId id="271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7BAF3D8-95EC-408D-ADF7-38CC3A3E90FC}">
          <p14:sldIdLst>
            <p14:sldId id="262"/>
            <p14:sldId id="256"/>
            <p14:sldId id="264"/>
            <p14:sldId id="269"/>
            <p14:sldId id="270"/>
            <p14:sldId id="271"/>
            <p14:sldId id="280"/>
            <p14:sldId id="281"/>
            <p14:sldId id="282"/>
            <p14:sldId id="284"/>
            <p14:sldId id="285"/>
            <p14:sldId id="286"/>
            <p14:sldId id="28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297"/>
    <a:srgbClr val="1C6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5FE55-87F9-4E38-BF63-626A42CECE87}" v="3" dt="2024-09-28T09:48:5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i pansare" userId="a146539af76666dc" providerId="LiveId" clId="{EE55FE55-87F9-4E38-BF63-626A42CECE87}"/>
    <pc:docChg chg="custSel addSld modSld sldOrd modSection">
      <pc:chgData name="avani pansare" userId="a146539af76666dc" providerId="LiveId" clId="{EE55FE55-87F9-4E38-BF63-626A42CECE87}" dt="2024-09-28T09:49:07.939" v="78" actId="14100"/>
      <pc:docMkLst>
        <pc:docMk/>
      </pc:docMkLst>
      <pc:sldChg chg="ord">
        <pc:chgData name="avani pansare" userId="a146539af76666dc" providerId="LiveId" clId="{EE55FE55-87F9-4E38-BF63-626A42CECE87}" dt="2024-09-28T09:01:23.589" v="56"/>
        <pc:sldMkLst>
          <pc:docMk/>
          <pc:sldMk cId="2615756590" sldId="268"/>
        </pc:sldMkLst>
      </pc:sldChg>
      <pc:sldChg chg="addSp delSp modSp new mod">
        <pc:chgData name="avani pansare" userId="a146539af76666dc" providerId="LiveId" clId="{EE55FE55-87F9-4E38-BF63-626A42CECE87}" dt="2024-09-28T09:00:22.185" v="33" actId="1076"/>
        <pc:sldMkLst>
          <pc:docMk/>
          <pc:sldMk cId="2879039744" sldId="275"/>
        </pc:sldMkLst>
        <pc:spChg chg="mod">
          <ac:chgData name="avani pansare" userId="a146539af76666dc" providerId="LiveId" clId="{EE55FE55-87F9-4E38-BF63-626A42CECE87}" dt="2024-09-28T08:59:44.442" v="30" actId="20577"/>
          <ac:spMkLst>
            <pc:docMk/>
            <pc:sldMk cId="2879039744" sldId="275"/>
            <ac:spMk id="2" creationId="{4DE4FA0F-C877-80B7-CCCE-72D8D39B825B}"/>
          </ac:spMkLst>
        </pc:spChg>
        <pc:spChg chg="del">
          <ac:chgData name="avani pansare" userId="a146539af76666dc" providerId="LiveId" clId="{EE55FE55-87F9-4E38-BF63-626A42CECE87}" dt="2024-09-28T08:59:54.781" v="31" actId="478"/>
          <ac:spMkLst>
            <pc:docMk/>
            <pc:sldMk cId="2879039744" sldId="275"/>
            <ac:spMk id="3" creationId="{E158A9BA-7B05-6272-E41F-47BF00A3C4CC}"/>
          </ac:spMkLst>
        </pc:spChg>
        <pc:picChg chg="add mod">
          <ac:chgData name="avani pansare" userId="a146539af76666dc" providerId="LiveId" clId="{EE55FE55-87F9-4E38-BF63-626A42CECE87}" dt="2024-09-28T09:00:22.185" v="33" actId="1076"/>
          <ac:picMkLst>
            <pc:docMk/>
            <pc:sldMk cId="2879039744" sldId="275"/>
            <ac:picMk id="5" creationId="{8CC2684D-52E9-8233-836D-82040EF2ED81}"/>
          </ac:picMkLst>
        </pc:picChg>
      </pc:sldChg>
      <pc:sldChg chg="addSp delSp modSp new mod">
        <pc:chgData name="avani pansare" userId="a146539af76666dc" providerId="LiveId" clId="{EE55FE55-87F9-4E38-BF63-626A42CECE87}" dt="2024-09-28T09:01:12.734" v="54" actId="1076"/>
        <pc:sldMkLst>
          <pc:docMk/>
          <pc:sldMk cId="3837450560" sldId="276"/>
        </pc:sldMkLst>
        <pc:spChg chg="mod">
          <ac:chgData name="avani pansare" userId="a146539af76666dc" providerId="LiveId" clId="{EE55FE55-87F9-4E38-BF63-626A42CECE87}" dt="2024-09-28T09:00:52.473" v="47" actId="20577"/>
          <ac:spMkLst>
            <pc:docMk/>
            <pc:sldMk cId="3837450560" sldId="276"/>
            <ac:spMk id="2" creationId="{6F403CB1-D4EC-6294-0950-CBB54C8FDCD3}"/>
          </ac:spMkLst>
        </pc:spChg>
        <pc:spChg chg="del">
          <ac:chgData name="avani pansare" userId="a146539af76666dc" providerId="LiveId" clId="{EE55FE55-87F9-4E38-BF63-626A42CECE87}" dt="2024-09-28T09:00:57.621" v="48" actId="478"/>
          <ac:spMkLst>
            <pc:docMk/>
            <pc:sldMk cId="3837450560" sldId="276"/>
            <ac:spMk id="3" creationId="{C2F95284-B66A-763A-507F-48DF6C827D2D}"/>
          </ac:spMkLst>
        </pc:spChg>
        <pc:picChg chg="add mod">
          <ac:chgData name="avani pansare" userId="a146539af76666dc" providerId="LiveId" clId="{EE55FE55-87F9-4E38-BF63-626A42CECE87}" dt="2024-09-28T09:01:12.734" v="54" actId="1076"/>
          <ac:picMkLst>
            <pc:docMk/>
            <pc:sldMk cId="3837450560" sldId="276"/>
            <ac:picMk id="5" creationId="{27A7EFA9-8B03-EF33-50B7-014509AB0BED}"/>
          </ac:picMkLst>
        </pc:picChg>
      </pc:sldChg>
      <pc:sldChg chg="addSp delSp modSp new mod">
        <pc:chgData name="avani pansare" userId="a146539af76666dc" providerId="LiveId" clId="{EE55FE55-87F9-4E38-BF63-626A42CECE87}" dt="2024-09-28T09:49:07.939" v="78" actId="14100"/>
        <pc:sldMkLst>
          <pc:docMk/>
          <pc:sldMk cId="266103585" sldId="277"/>
        </pc:sldMkLst>
        <pc:spChg chg="mod">
          <ac:chgData name="avani pansare" userId="a146539af76666dc" providerId="LiveId" clId="{EE55FE55-87F9-4E38-BF63-626A42CECE87}" dt="2024-09-28T09:01:45.882" v="73" actId="20577"/>
          <ac:spMkLst>
            <pc:docMk/>
            <pc:sldMk cId="266103585" sldId="277"/>
            <ac:spMk id="2" creationId="{D4FE1CBF-5F2A-16CF-87E6-C0A6C85A7759}"/>
          </ac:spMkLst>
        </pc:spChg>
        <pc:spChg chg="del">
          <ac:chgData name="avani pansare" userId="a146539af76666dc" providerId="LiveId" clId="{EE55FE55-87F9-4E38-BF63-626A42CECE87}" dt="2024-09-28T09:01:50.623" v="74" actId="478"/>
          <ac:spMkLst>
            <pc:docMk/>
            <pc:sldMk cId="266103585" sldId="277"/>
            <ac:spMk id="3" creationId="{E7070643-6DC0-07B1-0C55-C6B991BA1BC4}"/>
          </ac:spMkLst>
        </pc:spChg>
        <pc:picChg chg="add mod">
          <ac:chgData name="avani pansare" userId="a146539af76666dc" providerId="LiveId" clId="{EE55FE55-87F9-4E38-BF63-626A42CECE87}" dt="2024-09-28T09:49:07.939" v="78" actId="14100"/>
          <ac:picMkLst>
            <pc:docMk/>
            <pc:sldMk cId="266103585" sldId="277"/>
            <ac:picMk id="5" creationId="{60052C0D-38F8-CA94-F81A-29B672ACDAA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40EF4-6500-432B-AB83-7D9FFCF5AD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2B9C10-80CE-4C4B-A59B-52D3CF8AE780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57AEDDA3-C3EF-4013-B8AF-9FD3641A1F87}" type="parTrans" cxnId="{D1790F7D-8AB2-4C74-BAB3-1580D364A5F4}">
      <dgm:prSet/>
      <dgm:spPr/>
      <dgm:t>
        <a:bodyPr/>
        <a:lstStyle/>
        <a:p>
          <a:endParaRPr lang="en-US"/>
        </a:p>
      </dgm:t>
    </dgm:pt>
    <dgm:pt modelId="{210DABDE-BDC0-4EDD-BFBD-5488F37227D6}" type="sibTrans" cxnId="{D1790F7D-8AB2-4C74-BAB3-1580D364A5F4}">
      <dgm:prSet/>
      <dgm:spPr/>
      <dgm:t>
        <a:bodyPr/>
        <a:lstStyle/>
        <a:p>
          <a:endParaRPr lang="en-US"/>
        </a:p>
      </dgm:t>
    </dgm:pt>
    <dgm:pt modelId="{3F25C5BE-4480-41E7-846E-8A6285F674BC}">
      <dgm:prSet/>
      <dgm:spPr/>
      <dgm:t>
        <a:bodyPr/>
        <a:lstStyle/>
        <a:p>
          <a:r>
            <a:rPr lang="en-US" dirty="0"/>
            <a:t>Overall Description</a:t>
          </a:r>
        </a:p>
      </dgm:t>
    </dgm:pt>
    <dgm:pt modelId="{C57E8915-93BA-431E-B09A-2FFCFF3CE875}" type="parTrans" cxnId="{04A57808-7970-49D4-B9E0-46AC74C24786}">
      <dgm:prSet/>
      <dgm:spPr/>
      <dgm:t>
        <a:bodyPr/>
        <a:lstStyle/>
        <a:p>
          <a:endParaRPr lang="en-US"/>
        </a:p>
      </dgm:t>
    </dgm:pt>
    <dgm:pt modelId="{AB3E4FE9-6D0E-4ED5-8DF7-41E078BFE2EB}" type="sibTrans" cxnId="{04A57808-7970-49D4-B9E0-46AC74C24786}">
      <dgm:prSet/>
      <dgm:spPr/>
      <dgm:t>
        <a:bodyPr/>
        <a:lstStyle/>
        <a:p>
          <a:endParaRPr lang="en-US"/>
        </a:p>
      </dgm:t>
    </dgm:pt>
    <dgm:pt modelId="{1A17877D-7B2F-47D2-BC5E-86E5FBED646C}">
      <dgm:prSet/>
      <dgm:spPr/>
      <dgm:t>
        <a:bodyPr/>
        <a:lstStyle/>
        <a:p>
          <a:r>
            <a:rPr lang="en-US" dirty="0" err="1"/>
            <a:t>Implemantation</a:t>
          </a:r>
          <a:endParaRPr lang="en-US" dirty="0"/>
        </a:p>
      </dgm:t>
    </dgm:pt>
    <dgm:pt modelId="{7FEEA763-285F-4C93-A5DD-8D1799B7734C}" type="parTrans" cxnId="{73301976-1CF6-4527-BA52-F995ADA3907F}">
      <dgm:prSet/>
      <dgm:spPr/>
      <dgm:t>
        <a:bodyPr/>
        <a:lstStyle/>
        <a:p>
          <a:endParaRPr lang="en-US"/>
        </a:p>
      </dgm:t>
    </dgm:pt>
    <dgm:pt modelId="{AA9C3344-8942-4092-8DE3-849634674DC7}" type="sibTrans" cxnId="{73301976-1CF6-4527-BA52-F995ADA3907F}">
      <dgm:prSet/>
      <dgm:spPr/>
      <dgm:t>
        <a:bodyPr/>
        <a:lstStyle/>
        <a:p>
          <a:endParaRPr lang="en-US"/>
        </a:p>
      </dgm:t>
    </dgm:pt>
    <dgm:pt modelId="{3EE3A139-3D14-4D88-865C-8D39770D73DF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06DB87D0-9320-499D-A44B-E57ACBE11652}" type="parTrans" cxnId="{1CDC7E32-29FF-4B7D-88B8-FFD82CC2553C}">
      <dgm:prSet/>
      <dgm:spPr/>
      <dgm:t>
        <a:bodyPr/>
        <a:lstStyle/>
        <a:p>
          <a:endParaRPr lang="en-US"/>
        </a:p>
      </dgm:t>
    </dgm:pt>
    <dgm:pt modelId="{7A84A7CB-D398-47BA-AD40-E77401F35783}" type="sibTrans" cxnId="{1CDC7E32-29FF-4B7D-88B8-FFD82CC2553C}">
      <dgm:prSet/>
      <dgm:spPr/>
      <dgm:t>
        <a:bodyPr/>
        <a:lstStyle/>
        <a:p>
          <a:endParaRPr lang="en-US"/>
        </a:p>
      </dgm:t>
    </dgm:pt>
    <dgm:pt modelId="{50B6CB1F-3FD5-4137-B115-2EC459BB620C}" type="pres">
      <dgm:prSet presAssocID="{11140EF4-6500-432B-AB83-7D9FFCF5AD90}" presName="root" presStyleCnt="0">
        <dgm:presLayoutVars>
          <dgm:dir/>
          <dgm:resizeHandles val="exact"/>
        </dgm:presLayoutVars>
      </dgm:prSet>
      <dgm:spPr/>
    </dgm:pt>
    <dgm:pt modelId="{C27CDD43-96FA-4717-B2C0-91653CB33FBC}" type="pres">
      <dgm:prSet presAssocID="{102B9C10-80CE-4C4B-A59B-52D3CF8AE780}" presName="compNode" presStyleCnt="0"/>
      <dgm:spPr/>
    </dgm:pt>
    <dgm:pt modelId="{A4FD7FB1-E379-4E8C-8E46-4B97402F18C3}" type="pres">
      <dgm:prSet presAssocID="{102B9C10-80CE-4C4B-A59B-52D3CF8AE780}" presName="bgRect" presStyleLbl="bgShp" presStyleIdx="0" presStyleCnt="4"/>
      <dgm:spPr/>
    </dgm:pt>
    <dgm:pt modelId="{15A9FF8A-194B-4E78-9651-B82DD5E68072}" type="pres">
      <dgm:prSet presAssocID="{102B9C10-80CE-4C4B-A59B-52D3CF8AE780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9ECB86-EC27-48FC-8351-4FBF7FC33417}" type="pres">
      <dgm:prSet presAssocID="{102B9C10-80CE-4C4B-A59B-52D3CF8AE780}" presName="spaceRect" presStyleCnt="0"/>
      <dgm:spPr/>
    </dgm:pt>
    <dgm:pt modelId="{E171C3A2-A451-4B91-A2E6-F7EC29F1A2E1}" type="pres">
      <dgm:prSet presAssocID="{102B9C10-80CE-4C4B-A59B-52D3CF8AE780}" presName="parTx" presStyleLbl="revTx" presStyleIdx="0" presStyleCnt="4">
        <dgm:presLayoutVars>
          <dgm:chMax val="0"/>
          <dgm:chPref val="0"/>
        </dgm:presLayoutVars>
      </dgm:prSet>
      <dgm:spPr/>
    </dgm:pt>
    <dgm:pt modelId="{557F739A-D124-4FDA-9B2B-4BE6BD477F04}" type="pres">
      <dgm:prSet presAssocID="{210DABDE-BDC0-4EDD-BFBD-5488F37227D6}" presName="sibTrans" presStyleCnt="0"/>
      <dgm:spPr/>
    </dgm:pt>
    <dgm:pt modelId="{6A8DBA0C-4E8A-48CE-A446-5DF105ABEA30}" type="pres">
      <dgm:prSet presAssocID="{3F25C5BE-4480-41E7-846E-8A6285F674BC}" presName="compNode" presStyleCnt="0"/>
      <dgm:spPr/>
    </dgm:pt>
    <dgm:pt modelId="{3358E5C4-1087-4EB6-A432-212409E37C45}" type="pres">
      <dgm:prSet presAssocID="{3F25C5BE-4480-41E7-846E-8A6285F674BC}" presName="bgRect" presStyleLbl="bgShp" presStyleIdx="1" presStyleCnt="4"/>
      <dgm:spPr/>
    </dgm:pt>
    <dgm:pt modelId="{2FD448CE-AEB6-47C1-A905-867B86998220}" type="pres">
      <dgm:prSet presAssocID="{3F25C5BE-4480-41E7-846E-8A6285F674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4948EF4-5575-42EE-A7A8-830ADB67DCC9}" type="pres">
      <dgm:prSet presAssocID="{3F25C5BE-4480-41E7-846E-8A6285F674BC}" presName="spaceRect" presStyleCnt="0"/>
      <dgm:spPr/>
    </dgm:pt>
    <dgm:pt modelId="{6342D2E1-49B5-4BE6-A9A2-B2A228369DFE}" type="pres">
      <dgm:prSet presAssocID="{3F25C5BE-4480-41E7-846E-8A6285F674BC}" presName="parTx" presStyleLbl="revTx" presStyleIdx="1" presStyleCnt="4">
        <dgm:presLayoutVars>
          <dgm:chMax val="0"/>
          <dgm:chPref val="0"/>
        </dgm:presLayoutVars>
      </dgm:prSet>
      <dgm:spPr/>
    </dgm:pt>
    <dgm:pt modelId="{DC755E81-5845-47E4-8128-2F8738AB9281}" type="pres">
      <dgm:prSet presAssocID="{AB3E4FE9-6D0E-4ED5-8DF7-41E078BFE2EB}" presName="sibTrans" presStyleCnt="0"/>
      <dgm:spPr/>
    </dgm:pt>
    <dgm:pt modelId="{7D4950D7-37C2-4DC0-A9D0-0D7149AA4A2F}" type="pres">
      <dgm:prSet presAssocID="{1A17877D-7B2F-47D2-BC5E-86E5FBED646C}" presName="compNode" presStyleCnt="0"/>
      <dgm:spPr/>
    </dgm:pt>
    <dgm:pt modelId="{D4A98C16-EAD7-4A32-A18D-8121EECABD92}" type="pres">
      <dgm:prSet presAssocID="{1A17877D-7B2F-47D2-BC5E-86E5FBED646C}" presName="bgRect" presStyleLbl="bgShp" presStyleIdx="2" presStyleCnt="4"/>
      <dgm:spPr/>
    </dgm:pt>
    <dgm:pt modelId="{14C6137B-79A2-4017-BDBF-ECFCD36E8A7C}" type="pres">
      <dgm:prSet presAssocID="{1A17877D-7B2F-47D2-BC5E-86E5FBED646C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D2F5FB-0B3A-4305-8A58-E17A72D1738E}" type="pres">
      <dgm:prSet presAssocID="{1A17877D-7B2F-47D2-BC5E-86E5FBED646C}" presName="spaceRect" presStyleCnt="0"/>
      <dgm:spPr/>
    </dgm:pt>
    <dgm:pt modelId="{11262117-A938-454A-8BD2-E642C3F41F8E}" type="pres">
      <dgm:prSet presAssocID="{1A17877D-7B2F-47D2-BC5E-86E5FBED646C}" presName="parTx" presStyleLbl="revTx" presStyleIdx="2" presStyleCnt="4">
        <dgm:presLayoutVars>
          <dgm:chMax val="0"/>
          <dgm:chPref val="0"/>
        </dgm:presLayoutVars>
      </dgm:prSet>
      <dgm:spPr/>
    </dgm:pt>
    <dgm:pt modelId="{68F1B7AC-9B30-48FF-93FE-6DF49D714589}" type="pres">
      <dgm:prSet presAssocID="{AA9C3344-8942-4092-8DE3-849634674DC7}" presName="sibTrans" presStyleCnt="0"/>
      <dgm:spPr/>
    </dgm:pt>
    <dgm:pt modelId="{2BAF8223-DA38-4919-83A9-0F15BDC1963D}" type="pres">
      <dgm:prSet presAssocID="{3EE3A139-3D14-4D88-865C-8D39770D73DF}" presName="compNode" presStyleCnt="0"/>
      <dgm:spPr/>
    </dgm:pt>
    <dgm:pt modelId="{5B88702F-0742-49F1-A900-BACE1040B546}" type="pres">
      <dgm:prSet presAssocID="{3EE3A139-3D14-4D88-865C-8D39770D73DF}" presName="bgRect" presStyleLbl="bgShp" presStyleIdx="3" presStyleCnt="4"/>
      <dgm:spPr/>
    </dgm:pt>
    <dgm:pt modelId="{62BF8D95-CDA1-4AFA-9B49-78AC5AE7F08E}" type="pres">
      <dgm:prSet presAssocID="{3EE3A139-3D14-4D88-865C-8D39770D73DF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D48CD5E-DE64-4229-B648-311C13381615}" type="pres">
      <dgm:prSet presAssocID="{3EE3A139-3D14-4D88-865C-8D39770D73DF}" presName="spaceRect" presStyleCnt="0"/>
      <dgm:spPr/>
    </dgm:pt>
    <dgm:pt modelId="{24E5562B-988B-412D-BFB7-C2EC55C5D934}" type="pres">
      <dgm:prSet presAssocID="{3EE3A139-3D14-4D88-865C-8D39770D73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A57808-7970-49D4-B9E0-46AC74C24786}" srcId="{11140EF4-6500-432B-AB83-7D9FFCF5AD90}" destId="{3F25C5BE-4480-41E7-846E-8A6285F674BC}" srcOrd="1" destOrd="0" parTransId="{C57E8915-93BA-431E-B09A-2FFCFF3CE875}" sibTransId="{AB3E4FE9-6D0E-4ED5-8DF7-41E078BFE2EB}"/>
    <dgm:cxn modelId="{F271B121-D2AF-4E74-92E9-E56287C5C5E7}" type="presOf" srcId="{1A17877D-7B2F-47D2-BC5E-86E5FBED646C}" destId="{11262117-A938-454A-8BD2-E642C3F41F8E}" srcOrd="0" destOrd="0" presId="urn:microsoft.com/office/officeart/2018/2/layout/IconVerticalSolidList"/>
    <dgm:cxn modelId="{1CDC7E32-29FF-4B7D-88B8-FFD82CC2553C}" srcId="{11140EF4-6500-432B-AB83-7D9FFCF5AD90}" destId="{3EE3A139-3D14-4D88-865C-8D39770D73DF}" srcOrd="3" destOrd="0" parTransId="{06DB87D0-9320-499D-A44B-E57ACBE11652}" sibTransId="{7A84A7CB-D398-47BA-AD40-E77401F35783}"/>
    <dgm:cxn modelId="{73301976-1CF6-4527-BA52-F995ADA3907F}" srcId="{11140EF4-6500-432B-AB83-7D9FFCF5AD90}" destId="{1A17877D-7B2F-47D2-BC5E-86E5FBED646C}" srcOrd="2" destOrd="0" parTransId="{7FEEA763-285F-4C93-A5DD-8D1799B7734C}" sibTransId="{AA9C3344-8942-4092-8DE3-849634674DC7}"/>
    <dgm:cxn modelId="{D1790F7D-8AB2-4C74-BAB3-1580D364A5F4}" srcId="{11140EF4-6500-432B-AB83-7D9FFCF5AD90}" destId="{102B9C10-80CE-4C4B-A59B-52D3CF8AE780}" srcOrd="0" destOrd="0" parTransId="{57AEDDA3-C3EF-4013-B8AF-9FD3641A1F87}" sibTransId="{210DABDE-BDC0-4EDD-BFBD-5488F37227D6}"/>
    <dgm:cxn modelId="{1083B083-7F66-49CC-9072-49E5F275A19A}" type="presOf" srcId="{11140EF4-6500-432B-AB83-7D9FFCF5AD90}" destId="{50B6CB1F-3FD5-4137-B115-2EC459BB620C}" srcOrd="0" destOrd="0" presId="urn:microsoft.com/office/officeart/2018/2/layout/IconVerticalSolidList"/>
    <dgm:cxn modelId="{58F7D4BB-555D-4AC8-8EF4-F5AD919FFE18}" type="presOf" srcId="{3F25C5BE-4480-41E7-846E-8A6285F674BC}" destId="{6342D2E1-49B5-4BE6-A9A2-B2A228369DFE}" srcOrd="0" destOrd="0" presId="urn:microsoft.com/office/officeart/2018/2/layout/IconVerticalSolidList"/>
    <dgm:cxn modelId="{02FCE5C8-3528-4AE0-B912-F23A8D826874}" type="presOf" srcId="{102B9C10-80CE-4C4B-A59B-52D3CF8AE780}" destId="{E171C3A2-A451-4B91-A2E6-F7EC29F1A2E1}" srcOrd="0" destOrd="0" presId="urn:microsoft.com/office/officeart/2018/2/layout/IconVerticalSolidList"/>
    <dgm:cxn modelId="{13221AE7-665F-4E7F-BB50-16CD21ED4272}" type="presOf" srcId="{3EE3A139-3D14-4D88-865C-8D39770D73DF}" destId="{24E5562B-988B-412D-BFB7-C2EC55C5D934}" srcOrd="0" destOrd="0" presId="urn:microsoft.com/office/officeart/2018/2/layout/IconVerticalSolidList"/>
    <dgm:cxn modelId="{359D67E3-4B80-4CBA-9633-3AEE3DF64CCC}" type="presParOf" srcId="{50B6CB1F-3FD5-4137-B115-2EC459BB620C}" destId="{C27CDD43-96FA-4717-B2C0-91653CB33FBC}" srcOrd="0" destOrd="0" presId="urn:microsoft.com/office/officeart/2018/2/layout/IconVerticalSolidList"/>
    <dgm:cxn modelId="{9916E63A-655A-4366-888A-B88F7DA3C4B6}" type="presParOf" srcId="{C27CDD43-96FA-4717-B2C0-91653CB33FBC}" destId="{A4FD7FB1-E379-4E8C-8E46-4B97402F18C3}" srcOrd="0" destOrd="0" presId="urn:microsoft.com/office/officeart/2018/2/layout/IconVerticalSolidList"/>
    <dgm:cxn modelId="{3A876C5B-547E-4184-BFC6-6A571E807F72}" type="presParOf" srcId="{C27CDD43-96FA-4717-B2C0-91653CB33FBC}" destId="{15A9FF8A-194B-4E78-9651-B82DD5E68072}" srcOrd="1" destOrd="0" presId="urn:microsoft.com/office/officeart/2018/2/layout/IconVerticalSolidList"/>
    <dgm:cxn modelId="{C2722199-7730-45E2-994E-E5FAA47ACF1C}" type="presParOf" srcId="{C27CDD43-96FA-4717-B2C0-91653CB33FBC}" destId="{6D9ECB86-EC27-48FC-8351-4FBF7FC33417}" srcOrd="2" destOrd="0" presId="urn:microsoft.com/office/officeart/2018/2/layout/IconVerticalSolidList"/>
    <dgm:cxn modelId="{28C643CA-A963-4D93-AAE8-A5D86AB0FD4E}" type="presParOf" srcId="{C27CDD43-96FA-4717-B2C0-91653CB33FBC}" destId="{E171C3A2-A451-4B91-A2E6-F7EC29F1A2E1}" srcOrd="3" destOrd="0" presId="urn:microsoft.com/office/officeart/2018/2/layout/IconVerticalSolidList"/>
    <dgm:cxn modelId="{72CCCF9D-4DAD-4377-B44A-94C528C8A078}" type="presParOf" srcId="{50B6CB1F-3FD5-4137-B115-2EC459BB620C}" destId="{557F739A-D124-4FDA-9B2B-4BE6BD477F04}" srcOrd="1" destOrd="0" presId="urn:microsoft.com/office/officeart/2018/2/layout/IconVerticalSolidList"/>
    <dgm:cxn modelId="{BC831B8F-53C8-4486-AD70-8DF349B38E2D}" type="presParOf" srcId="{50B6CB1F-3FD5-4137-B115-2EC459BB620C}" destId="{6A8DBA0C-4E8A-48CE-A446-5DF105ABEA30}" srcOrd="2" destOrd="0" presId="urn:microsoft.com/office/officeart/2018/2/layout/IconVerticalSolidList"/>
    <dgm:cxn modelId="{4695E1CB-4F63-4236-B6FF-C198FB7A4DC3}" type="presParOf" srcId="{6A8DBA0C-4E8A-48CE-A446-5DF105ABEA30}" destId="{3358E5C4-1087-4EB6-A432-212409E37C45}" srcOrd="0" destOrd="0" presId="urn:microsoft.com/office/officeart/2018/2/layout/IconVerticalSolidList"/>
    <dgm:cxn modelId="{F5BEA343-85D9-4920-9FE1-60173ECC7B54}" type="presParOf" srcId="{6A8DBA0C-4E8A-48CE-A446-5DF105ABEA30}" destId="{2FD448CE-AEB6-47C1-A905-867B86998220}" srcOrd="1" destOrd="0" presId="urn:microsoft.com/office/officeart/2018/2/layout/IconVerticalSolidList"/>
    <dgm:cxn modelId="{E4810A4F-EAFD-4C9B-97F2-8B04C5978561}" type="presParOf" srcId="{6A8DBA0C-4E8A-48CE-A446-5DF105ABEA30}" destId="{24948EF4-5575-42EE-A7A8-830ADB67DCC9}" srcOrd="2" destOrd="0" presId="urn:microsoft.com/office/officeart/2018/2/layout/IconVerticalSolidList"/>
    <dgm:cxn modelId="{DF997E6C-FFD1-418D-8FE8-0E83867BF523}" type="presParOf" srcId="{6A8DBA0C-4E8A-48CE-A446-5DF105ABEA30}" destId="{6342D2E1-49B5-4BE6-A9A2-B2A228369DFE}" srcOrd="3" destOrd="0" presId="urn:microsoft.com/office/officeart/2018/2/layout/IconVerticalSolidList"/>
    <dgm:cxn modelId="{032C8A5A-243B-4F5F-9C23-ECD3B01A7D17}" type="presParOf" srcId="{50B6CB1F-3FD5-4137-B115-2EC459BB620C}" destId="{DC755E81-5845-47E4-8128-2F8738AB9281}" srcOrd="3" destOrd="0" presId="urn:microsoft.com/office/officeart/2018/2/layout/IconVerticalSolidList"/>
    <dgm:cxn modelId="{7C880D99-A9E9-45E2-A3E9-C33E8D3EA138}" type="presParOf" srcId="{50B6CB1F-3FD5-4137-B115-2EC459BB620C}" destId="{7D4950D7-37C2-4DC0-A9D0-0D7149AA4A2F}" srcOrd="4" destOrd="0" presId="urn:microsoft.com/office/officeart/2018/2/layout/IconVerticalSolidList"/>
    <dgm:cxn modelId="{FA9E7C88-50EF-4315-9ABF-0919F48F65F3}" type="presParOf" srcId="{7D4950D7-37C2-4DC0-A9D0-0D7149AA4A2F}" destId="{D4A98C16-EAD7-4A32-A18D-8121EECABD92}" srcOrd="0" destOrd="0" presId="urn:microsoft.com/office/officeart/2018/2/layout/IconVerticalSolidList"/>
    <dgm:cxn modelId="{45F461FB-F2A2-4FDD-99B1-2B1AF5E93CD4}" type="presParOf" srcId="{7D4950D7-37C2-4DC0-A9D0-0D7149AA4A2F}" destId="{14C6137B-79A2-4017-BDBF-ECFCD36E8A7C}" srcOrd="1" destOrd="0" presId="urn:microsoft.com/office/officeart/2018/2/layout/IconVerticalSolidList"/>
    <dgm:cxn modelId="{DE8BDB97-30FC-4BE6-9747-B949A44A5CE9}" type="presParOf" srcId="{7D4950D7-37C2-4DC0-A9D0-0D7149AA4A2F}" destId="{93D2F5FB-0B3A-4305-8A58-E17A72D1738E}" srcOrd="2" destOrd="0" presId="urn:microsoft.com/office/officeart/2018/2/layout/IconVerticalSolidList"/>
    <dgm:cxn modelId="{6687AAB8-7226-425F-A7B9-128901F22C82}" type="presParOf" srcId="{7D4950D7-37C2-4DC0-A9D0-0D7149AA4A2F}" destId="{11262117-A938-454A-8BD2-E642C3F41F8E}" srcOrd="3" destOrd="0" presId="urn:microsoft.com/office/officeart/2018/2/layout/IconVerticalSolidList"/>
    <dgm:cxn modelId="{3128B16A-44AD-424F-80FC-79ABBF824AD2}" type="presParOf" srcId="{50B6CB1F-3FD5-4137-B115-2EC459BB620C}" destId="{68F1B7AC-9B30-48FF-93FE-6DF49D714589}" srcOrd="5" destOrd="0" presId="urn:microsoft.com/office/officeart/2018/2/layout/IconVerticalSolidList"/>
    <dgm:cxn modelId="{6B46FA64-62F0-41AD-B915-7ACE0BD95F87}" type="presParOf" srcId="{50B6CB1F-3FD5-4137-B115-2EC459BB620C}" destId="{2BAF8223-DA38-4919-83A9-0F15BDC1963D}" srcOrd="6" destOrd="0" presId="urn:microsoft.com/office/officeart/2018/2/layout/IconVerticalSolidList"/>
    <dgm:cxn modelId="{7F76B7C0-1F44-4DA7-90C6-4E6FD4D655BE}" type="presParOf" srcId="{2BAF8223-DA38-4919-83A9-0F15BDC1963D}" destId="{5B88702F-0742-49F1-A900-BACE1040B546}" srcOrd="0" destOrd="0" presId="urn:microsoft.com/office/officeart/2018/2/layout/IconVerticalSolidList"/>
    <dgm:cxn modelId="{4E64C727-1C8B-4E71-B6EB-864467F80F35}" type="presParOf" srcId="{2BAF8223-DA38-4919-83A9-0F15BDC1963D}" destId="{62BF8D95-CDA1-4AFA-9B49-78AC5AE7F08E}" srcOrd="1" destOrd="0" presId="urn:microsoft.com/office/officeart/2018/2/layout/IconVerticalSolidList"/>
    <dgm:cxn modelId="{8C3B1BBF-0F82-469A-BFB2-2F212F81668E}" type="presParOf" srcId="{2BAF8223-DA38-4919-83A9-0F15BDC1963D}" destId="{DD48CD5E-DE64-4229-B648-311C13381615}" srcOrd="2" destOrd="0" presId="urn:microsoft.com/office/officeart/2018/2/layout/IconVerticalSolidList"/>
    <dgm:cxn modelId="{10A0E7AD-FC7E-479A-B8AC-C9E63E3F3C1B}" type="presParOf" srcId="{2BAF8223-DA38-4919-83A9-0F15BDC1963D}" destId="{24E5562B-988B-412D-BFB7-C2EC55C5D9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4DCC4-AF5A-4459-95A8-BA2E6220E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7EEB-DD73-45C6-9DF8-ED87508EFA1D}">
      <dgm:prSet custT="1"/>
      <dgm:spPr/>
      <dgm:t>
        <a:bodyPr/>
        <a:lstStyle/>
        <a:p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a product comparison engine designed to assist consumers in evaluating deals across various e-commerce platforms. </a:t>
          </a:r>
        </a:p>
        <a:p>
          <a:r>
            <a:rPr lang="en-US" sz="1800" i="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are prioritized using a numerical system, with higher numbers indicating higher priority. It is assumed that higher-level requirements inherently carry the priorities defined for their detailed counterparts unless explicitly stated otherwise.</a:t>
          </a:r>
        </a:p>
        <a:p>
          <a:r>
            <a:rPr lang="en-US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aims to streamline the online shopping experience by aggregating and comparing product data from multiple e-commerce platforms. 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enhances user decision-making by providing transparent, unbiased information specific to user preferences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AB815F-D097-4BBC-BCC4-A66BD20C6D6E}" type="parTrans" cxnId="{9354F61C-72C8-4369-BE35-9D6BA322DA59}">
      <dgm:prSet/>
      <dgm:spPr/>
      <dgm:t>
        <a:bodyPr/>
        <a:lstStyle/>
        <a:p>
          <a:endParaRPr lang="en-IN"/>
        </a:p>
      </dgm:t>
    </dgm:pt>
    <dgm:pt modelId="{73F56F48-85C1-4C1F-B639-03F5F30F9F98}" type="sibTrans" cxnId="{9354F61C-72C8-4369-BE35-9D6BA322DA59}">
      <dgm:prSet/>
      <dgm:spPr/>
      <dgm:t>
        <a:bodyPr/>
        <a:lstStyle/>
        <a:p>
          <a:endParaRPr lang="en-IN"/>
        </a:p>
      </dgm:t>
    </dgm:pt>
    <dgm:pt modelId="{956FD730-EDB8-484D-9328-66108FCDA116}" type="pres">
      <dgm:prSet presAssocID="{E5A4DCC4-AF5A-4459-95A8-BA2E6220E4FE}" presName="linear" presStyleCnt="0">
        <dgm:presLayoutVars>
          <dgm:animLvl val="lvl"/>
          <dgm:resizeHandles val="exact"/>
        </dgm:presLayoutVars>
      </dgm:prSet>
      <dgm:spPr/>
    </dgm:pt>
    <dgm:pt modelId="{A23188F3-F84F-4681-990D-E40D9968DBF0}" type="pres">
      <dgm:prSet presAssocID="{5DB87EEB-DD73-45C6-9DF8-ED87508EFA1D}" presName="parentText" presStyleLbl="node1" presStyleIdx="0" presStyleCnt="1" custLinFactNeighborX="0" custLinFactNeighborY="-2884">
        <dgm:presLayoutVars>
          <dgm:chMax val="0"/>
          <dgm:bulletEnabled val="1"/>
        </dgm:presLayoutVars>
      </dgm:prSet>
      <dgm:spPr/>
    </dgm:pt>
  </dgm:ptLst>
  <dgm:cxnLst>
    <dgm:cxn modelId="{9354F61C-72C8-4369-BE35-9D6BA322DA59}" srcId="{E5A4DCC4-AF5A-4459-95A8-BA2E6220E4FE}" destId="{5DB87EEB-DD73-45C6-9DF8-ED87508EFA1D}" srcOrd="0" destOrd="0" parTransId="{18AB815F-D097-4BBC-BCC4-A66BD20C6D6E}" sibTransId="{73F56F48-85C1-4C1F-B639-03F5F30F9F98}"/>
    <dgm:cxn modelId="{705B9D6D-4326-4C0A-B59B-F7FF5E77D709}" type="presOf" srcId="{5DB87EEB-DD73-45C6-9DF8-ED87508EFA1D}" destId="{A23188F3-F84F-4681-990D-E40D9968DBF0}" srcOrd="0" destOrd="0" presId="urn:microsoft.com/office/officeart/2005/8/layout/vList2"/>
    <dgm:cxn modelId="{1C40CE70-2447-424A-906E-2D086A123C26}" type="presOf" srcId="{E5A4DCC4-AF5A-4459-95A8-BA2E6220E4FE}" destId="{956FD730-EDB8-484D-9328-66108FCDA116}" srcOrd="0" destOrd="0" presId="urn:microsoft.com/office/officeart/2005/8/layout/vList2"/>
    <dgm:cxn modelId="{8F793C20-7B44-43B7-8A4F-BFBF957D75A6}" type="presParOf" srcId="{956FD730-EDB8-484D-9328-66108FCDA116}" destId="{A23188F3-F84F-4681-990D-E40D9968DB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D7FB1-E379-4E8C-8E46-4B97402F18C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9FF8A-194B-4E78-9651-B82DD5E68072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1C3A2-A451-4B91-A2E6-F7EC29F1A2E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</a:p>
      </dsp:txBody>
      <dsp:txXfrm>
        <a:off x="1372680" y="2344"/>
        <a:ext cx="5424994" cy="1188467"/>
      </dsp:txXfrm>
    </dsp:sp>
    <dsp:sp modelId="{3358E5C4-1087-4EB6-A432-212409E37C4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448CE-AEB6-47C1-A905-867B86998220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D2E1-49B5-4BE6-A9A2-B2A228369DFE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Overall Description</a:t>
          </a:r>
        </a:p>
      </dsp:txBody>
      <dsp:txXfrm>
        <a:off x="1372680" y="1487929"/>
        <a:ext cx="5424994" cy="1188467"/>
      </dsp:txXfrm>
    </dsp:sp>
    <dsp:sp modelId="{D4A98C16-EAD7-4A32-A18D-8121EECABD92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6137B-79A2-4017-BDBF-ECFCD36E8A7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62117-A938-454A-8BD2-E642C3F41F8E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Implemantation</a:t>
          </a:r>
          <a:endParaRPr lang="en-US" sz="2200" kern="1200" dirty="0"/>
        </a:p>
      </dsp:txBody>
      <dsp:txXfrm>
        <a:off x="1372680" y="2973514"/>
        <a:ext cx="5424994" cy="1188467"/>
      </dsp:txXfrm>
    </dsp:sp>
    <dsp:sp modelId="{5B88702F-0742-49F1-A900-BACE1040B546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F8D95-CDA1-4AFA-9B49-78AC5AE7F08E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5562B-988B-412D-BFB7-C2EC55C5D934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188F3-F84F-4681-990D-E40D9968DBF0}">
      <dsp:nvSpPr>
        <dsp:cNvPr id="0" name=""/>
        <dsp:cNvSpPr/>
      </dsp:nvSpPr>
      <dsp:spPr>
        <a:xfrm>
          <a:off x="0" y="5"/>
          <a:ext cx="10186069" cy="2889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 product comparison engine designed to assist consumers in evaluating deals across various e-commerce platforms.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are prioritized using a numerical system, with higher numbers indicating higher priority. It is assumed that higher-level requirements inherently carry the priorities defined for their detailed counterparts unless explicitly stated otherwise.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Siftly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aims to streamline the online shopping experience by aggregating and comparing product data from multiple e-commerce platforms.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enhances user decision-making by providing transparent, unbiased information specific to user preferences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073" y="141078"/>
        <a:ext cx="9903923" cy="2607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2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EACED-B554-4594-B12C-3001332308D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8D1635-88A9-455F-94EB-44653FE15FF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80036" y="-48153"/>
            <a:ext cx="10249230" cy="1144418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Vaishnav Vidyapeeth Vishwavidyalaya</a:t>
            </a:r>
            <a:br>
              <a:rPr lang="en-US" sz="28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Vaishnav Institute of Information and Technology (SVIIT)</a:t>
            </a:r>
            <a:endParaRPr lang="en-US" sz="2800" dirty="0">
              <a:solidFill>
                <a:srgbClr val="0252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26AA-3BF0-4B74-A00F-6763CB95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906086"/>
            <a:ext cx="8388626" cy="9919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Comparison Engine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212" y="4913894"/>
            <a:ext cx="262392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Prof. Virendra Dani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1027" y="4925073"/>
            <a:ext cx="545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Avani Pansare(21100BTCSAII09403)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Mruthunjay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(21100BTCSAII09431)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Divyanshu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Khatri (21100BTCSAII09412)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Chouhan (21100BTCSAII09443)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31" y="1144415"/>
            <a:ext cx="1594884" cy="1693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8269" y="2950695"/>
            <a:ext cx="566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Engineering</a:t>
            </a:r>
          </a:p>
          <a:p>
            <a:pPr algn="ctr"/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aseline="300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400" dirty="0">
                <a:solidFill>
                  <a:srgbClr val="0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Session (2021-2025)</a:t>
            </a:r>
          </a:p>
        </p:txBody>
      </p:sp>
    </p:spTree>
    <p:extLst>
      <p:ext uri="{BB962C8B-B14F-4D97-AF65-F5344CB8AC3E}">
        <p14:creationId xmlns:p14="http://schemas.microsoft.com/office/powerpoint/2010/main" val="387339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395507"/>
            <a:ext cx="10058400" cy="135378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EE33EF-F4FA-4787-84CA-2D26E97E5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4" y="1846263"/>
            <a:ext cx="8331857" cy="40227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03705B-EDA3-461F-A7CA-9006FA48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263"/>
            <a:ext cx="10933043" cy="45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4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2684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EE33EF-F4FA-4787-84CA-2D26E97E5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4" y="1846263"/>
            <a:ext cx="8331857" cy="4022725"/>
          </a:xfrm>
        </p:spPr>
      </p:pic>
    </p:spTree>
    <p:extLst>
      <p:ext uri="{BB962C8B-B14F-4D97-AF65-F5344CB8AC3E}">
        <p14:creationId xmlns:p14="http://schemas.microsoft.com/office/powerpoint/2010/main" val="146206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9E17-27E7-4910-9F64-6095EC2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/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C50A5-1B5D-414C-8333-3B29E385D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35" y="1922257"/>
            <a:ext cx="9439822" cy="4319518"/>
          </a:xfrm>
        </p:spPr>
      </p:pic>
    </p:spTree>
    <p:extLst>
      <p:ext uri="{BB962C8B-B14F-4D97-AF65-F5344CB8AC3E}">
        <p14:creationId xmlns:p14="http://schemas.microsoft.com/office/powerpoint/2010/main" val="381851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9E17-27E7-4910-9F64-6095EC2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/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10896-B72E-4830-B2B2-4E98C224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2" y="1846263"/>
            <a:ext cx="8621753" cy="4022725"/>
          </a:xfrm>
        </p:spPr>
      </p:pic>
    </p:spTree>
    <p:extLst>
      <p:ext uri="{BB962C8B-B14F-4D97-AF65-F5344CB8AC3E}">
        <p14:creationId xmlns:p14="http://schemas.microsoft.com/office/powerpoint/2010/main" val="67304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9F194-E808-4804-8058-44DDE593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5952-0385-4109-8C01-7F2C25E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E7F0A5A-D114-FB72-F822-D021D854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47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5952-0385-4109-8C01-7F2C25E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28" y="836763"/>
            <a:ext cx="10058400" cy="883345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9D1BD3-3E71-BFA9-1902-2F7C82673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92927"/>
              </p:ext>
            </p:extLst>
          </p:nvPr>
        </p:nvGraphicFramePr>
        <p:xfrm>
          <a:off x="1080029" y="2071991"/>
          <a:ext cx="10186070" cy="305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3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8C18-7A9E-4D48-4496-5C14A637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E5F3-B426-08C5-0155-1DAA89B3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8996"/>
            <a:ext cx="10058400" cy="369009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new, self-contained product developed to enhance the online shopping experience by providing users with easy access to product comparisons and deals.</a:t>
            </a:r>
          </a:p>
          <a:p>
            <a:pPr marL="0" indent="0" algn="just">
              <a:lnSpc>
                <a:spcPts val="1200"/>
              </a:lnSpc>
              <a:buNone/>
            </a:pPr>
            <a:endParaRPr lang="en-US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Major Functions: This includes a high-level outline of the key features and functions that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perform.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for products across multiple platforms.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prices and product features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Filtering results based on user preferences (e.g., price range, brand).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Viewing historical price trends for products.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alerts for price drops or new offers.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799-2778-4F97-AB90-D1AA441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1104-E605-D13E-5894-F59121DC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 Standards &amp; Style Guides: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interface will follow modern UI/UX standards, including a clean, minimalistic design with intuitive navigation. The colour palette and typography will align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Siftly's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brand guidelines, focusing on user-friendliness and accessibility.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Layout &amp; Constraints: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page will have a consistent layout with a header (navigation bar), a content area displaying products, and a footer. Filters, search bars, and sorting options will be placed in side panels or at the top for easy access.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Buttons &amp; Functions: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Common elements like a "Help" button, "Contact Us," and "Profile" options will be accessible on every screen. Buttons for filtering, sorting, and comparing prizes will have standard, easy-to-understand labels and icons.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 Shortcuts &amp; Navigation: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Navigation will support keyboard shortcuts for accessibility, such as using arrow keys to scroll through items or "Enter" to select a prize for comparison.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 Display Standards: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Errors will be displayed as pop-ups or inline messages with clear guidance on what went wrong and how users can resolve issues.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1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3600" dirty="0">
                <a:latin typeface="+mn-lt"/>
              </a:rPr>
              <a:t> &amp;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dirty="0">
                <a:latin typeface="+mn-lt"/>
              </a:rPr>
              <a:t>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F6D6-662C-6149-D1B1-623A7979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1200"/>
              </a:lnSpc>
            </a:pP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Siftly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connections to other hardware components are as follows:</a:t>
            </a: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Supported Devices: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browsers (desktop, mobile), mobile devices (iOS, Android).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Interactions: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HTTP/HTTPS requests for fetching and aggregating prize data from external APIs.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Interactions: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interactions via mouse, keyboard, and touch inputs to filter and sort prizes.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Communication: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 APIs for backend data processing; cloud-based servers (e.g., AWS, GCP) handle storage and requests.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HTTPS for secure communication between the client, server, and external prize data sources.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8D6E9-ED54-4E93-ABC9-92510A96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73" y="1846263"/>
            <a:ext cx="8304980" cy="4022725"/>
          </a:xfrm>
        </p:spPr>
      </p:pic>
    </p:spTree>
    <p:extLst>
      <p:ext uri="{BB962C8B-B14F-4D97-AF65-F5344CB8AC3E}">
        <p14:creationId xmlns:p14="http://schemas.microsoft.com/office/powerpoint/2010/main" val="415444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6179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6E2F64-1CCC-4BD2-B111-C1A7C65D9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8" y="1846263"/>
            <a:ext cx="8358909" cy="4022725"/>
          </a:xfrm>
        </p:spPr>
      </p:pic>
    </p:spTree>
    <p:extLst>
      <p:ext uri="{BB962C8B-B14F-4D97-AF65-F5344CB8AC3E}">
        <p14:creationId xmlns:p14="http://schemas.microsoft.com/office/powerpoint/2010/main" val="406821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48A-C819-DBD2-E828-A87B9AE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43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EE33EF-F4FA-4787-84CA-2D26E97E5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4" y="1846263"/>
            <a:ext cx="8331857" cy="4022725"/>
          </a:xfrm>
        </p:spPr>
      </p:pic>
    </p:spTree>
    <p:extLst>
      <p:ext uri="{BB962C8B-B14F-4D97-AF65-F5344CB8AC3E}">
        <p14:creationId xmlns:p14="http://schemas.microsoft.com/office/powerpoint/2010/main" val="761784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</TotalTime>
  <Words>595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Retrospect</vt:lpstr>
      <vt:lpstr>Shri Vaishnav Vidyapeeth Vishwavidyalaya Shri Vaishnav Institute of Information and Technology (SVIIT)</vt:lpstr>
      <vt:lpstr>Outline</vt:lpstr>
      <vt:lpstr>Introduction</vt:lpstr>
      <vt:lpstr>Overall Description : Product perspective </vt:lpstr>
      <vt:lpstr>External Interface Requirements : User Interfaces</vt:lpstr>
      <vt:lpstr>Hardware &amp; Software Interfaces</vt:lpstr>
      <vt:lpstr>Implementation </vt:lpstr>
      <vt:lpstr>Implementation </vt:lpstr>
      <vt:lpstr>Implementation</vt:lpstr>
      <vt:lpstr>Implementation</vt:lpstr>
      <vt:lpstr>Implementation</vt:lpstr>
      <vt:lpstr>Login Testing </vt:lpstr>
      <vt:lpstr>Login Testing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Domain</dc:title>
  <dc:creator>Divyanshu</dc:creator>
  <cp:lastModifiedBy>Divyanshu</cp:lastModifiedBy>
  <cp:revision>41</cp:revision>
  <dcterms:created xsi:type="dcterms:W3CDTF">2024-08-15T17:26:03Z</dcterms:created>
  <dcterms:modified xsi:type="dcterms:W3CDTF">2024-11-20T16:52:33Z</dcterms:modified>
</cp:coreProperties>
</file>