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15C4C-954F-4E62-8815-E8B5951D6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4BBE8AD-CDE2-41A3-ADBF-40B2F13E6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AED8C7-F32A-4ED2-AD11-79886623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9-12-2021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1282F4-C488-4F24-AEC6-DE5CFF2E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E90B79-6467-473F-B54D-32C0BE50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87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56DF-BC2B-4755-8B6B-0494F813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E265D6D-E2D3-4361-B0EE-A7CDF4B12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909609-E9E1-4980-BFAD-A707A43A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9-12-2021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0C6B48-63E0-4C1F-B52F-6AA677E4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34605A-D108-4D80-8714-30F41B90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20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8041C1D-CAC5-48BD-B081-C8A2BD6E6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0C7DD28-9398-4D2C-BFD3-ABBCBABC1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86A0BE-CCE2-45E8-AAF7-220103FE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9-12-2021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D0A5CA-6754-4D6B-A8FB-26D4D9B7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45754B-2D8F-4F3C-8A91-66066B98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76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DF10B-AB61-4082-92A0-52A5D636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2E2255-C04C-4351-83BE-3BEDBAB1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611A9D-2D67-4CBA-9EFE-C6B5C7A7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9-12-2021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345DD2-165D-4B99-926A-DFD58090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ED7D2B-4466-4331-BBE0-4F09F692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81DB7-4FED-497B-A7C1-3885E6FC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E57A36-B061-4B95-8416-2BD1EEB1E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E27381-5669-408C-A6BF-E24D654A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9-12-2021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24F24D-BE9D-4292-96DA-2FB97A73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134E05-53EA-4F8D-B685-E4260E66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071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6798B-0894-49B2-ABFF-54E2B0A4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C1CC81-3E2B-43EA-A366-842696EDA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69A98CD-279A-4423-9DAB-EB4674BD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310BE1-38B7-4725-BD7F-8F920A33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9-12-2021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E6EB36-A276-4B79-9649-BFB2C420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A05EB98-C530-4ABE-AB3F-03D1A4C0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838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623BF-C4E0-4C56-83ED-8E40AA8F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81933E-2188-494C-8F1E-C290BFEE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BF50EE4-2386-4D7F-9B4D-ABDC681B6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1603CF6-15D5-420D-B9AD-CB1194790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12BE12E-5D22-4483-9D0A-6713E9C55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DF1B0E8-FA09-47FE-8BC6-FAE5ECB0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9-12-2021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0966A99-2597-49DD-9215-37E06AE4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0C7A8FF-B556-4BB3-98C9-396F6DF4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52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BFEA1-C61F-4618-A95F-BA7836A4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57FA24E-2DB4-404A-92F6-9DFAA1AC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9-12-2021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54D74D6-1D84-4857-9F39-6C90B9F6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547085-5A24-4B4D-9272-0763936F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071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02DE444-5872-41F2-A42D-DD761807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9-12-2021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B8C9343-F75D-425C-948F-B515A021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B7E7FD-5096-47EE-B859-6753C3E1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903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9778C-AF24-4EDC-95A3-686C954B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5A7E1C-B3B0-463B-9873-B46AC9F95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A6B01B-5293-4BF4-82B7-BB0827709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813AC5-4718-484A-A2D7-44B5906A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9-12-2021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DFE8CB9-4392-4CBA-89C8-71C88F9B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8C8E38-3179-4A0A-AAD5-558BCF1E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783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7676C-B59D-4A91-9F41-5B64D670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20CFDB8-E28C-47BA-8503-18C8DE030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F7A1A49-0003-4574-9CB5-FCEB7887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629FBA-6341-4EF7-9484-B3FEA902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3A7-E000-4F88-9A06-A9A78E549826}" type="datetimeFigureOut">
              <a:rPr lang="nl-NL" smtClean="0"/>
              <a:t>9-12-2021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C6B4B9-AB9B-4FAB-B4D5-7325C9A3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35F02B-F947-43E8-87F0-57671A81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44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FE66A06-F288-4E90-9239-60470983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57ADC4-E9D3-4DB0-B8DF-F250BEB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B3EA88-C177-46D8-AB18-59B24763A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AA3A7-E000-4F88-9A06-A9A78E549826}" type="datetimeFigureOut">
              <a:rPr lang="nl-NL" smtClean="0"/>
              <a:t>9-12-2021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C08A63-A1CF-4605-B4EF-41DC584E2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37151D-37FE-41AB-9164-C18A9C638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C955-AF09-4F17-BA17-450FB84D5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26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5DF3A123-FD26-4EC3-9DD9-A1116B5A1D61}"/>
              </a:ext>
            </a:extLst>
          </p:cNvPr>
          <p:cNvSpPr txBox="1"/>
          <p:nvPr/>
        </p:nvSpPr>
        <p:spPr>
          <a:xfrm>
            <a:off x="704295" y="4458050"/>
            <a:ext cx="261299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u="sng" dirty="0"/>
              <a:t>radiator</a:t>
            </a:r>
          </a:p>
          <a:p>
            <a:r>
              <a:rPr lang="nl-NL" dirty="0" err="1"/>
              <a:t>rid</a:t>
            </a:r>
            <a:endParaRPr lang="nl-NL" dirty="0"/>
          </a:p>
          <a:p>
            <a:r>
              <a:rPr lang="nl-NL" dirty="0" err="1"/>
              <a:t>mac</a:t>
            </a:r>
            <a:endParaRPr lang="nl-NL" dirty="0"/>
          </a:p>
          <a:p>
            <a:r>
              <a:rPr lang="nl-NL" dirty="0" err="1"/>
              <a:t>fk_tid</a:t>
            </a:r>
            <a:endParaRPr lang="nl-NL" dirty="0"/>
          </a:p>
          <a:p>
            <a:r>
              <a:rPr lang="nl-NL" dirty="0"/>
              <a:t>o</a:t>
            </a:r>
            <a:r>
              <a:rPr lang="nl-NL"/>
              <a:t>pen</a:t>
            </a:r>
            <a:r>
              <a:rPr lang="nl-NL" dirty="0" err="1"/>
              <a:t>_close</a:t>
            </a:r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D1E6E9F-8167-4850-B942-9F0A6AE24BD3}"/>
              </a:ext>
            </a:extLst>
          </p:cNvPr>
          <p:cNvSpPr txBox="1"/>
          <p:nvPr/>
        </p:nvSpPr>
        <p:spPr>
          <a:xfrm>
            <a:off x="704295" y="418510"/>
            <a:ext cx="261299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u="sng" dirty="0"/>
              <a:t>thermostaat</a:t>
            </a:r>
          </a:p>
          <a:p>
            <a:r>
              <a:rPr lang="nl-NL" dirty="0" err="1"/>
              <a:t>tid</a:t>
            </a:r>
            <a:endParaRPr lang="nl-NL" dirty="0"/>
          </a:p>
          <a:p>
            <a:r>
              <a:rPr lang="nl-NL" dirty="0" err="1"/>
              <a:t>mac</a:t>
            </a:r>
            <a:endParaRPr lang="nl-NL" dirty="0"/>
          </a:p>
          <a:p>
            <a:r>
              <a:rPr lang="nl-NL" dirty="0" err="1"/>
              <a:t>kamer_naam</a:t>
            </a:r>
            <a:endParaRPr lang="nl-NL" dirty="0"/>
          </a:p>
          <a:p>
            <a:r>
              <a:rPr lang="nl-NL" dirty="0"/>
              <a:t>datumtijd</a:t>
            </a:r>
          </a:p>
          <a:p>
            <a:r>
              <a:rPr lang="nl-NL" dirty="0" err="1"/>
              <a:t>ingestelde_temp</a:t>
            </a:r>
            <a:endParaRPr lang="nl-NL" dirty="0"/>
          </a:p>
          <a:p>
            <a:r>
              <a:rPr lang="nl-NL" dirty="0" err="1"/>
              <a:t>huidig_temp</a:t>
            </a:r>
            <a:endParaRPr lang="nl-NL" dirty="0"/>
          </a:p>
          <a:p>
            <a:r>
              <a:rPr lang="nl-NL" dirty="0"/>
              <a:t>luchtvocht</a:t>
            </a:r>
          </a:p>
          <a:p>
            <a:r>
              <a:rPr lang="nl-NL" dirty="0" err="1"/>
              <a:t>batterij_level</a:t>
            </a:r>
            <a:endParaRPr lang="nl-NL" dirty="0"/>
          </a:p>
          <a:p>
            <a:r>
              <a:rPr lang="nl-NL" dirty="0" err="1"/>
              <a:t>therm_name</a:t>
            </a:r>
            <a:endParaRPr lang="nl-NL" dirty="0"/>
          </a:p>
          <a:p>
            <a:r>
              <a:rPr lang="nl-NL" dirty="0"/>
              <a:t>Handmatig</a:t>
            </a:r>
          </a:p>
          <a:p>
            <a:r>
              <a:rPr lang="nl-NL" dirty="0"/>
              <a:t>smartheat</a:t>
            </a:r>
          </a:p>
          <a:p>
            <a:r>
              <a:rPr lang="nl-NL" dirty="0" err="1"/>
              <a:t>handmatig_tijd</a:t>
            </a:r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1BEF13-A2DD-4BF5-B5A9-329EA9BC0FD6}"/>
              </a:ext>
            </a:extLst>
          </p:cNvPr>
          <p:cNvSpPr txBox="1"/>
          <p:nvPr/>
        </p:nvSpPr>
        <p:spPr>
          <a:xfrm>
            <a:off x="3864745" y="418510"/>
            <a:ext cx="261299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u="sng" dirty="0" err="1"/>
              <a:t>thermostaat_details</a:t>
            </a:r>
            <a:endParaRPr lang="nl-NL" u="sng" dirty="0"/>
          </a:p>
          <a:p>
            <a:r>
              <a:rPr lang="nl-NL" dirty="0" err="1"/>
              <a:t>tid_d</a:t>
            </a:r>
            <a:endParaRPr lang="nl-NL" dirty="0"/>
          </a:p>
          <a:p>
            <a:r>
              <a:rPr lang="nl-NL" dirty="0" err="1"/>
              <a:t>fk_tid</a:t>
            </a:r>
            <a:endParaRPr lang="nl-NL" dirty="0"/>
          </a:p>
          <a:p>
            <a:r>
              <a:rPr lang="nl-NL" dirty="0"/>
              <a:t>datumtijd</a:t>
            </a:r>
          </a:p>
          <a:p>
            <a:r>
              <a:rPr lang="nl-NL" dirty="0"/>
              <a:t>temp</a:t>
            </a:r>
          </a:p>
          <a:p>
            <a:r>
              <a:rPr lang="nl-NL" dirty="0"/>
              <a:t>vocht</a:t>
            </a:r>
          </a:p>
          <a:p>
            <a:r>
              <a:rPr lang="nl-NL" dirty="0"/>
              <a:t>batterij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BB23664-22EA-433F-94FA-DFB689788F7A}"/>
              </a:ext>
            </a:extLst>
          </p:cNvPr>
          <p:cNvSpPr txBox="1"/>
          <p:nvPr/>
        </p:nvSpPr>
        <p:spPr>
          <a:xfrm>
            <a:off x="3864745" y="2746172"/>
            <a:ext cx="261299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u="sng" dirty="0" err="1"/>
              <a:t>thermostaat_schedule</a:t>
            </a:r>
            <a:endParaRPr lang="nl-NL" u="sng" dirty="0"/>
          </a:p>
          <a:p>
            <a:r>
              <a:rPr lang="nl-NL" dirty="0" err="1"/>
              <a:t>sid</a:t>
            </a:r>
            <a:endParaRPr lang="nl-NL" dirty="0"/>
          </a:p>
          <a:p>
            <a:r>
              <a:rPr lang="nl-NL" dirty="0" err="1"/>
              <a:t>fk_tid</a:t>
            </a:r>
            <a:endParaRPr lang="nl-NL" dirty="0"/>
          </a:p>
          <a:p>
            <a:r>
              <a:rPr lang="nl-NL" dirty="0"/>
              <a:t>dag</a:t>
            </a:r>
          </a:p>
          <a:p>
            <a:r>
              <a:rPr lang="nl-NL" dirty="0"/>
              <a:t>tijd</a:t>
            </a:r>
          </a:p>
          <a:p>
            <a:r>
              <a:rPr lang="nl-NL" dirty="0"/>
              <a:t>temp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495BAC8-4876-4F17-BE20-B90B71899DB1}"/>
              </a:ext>
            </a:extLst>
          </p:cNvPr>
          <p:cNvCxnSpPr/>
          <p:nvPr/>
        </p:nvCxnSpPr>
        <p:spPr>
          <a:xfrm flipV="1">
            <a:off x="6383045" y="3693111"/>
            <a:ext cx="630314" cy="71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CD59C95C-92A3-4017-9943-B3B86428ECB3}"/>
              </a:ext>
            </a:extLst>
          </p:cNvPr>
          <p:cNvSpPr txBox="1"/>
          <p:nvPr/>
        </p:nvSpPr>
        <p:spPr>
          <a:xfrm>
            <a:off x="7025195" y="3508445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1-7 (ma – zo)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2C6F504E-458E-4284-9CD8-97E78C81EBE7}"/>
              </a:ext>
            </a:extLst>
          </p:cNvPr>
          <p:cNvCxnSpPr>
            <a:cxnSpLocks/>
          </p:cNvCxnSpPr>
          <p:nvPr/>
        </p:nvCxnSpPr>
        <p:spPr>
          <a:xfrm>
            <a:off x="6383045" y="3957676"/>
            <a:ext cx="630314" cy="102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1B3E8E85-7E33-4F81-A859-85AE019B12E7}"/>
              </a:ext>
            </a:extLst>
          </p:cNvPr>
          <p:cNvSpPr txBox="1"/>
          <p:nvPr/>
        </p:nvSpPr>
        <p:spPr>
          <a:xfrm>
            <a:off x="7013359" y="3875803"/>
            <a:ext cx="209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hh:mm</a:t>
            </a:r>
            <a:r>
              <a:rPr lang="nl-NL" dirty="0"/>
              <a:t> (24h format)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DFA3EEA-E430-4AE2-8874-388399B15E12}"/>
              </a:ext>
            </a:extLst>
          </p:cNvPr>
          <p:cNvSpPr txBox="1"/>
          <p:nvPr/>
        </p:nvSpPr>
        <p:spPr>
          <a:xfrm>
            <a:off x="4085208" y="5038699"/>
            <a:ext cx="261299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u="sng" dirty="0" err="1"/>
              <a:t>Radiator_history</a:t>
            </a:r>
            <a:endParaRPr lang="nl-NL" u="sng" dirty="0"/>
          </a:p>
          <a:p>
            <a:r>
              <a:rPr lang="nl-NL" dirty="0" err="1"/>
              <a:t>rhid</a:t>
            </a:r>
            <a:endParaRPr lang="nl-NL" dirty="0"/>
          </a:p>
          <a:p>
            <a:r>
              <a:rPr lang="nl-NL" dirty="0" err="1"/>
              <a:t>Fk_rid</a:t>
            </a:r>
            <a:endParaRPr lang="nl-NL" dirty="0"/>
          </a:p>
          <a:p>
            <a:r>
              <a:rPr lang="nl-NL" dirty="0" err="1"/>
              <a:t>open_close</a:t>
            </a:r>
            <a:endParaRPr lang="nl-NL" dirty="0"/>
          </a:p>
          <a:p>
            <a:r>
              <a:rPr lang="nl-NL" dirty="0"/>
              <a:t>datumtijd</a:t>
            </a:r>
          </a:p>
        </p:txBody>
      </p:sp>
    </p:spTree>
    <p:extLst>
      <p:ext uri="{BB962C8B-B14F-4D97-AF65-F5344CB8AC3E}">
        <p14:creationId xmlns:p14="http://schemas.microsoft.com/office/powerpoint/2010/main" val="109984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A18B6-614F-4B29-95DC-0E034B45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05B14B-A2E1-490E-A317-FBC00CF4E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6558" cy="43513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verwarmschema.thermostaat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serial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mac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kamer_naam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datumtijd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timestamp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ingestelde_temp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float4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huidige_temp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float4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luchtvocht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batterij_level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NULL,</a:t>
            </a:r>
          </a:p>
          <a:p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handmatig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int4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smartheat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sz="1800">
                <a:solidFill>
                  <a:srgbClr val="000000"/>
                </a:solidFill>
                <a:latin typeface="Consolas" panose="020B0609020204030204" pitchFamily="49" charset="0"/>
              </a:rPr>
              <a:t>Handmatig_tijd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timestamp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NL" sz="1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thermostaat_pk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NL" sz="1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NL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FD8AED11-22C2-4F94-8A0D-69CABF008FF8}"/>
              </a:ext>
            </a:extLst>
          </p:cNvPr>
          <p:cNvSpPr txBox="1">
            <a:spLocks/>
          </p:cNvSpPr>
          <p:nvPr/>
        </p:nvSpPr>
        <p:spPr>
          <a:xfrm>
            <a:off x="6384758" y="1869741"/>
            <a:ext cx="5546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verwarmschema.radiator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rid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serial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mac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fk_tid </a:t>
            </a:r>
            <a:r>
              <a:rPr lang="sv-SE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open_close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sv-SE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radiator_pk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(rid),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lowbattery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radiator_thermostaat_fk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fk_tid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verwarmschema.thermostaat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NL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361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A18B6-614F-4B29-95DC-0E034B45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05B14B-A2E1-490E-A317-FBC00CF4E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6558" cy="43513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verwarmschema.thermostaat_details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tid_d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serial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datumtijd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timestamp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fk_tid </a:t>
            </a:r>
            <a:r>
              <a:rPr lang="sv-SE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80"/>
                </a:solidFill>
                <a:latin typeface="Consolas" panose="020B0609020204030204" pitchFamily="49" charset="0"/>
              </a:rPr>
              <a:t>"temp"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float4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vocht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int4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batterij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int4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thermostaat_details_pk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tid_d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thermostaat_details_thermostaat_fk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fk_tid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verwarmschema.thermostaat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NL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7106E4E-6E31-491C-8503-020DB08F6333}"/>
              </a:ext>
            </a:extLst>
          </p:cNvPr>
          <p:cNvSpPr txBox="1"/>
          <p:nvPr/>
        </p:nvSpPr>
        <p:spPr>
          <a:xfrm>
            <a:off x="6096000" y="1690688"/>
            <a:ext cx="6094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verwarmschema.thermostaat_schedule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sid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serial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dag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int4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tijd </a:t>
            </a:r>
            <a:r>
              <a:rPr lang="nl-NL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80"/>
                </a:solidFill>
                <a:latin typeface="Consolas" panose="020B0609020204030204" pitchFamily="49" charset="0"/>
              </a:rPr>
              <a:t>"temp"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float4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fk_tid </a:t>
            </a:r>
            <a:r>
              <a:rPr lang="sv-SE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int4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thermostaat_schedule_pk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sid,dag,tijd,fk_tid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thermostaat_schedule_thermostaat_fk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fk_tid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verwarmschema.thermostaat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NL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584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A18B6-614F-4B29-95DC-0E034B45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2095E76-B1C9-44A3-9641-7C6808299757}"/>
              </a:ext>
            </a:extLst>
          </p:cNvPr>
          <p:cNvSpPr txBox="1"/>
          <p:nvPr/>
        </p:nvSpPr>
        <p:spPr>
          <a:xfrm>
            <a:off x="838200" y="2033777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verwarmschema.radiator_history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rhid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serial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fk_rid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int4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open_close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int4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datumtijd </a:t>
            </a:r>
            <a:r>
              <a:rPr lang="nl-NL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timestamp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radiator_history_pk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rhid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radiator_history_radiator_fk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fk_rid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verwarmschema.radiator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rid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</a:p>
          <a:p>
            <a:pPr algn="l"/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NL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65581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22268</TotalTime>
  <Words>478</Words>
  <Application>Microsoft Office PowerPoint</Application>
  <PresentationFormat>Breedbeeld</PresentationFormat>
  <Paragraphs>88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koen van baardewijk</dc:creator>
  <cp:lastModifiedBy>koen van baardewijk</cp:lastModifiedBy>
  <cp:revision>124</cp:revision>
  <dcterms:created xsi:type="dcterms:W3CDTF">2019-11-23T11:05:20Z</dcterms:created>
  <dcterms:modified xsi:type="dcterms:W3CDTF">2021-12-09T19:57:01Z</dcterms:modified>
</cp:coreProperties>
</file>