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12BFC-CF7F-4AE9-AE41-EC859809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3A3A19-C86D-41D9-95DF-B92AD0AC7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A23A65-D912-4B06-834A-3E23A76B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1E40A9-CFD9-47F1-A5CF-D729E90E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82AB34-67A1-4F19-9BC8-65233911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54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B80AB-4189-4E35-8EB6-036FA7D3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4C2D848-DFD2-4726-8710-FD067AC35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3E0946-072C-43DB-B4C2-56E48654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783702-654B-4713-834F-CE7BED41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7F8F03-05F7-446E-8158-94BAF79C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5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D62C223-D0DD-4F97-9545-881E95EBB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691D1C3-E484-49A1-A1F0-A6E90B37D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F2E1FB-803D-4168-A636-F3C4618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99E705-C3F4-4D2C-BE02-31C9B5A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4F8923-BBDF-48AE-BDD6-CAFA5619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3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DB79B-1126-4519-A430-678ED519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C1E34-D463-4919-9620-ABA2228C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AC939A-790B-4E01-923F-ECAC21FF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7A34B8-D92B-4A97-8108-CD5582A8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8A28BE-6A2E-48C6-BD71-7415D5DB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22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DADEF-C2B7-47DD-ACC0-62B343D4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3A086F-7CF1-41C7-B311-29A666EF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6F57DC-F934-455B-95D3-33705108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85B059-CAB5-4EFF-9A3B-EDFCD3D3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607059-B32A-470F-BB08-7346A27D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96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29839-9BFC-4CD7-BF2C-DD727858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6BE78A-0A6F-4A2F-B8F2-FBBD6840D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6102B2-9E58-491C-8A59-2069DA7D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87AB81-7DCC-47F2-8115-F5D65A54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80B4EC-E908-4E5F-A620-3712604C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3556F0-EA01-4E3D-A763-96505ED4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95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6707-F450-48E1-9A2D-053DCCBC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EF2407-A0B0-4563-A67C-3DD4584F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4ED4028-3EC9-43C9-A21D-5881BE0E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FFF83A-8F7D-4170-A527-B0F52083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2F229E7-3E29-4DAE-A130-194754A34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51DC6AC-ED43-40FA-B11A-922CD451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26FDBCC-84FE-4067-BA2A-64078666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3931018-9E64-40D0-9CBE-DC5A3E1C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50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86AFB-3AA8-417D-A647-9921A23F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4321A3A-5E9C-4927-A493-7C4E8647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4B63FE6-E8B4-48AF-B273-A7DBA38F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FB5FCC-EC27-4EE7-8214-C4192D4C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6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10BDF1-A927-4CDA-96AB-A8358670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C995DAB-47C0-4A22-94BD-6A6F45F4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62DC72-A37A-4EFE-B670-2C3D4E37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45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B4158-27AD-4827-9157-7F3D893B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8B02C7-EA30-4958-8953-B8515E6F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3DF6A6-8549-46B4-835A-4F326959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ACB514-5F08-4CF3-B3D2-7F541EC9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0F3CE2-CAD7-4F1B-A965-2341578F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1B8AD8-A793-4CB5-83B3-351B3FCA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4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2E825-C3E8-46CD-A894-90B6923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118FD4F-6DC9-4C3F-867E-F9A1A2C8F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28D60-6CCB-4878-807E-93D0276F4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DAD0B21-5599-4DDF-BE8E-1466650F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3392A2-0143-4E7B-8EFE-8026F6D3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EB40BC-324D-4792-9A16-C9760E6F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81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C6AD151-87E7-4236-A18B-4179D522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C25D24-F210-40D8-8147-418D9D60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D3E560-5E83-4A57-9AE5-93DAB14A0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ABBC-2064-4C4F-9DD3-5E15E483AF4E}" type="datetimeFigureOut">
              <a:rPr lang="nl-NL" smtClean="0"/>
              <a:t>10-2-2021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075D8-2AC4-4AEC-A958-9EEC59D41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F447EF-1542-4727-B70B-92FC2F46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4693-9FC3-47DB-AAB3-36D139DC98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4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32BACA9-2884-40B2-8521-81DF2F205D37}"/>
              </a:ext>
            </a:extLst>
          </p:cNvPr>
          <p:cNvSpPr/>
          <p:nvPr/>
        </p:nvSpPr>
        <p:spPr>
          <a:xfrm>
            <a:off x="1856792" y="1810139"/>
            <a:ext cx="8276253" cy="410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D8D7EFB-0409-4E12-B6C6-90753B144A73}"/>
              </a:ext>
            </a:extLst>
          </p:cNvPr>
          <p:cNvSpPr/>
          <p:nvPr/>
        </p:nvSpPr>
        <p:spPr>
          <a:xfrm>
            <a:off x="1856792" y="1375794"/>
            <a:ext cx="1535185" cy="43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Homecontrol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2C4D2D0-4DF3-41E6-83FC-711E78F2FF05}"/>
              </a:ext>
            </a:extLst>
          </p:cNvPr>
          <p:cNvSpPr/>
          <p:nvPr/>
        </p:nvSpPr>
        <p:spPr>
          <a:xfrm>
            <a:off x="3391977" y="1375792"/>
            <a:ext cx="1535185" cy="4343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/>
                </a:solidFill>
              </a:rPr>
              <a:t>Energy/Gas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80A9D2D-70F8-4F11-A2EF-A239C8E53BDB}"/>
              </a:ext>
            </a:extLst>
          </p:cNvPr>
          <p:cNvSpPr/>
          <p:nvPr/>
        </p:nvSpPr>
        <p:spPr>
          <a:xfrm>
            <a:off x="4927162" y="1375790"/>
            <a:ext cx="1535185" cy="4343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/>
                </a:solidFill>
              </a:rPr>
              <a:t>Watering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D7A67D7-0DC0-454D-9A46-BA62BC79AF5C}"/>
              </a:ext>
            </a:extLst>
          </p:cNvPr>
          <p:cNvSpPr/>
          <p:nvPr/>
        </p:nvSpPr>
        <p:spPr>
          <a:xfrm>
            <a:off x="2046914" y="2206305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buitenverlichting</a:t>
            </a:r>
          </a:p>
          <a:p>
            <a:pPr algn="ctr"/>
            <a:r>
              <a:rPr lang="nl-NL" dirty="0"/>
              <a:t>Aan/uit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0F15806-8FA2-44E5-9D27-35EAC326B537}"/>
              </a:ext>
            </a:extLst>
          </p:cNvPr>
          <p:cNvSpPr/>
          <p:nvPr/>
        </p:nvSpPr>
        <p:spPr>
          <a:xfrm>
            <a:off x="4695010" y="1950098"/>
            <a:ext cx="5245944" cy="378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dirty="0"/>
              <a:t>Verwarming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E46012C-BFCD-49FF-A19F-BD9592AC8B0C}"/>
              </a:ext>
            </a:extLst>
          </p:cNvPr>
          <p:cNvSpPr txBox="1"/>
          <p:nvPr/>
        </p:nvSpPr>
        <p:spPr>
          <a:xfrm>
            <a:off x="-53506" y="2289797"/>
            <a:ext cx="195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Groen=verwarmen</a:t>
            </a:r>
          </a:p>
          <a:p>
            <a:r>
              <a:rPr lang="nl-NL" dirty="0"/>
              <a:t>Rood=uit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AEDB15CD-AACD-4FD9-8217-AE8D6022084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634953" y="2508309"/>
            <a:ext cx="411961" cy="667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CE78ABCA-2B67-4429-A22D-8688A5C7ED64}"/>
              </a:ext>
            </a:extLst>
          </p:cNvPr>
          <p:cNvSpPr/>
          <p:nvPr/>
        </p:nvSpPr>
        <p:spPr>
          <a:xfrm>
            <a:off x="2044945" y="3053181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Verwarming</a:t>
            </a:r>
          </a:p>
          <a:p>
            <a:pPr algn="ctr"/>
            <a:r>
              <a:rPr lang="nl-NL" dirty="0"/>
              <a:t>Aan/uit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9E5DDE9-2DF6-4B0C-8A04-14B0195B4920}"/>
              </a:ext>
            </a:extLst>
          </p:cNvPr>
          <p:cNvSpPr/>
          <p:nvPr/>
        </p:nvSpPr>
        <p:spPr>
          <a:xfrm>
            <a:off x="4765931" y="2015114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Kamernaam</a:t>
            </a:r>
          </a:p>
          <a:p>
            <a:r>
              <a:rPr lang="nl-NL" dirty="0"/>
              <a:t>Huidig		ing.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534DC65-5D99-4459-BCF7-731A9AD26814}"/>
              </a:ext>
            </a:extLst>
          </p:cNvPr>
          <p:cNvSpPr/>
          <p:nvPr/>
        </p:nvSpPr>
        <p:spPr>
          <a:xfrm>
            <a:off x="7386412" y="2015114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Kamernaam</a:t>
            </a:r>
          </a:p>
          <a:p>
            <a:r>
              <a:rPr lang="nl-NL" dirty="0"/>
              <a:t>Huidig		ing.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8499431D-2F95-4BF6-A773-F5BB214F069B}"/>
              </a:ext>
            </a:extLst>
          </p:cNvPr>
          <p:cNvSpPr/>
          <p:nvPr/>
        </p:nvSpPr>
        <p:spPr>
          <a:xfrm>
            <a:off x="2044945" y="5108072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Ventilator</a:t>
            </a:r>
          </a:p>
          <a:p>
            <a:pPr algn="ctr"/>
            <a:r>
              <a:rPr lang="nl-NL" dirty="0"/>
              <a:t>Aan/uit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171379E-FE93-45C7-9986-24FDC8AB6A91}"/>
              </a:ext>
            </a:extLst>
          </p:cNvPr>
          <p:cNvSpPr txBox="1"/>
          <p:nvPr/>
        </p:nvSpPr>
        <p:spPr>
          <a:xfrm>
            <a:off x="8061820" y="1073787"/>
            <a:ext cx="30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Onclick</a:t>
            </a:r>
            <a:r>
              <a:rPr lang="nl-NL" dirty="0"/>
              <a:t>: ga naar kamer schema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37102FAD-B229-4F6E-A9C3-2B30858D598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317982" y="1441964"/>
            <a:ext cx="1297417" cy="5081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B484B2BF-B84F-4C56-A58A-343FB8CA2EBF}"/>
              </a:ext>
            </a:extLst>
          </p:cNvPr>
          <p:cNvSpPr/>
          <p:nvPr/>
        </p:nvSpPr>
        <p:spPr>
          <a:xfrm>
            <a:off x="7386412" y="2744578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Kamernaam</a:t>
            </a:r>
          </a:p>
          <a:p>
            <a:r>
              <a:rPr lang="nl-NL" dirty="0"/>
              <a:t>Huidig		ing.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916B9DBC-4B6E-4425-B458-7E3EBD6D04CD}"/>
              </a:ext>
            </a:extLst>
          </p:cNvPr>
          <p:cNvSpPr/>
          <p:nvPr/>
        </p:nvSpPr>
        <p:spPr>
          <a:xfrm>
            <a:off x="4765931" y="2751462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Kamernaam</a:t>
            </a:r>
          </a:p>
          <a:p>
            <a:r>
              <a:rPr lang="nl-NL" dirty="0"/>
              <a:t>Huidig		ing.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83DFAE03-DA05-4A76-AF1A-793DCC822D2B}"/>
              </a:ext>
            </a:extLst>
          </p:cNvPr>
          <p:cNvSpPr/>
          <p:nvPr/>
        </p:nvSpPr>
        <p:spPr>
          <a:xfrm>
            <a:off x="4765931" y="3493014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Kamernaam</a:t>
            </a:r>
          </a:p>
          <a:p>
            <a:r>
              <a:rPr lang="nl-NL" dirty="0"/>
              <a:t>Huidig		ing.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54DC956-CA20-4645-A997-3A3BBF09C433}"/>
              </a:ext>
            </a:extLst>
          </p:cNvPr>
          <p:cNvSpPr/>
          <p:nvPr/>
        </p:nvSpPr>
        <p:spPr>
          <a:xfrm>
            <a:off x="7386412" y="3493014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Kamernaam</a:t>
            </a:r>
          </a:p>
          <a:p>
            <a:r>
              <a:rPr lang="nl-NL" dirty="0"/>
              <a:t>Huidig		ing.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947E7E43-54C6-4286-8545-003E7811729C}"/>
              </a:ext>
            </a:extLst>
          </p:cNvPr>
          <p:cNvSpPr/>
          <p:nvPr/>
        </p:nvSpPr>
        <p:spPr>
          <a:xfrm>
            <a:off x="4765931" y="4239611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Kamernaam</a:t>
            </a:r>
          </a:p>
          <a:p>
            <a:r>
              <a:rPr lang="nl-NL" dirty="0"/>
              <a:t>Huidig		ing.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0FCC8E35-0AC0-44AF-84BD-5AE6F8BDE371}"/>
              </a:ext>
            </a:extLst>
          </p:cNvPr>
          <p:cNvSpPr/>
          <p:nvPr/>
        </p:nvSpPr>
        <p:spPr>
          <a:xfrm>
            <a:off x="7386412" y="4239611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Kamernaam</a:t>
            </a:r>
          </a:p>
          <a:p>
            <a:r>
              <a:rPr lang="nl-NL" dirty="0"/>
              <a:t>Huidig		ing.</a:t>
            </a: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4E96E103-01BC-42BC-A517-33692BEC6F43}"/>
              </a:ext>
            </a:extLst>
          </p:cNvPr>
          <p:cNvCxnSpPr>
            <a:endCxn id="13" idx="1"/>
          </p:cNvCxnSpPr>
          <p:nvPr/>
        </p:nvCxnSpPr>
        <p:spPr>
          <a:xfrm>
            <a:off x="1648843" y="2619121"/>
            <a:ext cx="396102" cy="736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98413B8E-E6EE-4BA2-96C1-59B055E3D406}"/>
              </a:ext>
            </a:extLst>
          </p:cNvPr>
          <p:cNvCxnSpPr/>
          <p:nvPr/>
        </p:nvCxnSpPr>
        <p:spPr>
          <a:xfrm>
            <a:off x="1648843" y="2575023"/>
            <a:ext cx="396102" cy="27900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174EEAEF-3368-442C-88D4-A98821A15964}"/>
              </a:ext>
            </a:extLst>
          </p:cNvPr>
          <p:cNvCxnSpPr>
            <a:cxnSpLocks/>
          </p:cNvCxnSpPr>
          <p:nvPr/>
        </p:nvCxnSpPr>
        <p:spPr>
          <a:xfrm>
            <a:off x="5760098" y="2442995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4ECBF112-F8EE-4519-903D-EBEB7973B56A}"/>
              </a:ext>
            </a:extLst>
          </p:cNvPr>
          <p:cNvCxnSpPr>
            <a:cxnSpLocks/>
          </p:cNvCxnSpPr>
          <p:nvPr/>
        </p:nvCxnSpPr>
        <p:spPr>
          <a:xfrm>
            <a:off x="5760098" y="3213127"/>
            <a:ext cx="6718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88188373-BB54-468F-A0BD-C3A65F2E65B4}"/>
              </a:ext>
            </a:extLst>
          </p:cNvPr>
          <p:cNvCxnSpPr>
            <a:cxnSpLocks/>
          </p:cNvCxnSpPr>
          <p:nvPr/>
        </p:nvCxnSpPr>
        <p:spPr>
          <a:xfrm>
            <a:off x="5760098" y="3968906"/>
            <a:ext cx="6718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AD25B2A2-5050-4E96-A5FC-118F72594266}"/>
              </a:ext>
            </a:extLst>
          </p:cNvPr>
          <p:cNvCxnSpPr>
            <a:cxnSpLocks/>
          </p:cNvCxnSpPr>
          <p:nvPr/>
        </p:nvCxnSpPr>
        <p:spPr>
          <a:xfrm>
            <a:off x="5760098" y="4706025"/>
            <a:ext cx="6718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B52BC493-3E84-449C-A973-5BCAFA99D2AF}"/>
              </a:ext>
            </a:extLst>
          </p:cNvPr>
          <p:cNvCxnSpPr/>
          <p:nvPr/>
        </p:nvCxnSpPr>
        <p:spPr>
          <a:xfrm flipV="1">
            <a:off x="6431902" y="774441"/>
            <a:ext cx="792003" cy="16685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105EA234-1260-4C9C-BCDE-786C128DD28A}"/>
              </a:ext>
            </a:extLst>
          </p:cNvPr>
          <p:cNvSpPr txBox="1"/>
          <p:nvPr/>
        </p:nvSpPr>
        <p:spPr>
          <a:xfrm>
            <a:off x="6612420" y="128109"/>
            <a:ext cx="206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Groen = verwarmen</a:t>
            </a:r>
          </a:p>
          <a:p>
            <a:r>
              <a:rPr lang="nl-NL" dirty="0"/>
              <a:t>Wit = neutraal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0C55BAD5-5F93-45DB-A9BC-1EEE7211D343}"/>
              </a:ext>
            </a:extLst>
          </p:cNvPr>
          <p:cNvSpPr/>
          <p:nvPr/>
        </p:nvSpPr>
        <p:spPr>
          <a:xfrm>
            <a:off x="2044945" y="3937607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Bewatering</a:t>
            </a:r>
          </a:p>
          <a:p>
            <a:pPr algn="ctr"/>
            <a:r>
              <a:rPr lang="nl-NL" dirty="0"/>
              <a:t>Aan/uit</a:t>
            </a:r>
          </a:p>
        </p:txBody>
      </p:sp>
    </p:spTree>
    <p:extLst>
      <p:ext uri="{BB962C8B-B14F-4D97-AF65-F5344CB8AC3E}">
        <p14:creationId xmlns:p14="http://schemas.microsoft.com/office/powerpoint/2010/main" val="394594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32BACA9-2884-40B2-8521-81DF2F205D37}"/>
              </a:ext>
            </a:extLst>
          </p:cNvPr>
          <p:cNvSpPr/>
          <p:nvPr/>
        </p:nvSpPr>
        <p:spPr>
          <a:xfrm>
            <a:off x="1856792" y="1810139"/>
            <a:ext cx="8276253" cy="410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D8D7EFB-0409-4E12-B6C6-90753B144A73}"/>
              </a:ext>
            </a:extLst>
          </p:cNvPr>
          <p:cNvSpPr/>
          <p:nvPr/>
        </p:nvSpPr>
        <p:spPr>
          <a:xfrm>
            <a:off x="1856792" y="1375794"/>
            <a:ext cx="1535185" cy="43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Homecontrol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2C4D2D0-4DF3-41E6-83FC-711E78F2FF05}"/>
              </a:ext>
            </a:extLst>
          </p:cNvPr>
          <p:cNvSpPr/>
          <p:nvPr/>
        </p:nvSpPr>
        <p:spPr>
          <a:xfrm>
            <a:off x="3391977" y="1375792"/>
            <a:ext cx="1535185" cy="4343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/>
                </a:solidFill>
              </a:rPr>
              <a:t>Energy/Gas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80A9D2D-70F8-4F11-A2EF-A239C8E53BDB}"/>
              </a:ext>
            </a:extLst>
          </p:cNvPr>
          <p:cNvSpPr/>
          <p:nvPr/>
        </p:nvSpPr>
        <p:spPr>
          <a:xfrm>
            <a:off x="4927162" y="1375790"/>
            <a:ext cx="1535185" cy="4343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/>
                </a:solidFill>
              </a:rPr>
              <a:t>Watering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D7A67D7-0DC0-454D-9A46-BA62BC79AF5C}"/>
              </a:ext>
            </a:extLst>
          </p:cNvPr>
          <p:cNvSpPr/>
          <p:nvPr/>
        </p:nvSpPr>
        <p:spPr>
          <a:xfrm>
            <a:off x="2046914" y="2206305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buitenverlichting</a:t>
            </a:r>
          </a:p>
          <a:p>
            <a:pPr algn="ctr"/>
            <a:r>
              <a:rPr lang="nl-NL" dirty="0"/>
              <a:t>Aan/uit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0F15806-8FA2-44E5-9D27-35EAC326B537}"/>
              </a:ext>
            </a:extLst>
          </p:cNvPr>
          <p:cNvSpPr/>
          <p:nvPr/>
        </p:nvSpPr>
        <p:spPr>
          <a:xfrm>
            <a:off x="4695010" y="1950098"/>
            <a:ext cx="5245944" cy="378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E46012C-BFCD-49FF-A19F-BD9592AC8B0C}"/>
              </a:ext>
            </a:extLst>
          </p:cNvPr>
          <p:cNvSpPr txBox="1"/>
          <p:nvPr/>
        </p:nvSpPr>
        <p:spPr>
          <a:xfrm>
            <a:off x="-53506" y="2289797"/>
            <a:ext cx="195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Groen=verwarmen</a:t>
            </a:r>
          </a:p>
          <a:p>
            <a:r>
              <a:rPr lang="nl-NL" dirty="0"/>
              <a:t>Rood=uit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AEDB15CD-AACD-4FD9-8217-AE8D6022084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634953" y="2508309"/>
            <a:ext cx="411961" cy="667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CE78ABCA-2B67-4429-A22D-8688A5C7ED64}"/>
              </a:ext>
            </a:extLst>
          </p:cNvPr>
          <p:cNvSpPr/>
          <p:nvPr/>
        </p:nvSpPr>
        <p:spPr>
          <a:xfrm>
            <a:off x="2044945" y="3053181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Verwarming</a:t>
            </a:r>
          </a:p>
          <a:p>
            <a:pPr algn="ctr"/>
            <a:r>
              <a:rPr lang="nl-NL" dirty="0"/>
              <a:t>Aan/uit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9E5DDE9-2DF6-4B0C-8A04-14B0195B4920}"/>
              </a:ext>
            </a:extLst>
          </p:cNvPr>
          <p:cNvSpPr/>
          <p:nvPr/>
        </p:nvSpPr>
        <p:spPr>
          <a:xfrm>
            <a:off x="4765931" y="2015114"/>
            <a:ext cx="5049188" cy="358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/>
              <a:t>Kamernaam</a:t>
            </a:r>
          </a:p>
          <a:p>
            <a:r>
              <a:rPr lang="nl-NL" dirty="0"/>
              <a:t>Huidig				ing.</a:t>
            </a:r>
          </a:p>
          <a:p>
            <a:r>
              <a:rPr lang="nl-NL" dirty="0"/>
              <a:t>Volgende schakelmoment 00:00 17gr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Ma</a:t>
            </a:r>
          </a:p>
          <a:p>
            <a:r>
              <a:rPr lang="nl-NL" dirty="0"/>
              <a:t>Di</a:t>
            </a:r>
          </a:p>
          <a:p>
            <a:r>
              <a:rPr lang="nl-NL" dirty="0"/>
              <a:t>Wo</a:t>
            </a:r>
          </a:p>
          <a:p>
            <a:r>
              <a:rPr lang="nl-NL" dirty="0"/>
              <a:t>Do</a:t>
            </a:r>
          </a:p>
          <a:p>
            <a:r>
              <a:rPr lang="nl-NL" dirty="0"/>
              <a:t>Vr</a:t>
            </a:r>
          </a:p>
          <a:p>
            <a:r>
              <a:rPr lang="nl-NL" dirty="0"/>
              <a:t>Za</a:t>
            </a:r>
          </a:p>
          <a:p>
            <a:r>
              <a:rPr lang="nl-NL" dirty="0"/>
              <a:t>Zo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8499431D-2F95-4BF6-A773-F5BB214F069B}"/>
              </a:ext>
            </a:extLst>
          </p:cNvPr>
          <p:cNvSpPr/>
          <p:nvPr/>
        </p:nvSpPr>
        <p:spPr>
          <a:xfrm>
            <a:off x="2044945" y="5108072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Ventilator</a:t>
            </a:r>
          </a:p>
          <a:p>
            <a:pPr algn="ctr"/>
            <a:r>
              <a:rPr lang="nl-NL" dirty="0"/>
              <a:t>Aan/uit</a:t>
            </a: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4E96E103-01BC-42BC-A517-33692BEC6F43}"/>
              </a:ext>
            </a:extLst>
          </p:cNvPr>
          <p:cNvCxnSpPr>
            <a:endCxn id="13" idx="1"/>
          </p:cNvCxnSpPr>
          <p:nvPr/>
        </p:nvCxnSpPr>
        <p:spPr>
          <a:xfrm>
            <a:off x="1648843" y="2619121"/>
            <a:ext cx="396102" cy="736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98413B8E-E6EE-4BA2-96C1-59B055E3D406}"/>
              </a:ext>
            </a:extLst>
          </p:cNvPr>
          <p:cNvCxnSpPr/>
          <p:nvPr/>
        </p:nvCxnSpPr>
        <p:spPr>
          <a:xfrm>
            <a:off x="1648843" y="2575023"/>
            <a:ext cx="396102" cy="27900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174EEAEF-3368-442C-88D4-A98821A15964}"/>
              </a:ext>
            </a:extLst>
          </p:cNvPr>
          <p:cNvCxnSpPr>
            <a:cxnSpLocks/>
          </p:cNvCxnSpPr>
          <p:nvPr/>
        </p:nvCxnSpPr>
        <p:spPr>
          <a:xfrm>
            <a:off x="6612420" y="2501049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Rechthoek 42">
            <a:extLst>
              <a:ext uri="{FF2B5EF4-FFF2-40B4-BE49-F238E27FC236}">
                <a16:creationId xmlns:a16="http://schemas.microsoft.com/office/drawing/2014/main" id="{0C55BAD5-5F93-45DB-A9BC-1EEE7211D343}"/>
              </a:ext>
            </a:extLst>
          </p:cNvPr>
          <p:cNvSpPr/>
          <p:nvPr/>
        </p:nvSpPr>
        <p:spPr>
          <a:xfrm>
            <a:off x="2044945" y="3937607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Bewatering</a:t>
            </a:r>
          </a:p>
          <a:p>
            <a:pPr algn="ctr"/>
            <a:r>
              <a:rPr lang="nl-NL" dirty="0"/>
              <a:t>Aan/uit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DEEBAB3-9A9D-4AED-B1BA-A46BEBDF1EB7}"/>
              </a:ext>
            </a:extLst>
          </p:cNvPr>
          <p:cNvSpPr/>
          <p:nvPr/>
        </p:nvSpPr>
        <p:spPr>
          <a:xfrm>
            <a:off x="5372906" y="3482081"/>
            <a:ext cx="3560155" cy="17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1CB0AFA-993E-4431-8873-2C0128A44ED3}"/>
              </a:ext>
            </a:extLst>
          </p:cNvPr>
          <p:cNvSpPr txBox="1"/>
          <p:nvPr/>
        </p:nvSpPr>
        <p:spPr>
          <a:xfrm>
            <a:off x="5015276" y="317051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00:00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6A6B781-7432-4827-922D-CE5FF0AFE5A3}"/>
              </a:ext>
            </a:extLst>
          </p:cNvPr>
          <p:cNvSpPr txBox="1"/>
          <p:nvPr/>
        </p:nvSpPr>
        <p:spPr>
          <a:xfrm>
            <a:off x="8573905" y="317408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00:00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B7A49BD-C011-4E9A-8219-2F14700B8E85}"/>
              </a:ext>
            </a:extLst>
          </p:cNvPr>
          <p:cNvSpPr txBox="1"/>
          <p:nvPr/>
        </p:nvSpPr>
        <p:spPr>
          <a:xfrm>
            <a:off x="9182806" y="33090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FB93B34-F1B7-4ADD-8BE1-90148D00B74A}"/>
              </a:ext>
            </a:extLst>
          </p:cNvPr>
          <p:cNvSpPr/>
          <p:nvPr/>
        </p:nvSpPr>
        <p:spPr>
          <a:xfrm>
            <a:off x="6171849" y="3482081"/>
            <a:ext cx="964605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EB8D351-ACCF-490A-AEF8-06079F786726}"/>
              </a:ext>
            </a:extLst>
          </p:cNvPr>
          <p:cNvSpPr/>
          <p:nvPr/>
        </p:nvSpPr>
        <p:spPr>
          <a:xfrm>
            <a:off x="7151268" y="3478693"/>
            <a:ext cx="964605" cy="175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1C571FF8-F3CA-45E6-B786-B259ECE438BB}"/>
              </a:ext>
            </a:extLst>
          </p:cNvPr>
          <p:cNvSpPr/>
          <p:nvPr/>
        </p:nvSpPr>
        <p:spPr>
          <a:xfrm>
            <a:off x="8122155" y="3491801"/>
            <a:ext cx="600693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105B35D9-D0D8-4782-A3C9-0627D2A7F9AA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8422502" y="2993744"/>
            <a:ext cx="1781464" cy="4980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hthoek 43">
            <a:extLst>
              <a:ext uri="{FF2B5EF4-FFF2-40B4-BE49-F238E27FC236}">
                <a16:creationId xmlns:a16="http://schemas.microsoft.com/office/drawing/2014/main" id="{2264E62F-56C7-4992-B0F1-E79772CF5BC4}"/>
              </a:ext>
            </a:extLst>
          </p:cNvPr>
          <p:cNvSpPr/>
          <p:nvPr/>
        </p:nvSpPr>
        <p:spPr>
          <a:xfrm>
            <a:off x="10626309" y="2995411"/>
            <a:ext cx="600693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4FF50B52-5488-4BBD-9788-E064D79FDC30}"/>
              </a:ext>
            </a:extLst>
          </p:cNvPr>
          <p:cNvSpPr/>
          <p:nvPr/>
        </p:nvSpPr>
        <p:spPr>
          <a:xfrm>
            <a:off x="10626308" y="3221463"/>
            <a:ext cx="600693" cy="175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E1CBA3D6-DCAE-4518-98EB-C5B6A6F02F66}"/>
              </a:ext>
            </a:extLst>
          </p:cNvPr>
          <p:cNvSpPr txBox="1"/>
          <p:nvPr/>
        </p:nvSpPr>
        <p:spPr>
          <a:xfrm>
            <a:off x="11227001" y="289829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&lt;=20gr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DD0A36E-6F30-4999-AD6C-7BAA378471D5}"/>
              </a:ext>
            </a:extLst>
          </p:cNvPr>
          <p:cNvSpPr txBox="1"/>
          <p:nvPr/>
        </p:nvSpPr>
        <p:spPr>
          <a:xfrm>
            <a:off x="11206763" y="31315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&gt;20gr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0ACE8C7E-C672-47C5-9710-18A19176DE8F}"/>
              </a:ext>
            </a:extLst>
          </p:cNvPr>
          <p:cNvSpPr txBox="1"/>
          <p:nvPr/>
        </p:nvSpPr>
        <p:spPr>
          <a:xfrm>
            <a:off x="10071143" y="2368578"/>
            <a:ext cx="214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Onclick</a:t>
            </a:r>
            <a:r>
              <a:rPr lang="nl-NL" dirty="0"/>
              <a:t>: exact </a:t>
            </a:r>
            <a:r>
              <a:rPr lang="nl-NL" dirty="0" err="1"/>
              <a:t>tooltip</a:t>
            </a:r>
            <a:endParaRPr lang="nl-NL" dirty="0"/>
          </a:p>
          <a:p>
            <a:r>
              <a:rPr lang="nl-NL" dirty="0" err="1"/>
              <a:t>Tijd+graden</a:t>
            </a:r>
            <a:endParaRPr lang="nl-NL" dirty="0"/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FD8C53D4-48B4-4A1D-87CF-18210447F0BD}"/>
              </a:ext>
            </a:extLst>
          </p:cNvPr>
          <p:cNvCxnSpPr/>
          <p:nvPr/>
        </p:nvCxnSpPr>
        <p:spPr>
          <a:xfrm flipH="1" flipV="1">
            <a:off x="9473716" y="3653800"/>
            <a:ext cx="1051215" cy="8878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DF73B878-0B53-4225-AED8-1D64C88E8B25}"/>
              </a:ext>
            </a:extLst>
          </p:cNvPr>
          <p:cNvSpPr txBox="1"/>
          <p:nvPr/>
        </p:nvSpPr>
        <p:spPr>
          <a:xfrm>
            <a:off x="10256432" y="4712221"/>
            <a:ext cx="2013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Onclick</a:t>
            </a:r>
            <a:r>
              <a:rPr lang="nl-NL" dirty="0"/>
              <a:t>: </a:t>
            </a:r>
            <a:r>
              <a:rPr lang="nl-NL" dirty="0" err="1"/>
              <a:t>dropdown</a:t>
            </a:r>
            <a:r>
              <a:rPr lang="nl-NL" dirty="0"/>
              <a:t>:</a:t>
            </a:r>
          </a:p>
          <a:p>
            <a:pPr marL="285750" indent="-285750">
              <a:buFontTx/>
              <a:buChar char="-"/>
            </a:pPr>
            <a:r>
              <a:rPr lang="nl-NL" dirty="0"/>
              <a:t>Toevoegen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kopieren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(plakken)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65026B62-177C-481B-B398-2CB81C66DBC1}"/>
              </a:ext>
            </a:extLst>
          </p:cNvPr>
          <p:cNvCxnSpPr/>
          <p:nvPr/>
        </p:nvCxnSpPr>
        <p:spPr>
          <a:xfrm>
            <a:off x="7837714" y="3355184"/>
            <a:ext cx="0" cy="4154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AB072A66-08B6-4357-BA48-75DD4D75075A}"/>
              </a:ext>
            </a:extLst>
          </p:cNvPr>
          <p:cNvCxnSpPr/>
          <p:nvPr/>
        </p:nvCxnSpPr>
        <p:spPr>
          <a:xfrm flipH="1" flipV="1">
            <a:off x="6096000" y="774440"/>
            <a:ext cx="1741714" cy="25807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kstvak 52">
            <a:extLst>
              <a:ext uri="{FF2B5EF4-FFF2-40B4-BE49-F238E27FC236}">
                <a16:creationId xmlns:a16="http://schemas.microsoft.com/office/drawing/2014/main" id="{BD42BACE-E45B-461C-9806-2ACBA16541CC}"/>
              </a:ext>
            </a:extLst>
          </p:cNvPr>
          <p:cNvSpPr txBox="1"/>
          <p:nvPr/>
        </p:nvSpPr>
        <p:spPr>
          <a:xfrm>
            <a:off x="5790316" y="4339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nu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7E90E9B-5BA1-4ABF-842E-E467D0FCDCC9}"/>
              </a:ext>
            </a:extLst>
          </p:cNvPr>
          <p:cNvSpPr txBox="1"/>
          <p:nvPr/>
        </p:nvSpPr>
        <p:spPr>
          <a:xfrm>
            <a:off x="9485199" y="195009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X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D48C8082-8EA7-488F-9E4D-D1B961204D6D}"/>
              </a:ext>
            </a:extLst>
          </p:cNvPr>
          <p:cNvSpPr/>
          <p:nvPr/>
        </p:nvSpPr>
        <p:spPr>
          <a:xfrm>
            <a:off x="5372906" y="3780226"/>
            <a:ext cx="3560155" cy="17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A9C9E52-AD3A-40EA-A1D6-596024124DC4}"/>
              </a:ext>
            </a:extLst>
          </p:cNvPr>
          <p:cNvSpPr txBox="1"/>
          <p:nvPr/>
        </p:nvSpPr>
        <p:spPr>
          <a:xfrm>
            <a:off x="9182806" y="36071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99D271B6-58E3-488B-AEFC-CF0387FD9526}"/>
              </a:ext>
            </a:extLst>
          </p:cNvPr>
          <p:cNvSpPr/>
          <p:nvPr/>
        </p:nvSpPr>
        <p:spPr>
          <a:xfrm>
            <a:off x="6171849" y="3780226"/>
            <a:ext cx="964605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C0A9CAC0-2E55-42EA-8AD9-F9CC9A760BF8}"/>
              </a:ext>
            </a:extLst>
          </p:cNvPr>
          <p:cNvSpPr/>
          <p:nvPr/>
        </p:nvSpPr>
        <p:spPr>
          <a:xfrm>
            <a:off x="7151268" y="3776838"/>
            <a:ext cx="964605" cy="175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1E1C05A4-E50D-46FB-9FF0-826B9B3762C0}"/>
              </a:ext>
            </a:extLst>
          </p:cNvPr>
          <p:cNvSpPr/>
          <p:nvPr/>
        </p:nvSpPr>
        <p:spPr>
          <a:xfrm>
            <a:off x="8122155" y="3789946"/>
            <a:ext cx="600693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317EDF9-B2F0-4CAD-B351-DE7E562B1E29}"/>
              </a:ext>
            </a:extLst>
          </p:cNvPr>
          <p:cNvSpPr/>
          <p:nvPr/>
        </p:nvSpPr>
        <p:spPr>
          <a:xfrm>
            <a:off x="5372906" y="4057064"/>
            <a:ext cx="3560155" cy="17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D8729683-27D2-4CC6-BE78-34344B04DC56}"/>
              </a:ext>
            </a:extLst>
          </p:cNvPr>
          <p:cNvSpPr txBox="1"/>
          <p:nvPr/>
        </p:nvSpPr>
        <p:spPr>
          <a:xfrm>
            <a:off x="9182806" y="3884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88BFF1A0-106D-47D4-A784-4DE604C787C4}"/>
              </a:ext>
            </a:extLst>
          </p:cNvPr>
          <p:cNvSpPr/>
          <p:nvPr/>
        </p:nvSpPr>
        <p:spPr>
          <a:xfrm>
            <a:off x="6171849" y="4057064"/>
            <a:ext cx="964605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EA638B78-A5A6-4B10-9860-6F51C904FEA5}"/>
              </a:ext>
            </a:extLst>
          </p:cNvPr>
          <p:cNvSpPr/>
          <p:nvPr/>
        </p:nvSpPr>
        <p:spPr>
          <a:xfrm>
            <a:off x="7151268" y="4053676"/>
            <a:ext cx="964605" cy="175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0A1DEDA2-EA07-44B0-A71D-5A13E28F8DB6}"/>
              </a:ext>
            </a:extLst>
          </p:cNvPr>
          <p:cNvSpPr/>
          <p:nvPr/>
        </p:nvSpPr>
        <p:spPr>
          <a:xfrm>
            <a:off x="8122155" y="4066784"/>
            <a:ext cx="600693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BD70539E-D1F9-497C-849C-89BBA4B313E7}"/>
              </a:ext>
            </a:extLst>
          </p:cNvPr>
          <p:cNvSpPr/>
          <p:nvPr/>
        </p:nvSpPr>
        <p:spPr>
          <a:xfrm>
            <a:off x="5372906" y="4299651"/>
            <a:ext cx="3560155" cy="17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EB9A646-EC6F-4874-917E-97308636F750}"/>
              </a:ext>
            </a:extLst>
          </p:cNvPr>
          <p:cNvSpPr txBox="1"/>
          <p:nvPr/>
        </p:nvSpPr>
        <p:spPr>
          <a:xfrm>
            <a:off x="9182806" y="41265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7" name="Rechthoek 66">
            <a:extLst>
              <a:ext uri="{FF2B5EF4-FFF2-40B4-BE49-F238E27FC236}">
                <a16:creationId xmlns:a16="http://schemas.microsoft.com/office/drawing/2014/main" id="{4F306FD5-00F3-4A55-BEBC-479C3B73ED56}"/>
              </a:ext>
            </a:extLst>
          </p:cNvPr>
          <p:cNvSpPr/>
          <p:nvPr/>
        </p:nvSpPr>
        <p:spPr>
          <a:xfrm>
            <a:off x="6171849" y="4299651"/>
            <a:ext cx="964605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 67">
            <a:extLst>
              <a:ext uri="{FF2B5EF4-FFF2-40B4-BE49-F238E27FC236}">
                <a16:creationId xmlns:a16="http://schemas.microsoft.com/office/drawing/2014/main" id="{A8E2299A-7B62-4D33-B088-FB03BFFC5302}"/>
              </a:ext>
            </a:extLst>
          </p:cNvPr>
          <p:cNvSpPr/>
          <p:nvPr/>
        </p:nvSpPr>
        <p:spPr>
          <a:xfrm>
            <a:off x="7151268" y="4296263"/>
            <a:ext cx="964605" cy="175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Rechthoek 68">
            <a:extLst>
              <a:ext uri="{FF2B5EF4-FFF2-40B4-BE49-F238E27FC236}">
                <a16:creationId xmlns:a16="http://schemas.microsoft.com/office/drawing/2014/main" id="{D7DD8A1E-A435-4F9E-BE91-3789D301AF8C}"/>
              </a:ext>
            </a:extLst>
          </p:cNvPr>
          <p:cNvSpPr/>
          <p:nvPr/>
        </p:nvSpPr>
        <p:spPr>
          <a:xfrm>
            <a:off x="8122155" y="4309371"/>
            <a:ext cx="600693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hthoek 69">
            <a:extLst>
              <a:ext uri="{FF2B5EF4-FFF2-40B4-BE49-F238E27FC236}">
                <a16:creationId xmlns:a16="http://schemas.microsoft.com/office/drawing/2014/main" id="{05D88D58-BB1E-443C-B8DD-A04841278D56}"/>
              </a:ext>
            </a:extLst>
          </p:cNvPr>
          <p:cNvSpPr/>
          <p:nvPr/>
        </p:nvSpPr>
        <p:spPr>
          <a:xfrm>
            <a:off x="5372906" y="4569149"/>
            <a:ext cx="3560155" cy="17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53648250-5F59-421D-92C5-AC7E705AA931}"/>
              </a:ext>
            </a:extLst>
          </p:cNvPr>
          <p:cNvSpPr txBox="1"/>
          <p:nvPr/>
        </p:nvSpPr>
        <p:spPr>
          <a:xfrm>
            <a:off x="9182806" y="43960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2" name="Rechthoek 71">
            <a:extLst>
              <a:ext uri="{FF2B5EF4-FFF2-40B4-BE49-F238E27FC236}">
                <a16:creationId xmlns:a16="http://schemas.microsoft.com/office/drawing/2014/main" id="{25F00A5D-9877-4E71-80D5-58E9342C210A}"/>
              </a:ext>
            </a:extLst>
          </p:cNvPr>
          <p:cNvSpPr/>
          <p:nvPr/>
        </p:nvSpPr>
        <p:spPr>
          <a:xfrm>
            <a:off x="6171849" y="4569149"/>
            <a:ext cx="964605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hthoek 72">
            <a:extLst>
              <a:ext uri="{FF2B5EF4-FFF2-40B4-BE49-F238E27FC236}">
                <a16:creationId xmlns:a16="http://schemas.microsoft.com/office/drawing/2014/main" id="{4D8BEA3A-E921-4CC3-9554-2C42B339914E}"/>
              </a:ext>
            </a:extLst>
          </p:cNvPr>
          <p:cNvSpPr/>
          <p:nvPr/>
        </p:nvSpPr>
        <p:spPr>
          <a:xfrm>
            <a:off x="7151268" y="4565761"/>
            <a:ext cx="964605" cy="175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4" name="Rechthoek 73">
            <a:extLst>
              <a:ext uri="{FF2B5EF4-FFF2-40B4-BE49-F238E27FC236}">
                <a16:creationId xmlns:a16="http://schemas.microsoft.com/office/drawing/2014/main" id="{AE12A468-1848-4163-85D8-C84386CF6CB0}"/>
              </a:ext>
            </a:extLst>
          </p:cNvPr>
          <p:cNvSpPr/>
          <p:nvPr/>
        </p:nvSpPr>
        <p:spPr>
          <a:xfrm>
            <a:off x="8122155" y="4578869"/>
            <a:ext cx="600693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Rechthoek 74">
            <a:extLst>
              <a:ext uri="{FF2B5EF4-FFF2-40B4-BE49-F238E27FC236}">
                <a16:creationId xmlns:a16="http://schemas.microsoft.com/office/drawing/2014/main" id="{EC9B7EAE-33CB-4D0B-B8F3-85C833416661}"/>
              </a:ext>
            </a:extLst>
          </p:cNvPr>
          <p:cNvSpPr/>
          <p:nvPr/>
        </p:nvSpPr>
        <p:spPr>
          <a:xfrm>
            <a:off x="5367790" y="4849300"/>
            <a:ext cx="3560155" cy="17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210EA944-ED39-4890-89F7-974902C00333}"/>
              </a:ext>
            </a:extLst>
          </p:cNvPr>
          <p:cNvSpPr txBox="1"/>
          <p:nvPr/>
        </p:nvSpPr>
        <p:spPr>
          <a:xfrm>
            <a:off x="9177690" y="46762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BAD4C426-DE7F-454A-BBE7-844C13994031}"/>
              </a:ext>
            </a:extLst>
          </p:cNvPr>
          <p:cNvSpPr/>
          <p:nvPr/>
        </p:nvSpPr>
        <p:spPr>
          <a:xfrm>
            <a:off x="6166733" y="4849300"/>
            <a:ext cx="964605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DA6AD59A-DFFD-46D6-94E9-74513ABE0944}"/>
              </a:ext>
            </a:extLst>
          </p:cNvPr>
          <p:cNvSpPr/>
          <p:nvPr/>
        </p:nvSpPr>
        <p:spPr>
          <a:xfrm>
            <a:off x="6820678" y="4852397"/>
            <a:ext cx="1290079" cy="1686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" name="Rechthoek 78">
            <a:extLst>
              <a:ext uri="{FF2B5EF4-FFF2-40B4-BE49-F238E27FC236}">
                <a16:creationId xmlns:a16="http://schemas.microsoft.com/office/drawing/2014/main" id="{7371D0BD-29B6-4C12-954F-00769682055E}"/>
              </a:ext>
            </a:extLst>
          </p:cNvPr>
          <p:cNvSpPr/>
          <p:nvPr/>
        </p:nvSpPr>
        <p:spPr>
          <a:xfrm>
            <a:off x="8117039" y="4859020"/>
            <a:ext cx="600693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hthoek 79">
            <a:extLst>
              <a:ext uri="{FF2B5EF4-FFF2-40B4-BE49-F238E27FC236}">
                <a16:creationId xmlns:a16="http://schemas.microsoft.com/office/drawing/2014/main" id="{E773D1F9-DFCE-46B1-A2D2-B06235953A66}"/>
              </a:ext>
            </a:extLst>
          </p:cNvPr>
          <p:cNvSpPr/>
          <p:nvPr/>
        </p:nvSpPr>
        <p:spPr>
          <a:xfrm>
            <a:off x="5362674" y="5121895"/>
            <a:ext cx="3560155" cy="17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637E5362-4B04-4616-B59B-131CA8CE52FF}"/>
              </a:ext>
            </a:extLst>
          </p:cNvPr>
          <p:cNvSpPr txBox="1"/>
          <p:nvPr/>
        </p:nvSpPr>
        <p:spPr>
          <a:xfrm>
            <a:off x="9172574" y="49488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2" name="Rechthoek 81">
            <a:extLst>
              <a:ext uri="{FF2B5EF4-FFF2-40B4-BE49-F238E27FC236}">
                <a16:creationId xmlns:a16="http://schemas.microsoft.com/office/drawing/2014/main" id="{235B8FA7-A506-4EDF-A00C-3CFF0C51E538}"/>
              </a:ext>
            </a:extLst>
          </p:cNvPr>
          <p:cNvSpPr/>
          <p:nvPr/>
        </p:nvSpPr>
        <p:spPr>
          <a:xfrm>
            <a:off x="6161617" y="5121895"/>
            <a:ext cx="964605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0C8B62D0-B277-4EF9-BFAF-EBC15BB0BB2E}"/>
              </a:ext>
            </a:extLst>
          </p:cNvPr>
          <p:cNvSpPr/>
          <p:nvPr/>
        </p:nvSpPr>
        <p:spPr>
          <a:xfrm>
            <a:off x="6820678" y="5115411"/>
            <a:ext cx="1284963" cy="1782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9569BFE6-ED3C-437D-8720-D283181B3FB8}"/>
              </a:ext>
            </a:extLst>
          </p:cNvPr>
          <p:cNvSpPr/>
          <p:nvPr/>
        </p:nvSpPr>
        <p:spPr>
          <a:xfrm>
            <a:off x="8111923" y="5131615"/>
            <a:ext cx="600693" cy="175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9BA16D33-15C4-4421-93B3-431BDCB65580}"/>
              </a:ext>
            </a:extLst>
          </p:cNvPr>
          <p:cNvSpPr txBox="1"/>
          <p:nvPr/>
        </p:nvSpPr>
        <p:spPr>
          <a:xfrm>
            <a:off x="6777047" y="317838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12:00</a:t>
            </a:r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023BC1EB-6605-431F-8573-C354CAB4F6D5}"/>
              </a:ext>
            </a:extLst>
          </p:cNvPr>
          <p:cNvSpPr/>
          <p:nvPr/>
        </p:nvSpPr>
        <p:spPr>
          <a:xfrm>
            <a:off x="10626308" y="3482080"/>
            <a:ext cx="600693" cy="17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F326863C-31B9-42D6-AB06-5BB1FA15C998}"/>
              </a:ext>
            </a:extLst>
          </p:cNvPr>
          <p:cNvSpPr txBox="1"/>
          <p:nvPr/>
        </p:nvSpPr>
        <p:spPr>
          <a:xfrm>
            <a:off x="11216109" y="335716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&gt;=15gr</a:t>
            </a:r>
          </a:p>
        </p:txBody>
      </p:sp>
    </p:spTree>
    <p:extLst>
      <p:ext uri="{BB962C8B-B14F-4D97-AF65-F5344CB8AC3E}">
        <p14:creationId xmlns:p14="http://schemas.microsoft.com/office/powerpoint/2010/main" val="27976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32BACA9-2884-40B2-8521-81DF2F205D37}"/>
              </a:ext>
            </a:extLst>
          </p:cNvPr>
          <p:cNvSpPr/>
          <p:nvPr/>
        </p:nvSpPr>
        <p:spPr>
          <a:xfrm>
            <a:off x="1856792" y="1810139"/>
            <a:ext cx="8276253" cy="410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D8D7EFB-0409-4E12-B6C6-90753B144A73}"/>
              </a:ext>
            </a:extLst>
          </p:cNvPr>
          <p:cNvSpPr/>
          <p:nvPr/>
        </p:nvSpPr>
        <p:spPr>
          <a:xfrm>
            <a:off x="1856792" y="1375794"/>
            <a:ext cx="1535185" cy="4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accent1"/>
                </a:solidFill>
              </a:rPr>
              <a:t>Homecontrol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2C4D2D0-4DF3-41E6-83FC-711E78F2FF05}"/>
              </a:ext>
            </a:extLst>
          </p:cNvPr>
          <p:cNvSpPr/>
          <p:nvPr/>
        </p:nvSpPr>
        <p:spPr>
          <a:xfrm>
            <a:off x="3391977" y="1375792"/>
            <a:ext cx="1535185" cy="43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Energy/Gas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80A9D2D-70F8-4F11-A2EF-A239C8E53BDB}"/>
              </a:ext>
            </a:extLst>
          </p:cNvPr>
          <p:cNvSpPr/>
          <p:nvPr/>
        </p:nvSpPr>
        <p:spPr>
          <a:xfrm>
            <a:off x="4927162" y="1375790"/>
            <a:ext cx="1535185" cy="4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/>
                </a:solidFill>
              </a:rPr>
              <a:t>Watering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C58719C-CF9B-4004-B4E7-B33846A1F628}"/>
              </a:ext>
            </a:extLst>
          </p:cNvPr>
          <p:cNvSpPr/>
          <p:nvPr/>
        </p:nvSpPr>
        <p:spPr>
          <a:xfrm>
            <a:off x="1954635" y="1912690"/>
            <a:ext cx="7877262" cy="384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Iframe</a:t>
            </a:r>
            <a:r>
              <a:rPr lang="nl-NL" dirty="0"/>
              <a:t>: </a:t>
            </a:r>
            <a:r>
              <a:rPr lang="nl-NL" dirty="0" err="1"/>
              <a:t>grafana</a:t>
            </a:r>
            <a:r>
              <a:rPr lang="nl-NL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123025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32BACA9-2884-40B2-8521-81DF2F205D37}"/>
              </a:ext>
            </a:extLst>
          </p:cNvPr>
          <p:cNvSpPr/>
          <p:nvPr/>
        </p:nvSpPr>
        <p:spPr>
          <a:xfrm>
            <a:off x="1856792" y="1810139"/>
            <a:ext cx="8276253" cy="410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D8D7EFB-0409-4E12-B6C6-90753B144A73}"/>
              </a:ext>
            </a:extLst>
          </p:cNvPr>
          <p:cNvSpPr/>
          <p:nvPr/>
        </p:nvSpPr>
        <p:spPr>
          <a:xfrm>
            <a:off x="1856792" y="1375794"/>
            <a:ext cx="1535185" cy="4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accent1"/>
                </a:solidFill>
              </a:rPr>
              <a:t>Homecontrol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2C4D2D0-4DF3-41E6-83FC-711E78F2FF05}"/>
              </a:ext>
            </a:extLst>
          </p:cNvPr>
          <p:cNvSpPr/>
          <p:nvPr/>
        </p:nvSpPr>
        <p:spPr>
          <a:xfrm>
            <a:off x="3391977" y="1375792"/>
            <a:ext cx="1535185" cy="4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/>
                </a:solidFill>
              </a:rPr>
              <a:t>Energy/Gas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80A9D2D-70F8-4F11-A2EF-A239C8E53BDB}"/>
              </a:ext>
            </a:extLst>
          </p:cNvPr>
          <p:cNvSpPr/>
          <p:nvPr/>
        </p:nvSpPr>
        <p:spPr>
          <a:xfrm>
            <a:off x="4927162" y="1375790"/>
            <a:ext cx="1535185" cy="43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Watering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FFBB92C-B890-4DCE-BFF5-DAF14FCF3BE7}"/>
              </a:ext>
            </a:extLst>
          </p:cNvPr>
          <p:cNvSpPr/>
          <p:nvPr/>
        </p:nvSpPr>
        <p:spPr>
          <a:xfrm>
            <a:off x="4695010" y="1950098"/>
            <a:ext cx="5245944" cy="378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dirty="0"/>
              <a:t>Watering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09B14BF-EBE6-4A44-B9E5-E945D1B71659}"/>
              </a:ext>
            </a:extLst>
          </p:cNvPr>
          <p:cNvSpPr/>
          <p:nvPr/>
        </p:nvSpPr>
        <p:spPr>
          <a:xfrm>
            <a:off x="4765931" y="2015114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zonenaam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9B9C0E1-477B-4532-AA2E-BE17F3A1E89C}"/>
              </a:ext>
            </a:extLst>
          </p:cNvPr>
          <p:cNvSpPr/>
          <p:nvPr/>
        </p:nvSpPr>
        <p:spPr>
          <a:xfrm>
            <a:off x="7386412" y="2015114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zonenaam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13A1BC5-6A71-412B-B3A2-65492F8E1FB2}"/>
              </a:ext>
            </a:extLst>
          </p:cNvPr>
          <p:cNvSpPr/>
          <p:nvPr/>
        </p:nvSpPr>
        <p:spPr>
          <a:xfrm>
            <a:off x="7386412" y="2744578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zonenaam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84DA306-BF7D-4317-84F5-24AA66A9E399}"/>
              </a:ext>
            </a:extLst>
          </p:cNvPr>
          <p:cNvSpPr/>
          <p:nvPr/>
        </p:nvSpPr>
        <p:spPr>
          <a:xfrm>
            <a:off x="4765931" y="2751462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zonenaam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7A345B1C-4AB2-4B26-9F9A-1AC45DF4E7BF}"/>
              </a:ext>
            </a:extLst>
          </p:cNvPr>
          <p:cNvSpPr/>
          <p:nvPr/>
        </p:nvSpPr>
        <p:spPr>
          <a:xfrm>
            <a:off x="4765931" y="3493014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zonenaam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35C6A89B-7C34-4196-A9BC-C6B2C7169CC1}"/>
              </a:ext>
            </a:extLst>
          </p:cNvPr>
          <p:cNvSpPr/>
          <p:nvPr/>
        </p:nvSpPr>
        <p:spPr>
          <a:xfrm>
            <a:off x="7386412" y="3493014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zonenaam</a:t>
            </a:r>
          </a:p>
        </p:txBody>
      </p:sp>
      <p:pic>
        <p:nvPicPr>
          <p:cNvPr id="1026" name="Picture 2" descr="Rain - Free weather icons">
            <a:extLst>
              <a:ext uri="{FF2B5EF4-FFF2-40B4-BE49-F238E27FC236}">
                <a16:creationId xmlns:a16="http://schemas.microsoft.com/office/drawing/2014/main" id="{A8BC2632-91FB-4BB4-A5D2-10016BAB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56" y="2166486"/>
            <a:ext cx="407437" cy="40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1950D3A1-2354-4587-A82F-0D68C12C08AD}"/>
              </a:ext>
            </a:extLst>
          </p:cNvPr>
          <p:cNvSpPr/>
          <p:nvPr/>
        </p:nvSpPr>
        <p:spPr>
          <a:xfrm>
            <a:off x="2058955" y="2015114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Bewatering</a:t>
            </a:r>
          </a:p>
          <a:p>
            <a:pPr algn="ctr"/>
            <a:r>
              <a:rPr lang="nl-NL" dirty="0"/>
              <a:t>Handmatig aan/uit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FA42BD7-915A-4C68-8FFC-169BF725BCF6}"/>
              </a:ext>
            </a:extLst>
          </p:cNvPr>
          <p:cNvSpPr/>
          <p:nvPr/>
        </p:nvSpPr>
        <p:spPr>
          <a:xfrm>
            <a:off x="2058955" y="2824096"/>
            <a:ext cx="2457974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Totale resterende tijd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151D13A7-40A6-4515-8752-705B47FAFA2E}"/>
              </a:ext>
            </a:extLst>
          </p:cNvPr>
          <p:cNvSpPr txBox="1"/>
          <p:nvPr/>
        </p:nvSpPr>
        <p:spPr>
          <a:xfrm>
            <a:off x="6479061" y="21338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10:00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1096EC9-C77C-400F-B28E-9C7AAC415B02}"/>
              </a:ext>
            </a:extLst>
          </p:cNvPr>
          <p:cNvSpPr txBox="1"/>
          <p:nvPr/>
        </p:nvSpPr>
        <p:spPr>
          <a:xfrm>
            <a:off x="8653010" y="1064348"/>
            <a:ext cx="2334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Onclick</a:t>
            </a:r>
            <a:r>
              <a:rPr lang="nl-NL" dirty="0"/>
              <a:t>: selecteer zone</a:t>
            </a:r>
          </a:p>
          <a:p>
            <a:r>
              <a:rPr lang="nl-NL" dirty="0"/>
              <a:t>En eventueel tijdinvoer</a:t>
            </a:r>
          </a:p>
          <a:p>
            <a:endParaRPr lang="nl-NL" dirty="0"/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9EEA8E5B-572C-42E3-94A7-D93CD3809BFE}"/>
              </a:ext>
            </a:extLst>
          </p:cNvPr>
          <p:cNvCxnSpPr>
            <a:cxnSpLocks/>
          </p:cNvCxnSpPr>
          <p:nvPr/>
        </p:nvCxnSpPr>
        <p:spPr>
          <a:xfrm flipV="1">
            <a:off x="7317982" y="1441964"/>
            <a:ext cx="1297417" cy="5081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47767D28-FB6A-44DD-8348-28B915B3715F}"/>
              </a:ext>
            </a:extLst>
          </p:cNvPr>
          <p:cNvCxnSpPr>
            <a:cxnSpLocks/>
          </p:cNvCxnSpPr>
          <p:nvPr/>
        </p:nvCxnSpPr>
        <p:spPr>
          <a:xfrm flipV="1">
            <a:off x="5038531" y="494522"/>
            <a:ext cx="202762" cy="15205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4E1573C9-929F-4E9F-AB87-C88E293EEDE1}"/>
              </a:ext>
            </a:extLst>
          </p:cNvPr>
          <p:cNvSpPr txBox="1"/>
          <p:nvPr/>
        </p:nvSpPr>
        <p:spPr>
          <a:xfrm>
            <a:off x="5241293" y="307910"/>
            <a:ext cx="246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Als bezig; water icoontje</a:t>
            </a:r>
          </a:p>
          <a:p>
            <a:r>
              <a:rPr lang="nl-NL" dirty="0"/>
              <a:t>Met resterende tijd</a:t>
            </a:r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6E79A143-D685-4EA8-898E-A21FBC8629B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942392"/>
            <a:ext cx="584718" cy="11915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4" name="Rechte verbindingslijn 1023">
            <a:extLst>
              <a:ext uri="{FF2B5EF4-FFF2-40B4-BE49-F238E27FC236}">
                <a16:creationId xmlns:a16="http://schemas.microsoft.com/office/drawing/2014/main" id="{8F94F5D0-D2CE-49AB-A554-8DDB1C5A2E14}"/>
              </a:ext>
            </a:extLst>
          </p:cNvPr>
          <p:cNvCxnSpPr>
            <a:cxnSpLocks/>
          </p:cNvCxnSpPr>
          <p:nvPr/>
        </p:nvCxnSpPr>
        <p:spPr>
          <a:xfrm flipH="1" flipV="1">
            <a:off x="1505695" y="1230500"/>
            <a:ext cx="705661" cy="10866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5" name="Tekstvak 1024">
            <a:extLst>
              <a:ext uri="{FF2B5EF4-FFF2-40B4-BE49-F238E27FC236}">
                <a16:creationId xmlns:a16="http://schemas.microsoft.com/office/drawing/2014/main" id="{61DA5F21-0682-44E6-9768-D744F1F006FB}"/>
              </a:ext>
            </a:extLst>
          </p:cNvPr>
          <p:cNvSpPr txBox="1"/>
          <p:nvPr/>
        </p:nvSpPr>
        <p:spPr>
          <a:xfrm>
            <a:off x="709127" y="802433"/>
            <a:ext cx="308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Zet geselecteerde zone aan/uit</a:t>
            </a:r>
          </a:p>
        </p:txBody>
      </p:sp>
    </p:spTree>
    <p:extLst>
      <p:ext uri="{BB962C8B-B14F-4D97-AF65-F5344CB8AC3E}">
        <p14:creationId xmlns:p14="http://schemas.microsoft.com/office/powerpoint/2010/main" val="13899085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21796</TotalTime>
  <Words>219</Words>
  <Application>Microsoft Office PowerPoint</Application>
  <PresentationFormat>Breedbeeld</PresentationFormat>
  <Paragraphs>102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koen van baardewijk</dc:creator>
  <cp:lastModifiedBy>koen van baardewijk</cp:lastModifiedBy>
  <cp:revision>11</cp:revision>
  <dcterms:created xsi:type="dcterms:W3CDTF">2021-02-01T18:31:09Z</dcterms:created>
  <dcterms:modified xsi:type="dcterms:W3CDTF">2021-02-16T21:51:28Z</dcterms:modified>
</cp:coreProperties>
</file>