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5" r:id="rId9"/>
    <p:sldId id="26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A9CE1C-474D-70DB-79E9-87C191C76ACD}" v="10" dt="2025-01-12T17:03:28.589"/>
    <p1510:client id="{719424F5-E17E-B443-A65C-DCC0CA5CE101}" v="701" dt="2025-01-12T18:53:22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29F916-82B3-40E5-9D37-305534C00E81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771981E-EAD6-49B8-8D54-0454B8ACA841}">
      <dgm:prSet/>
      <dgm:spPr/>
      <dgm:t>
        <a:bodyPr/>
        <a:lstStyle/>
        <a:p>
          <a:r>
            <a:rPr lang="en-GB"/>
            <a:t>W</a:t>
          </a:r>
          <a:r>
            <a:rPr lang="en-NL"/>
            <a:t>aarom dit project?</a:t>
          </a:r>
          <a:endParaRPr lang="en-US"/>
        </a:p>
      </dgm:t>
    </dgm:pt>
    <dgm:pt modelId="{7C2A542C-A1B4-4A8B-BBDF-49AB5171968D}" type="parTrans" cxnId="{F4B0C66F-0803-48DC-B934-1852E791FF73}">
      <dgm:prSet/>
      <dgm:spPr/>
      <dgm:t>
        <a:bodyPr/>
        <a:lstStyle/>
        <a:p>
          <a:endParaRPr lang="en-US"/>
        </a:p>
      </dgm:t>
    </dgm:pt>
    <dgm:pt modelId="{390F25BC-08E9-40BF-A5F2-071250A64470}" type="sibTrans" cxnId="{F4B0C66F-0803-48DC-B934-1852E791FF73}">
      <dgm:prSet/>
      <dgm:spPr/>
      <dgm:t>
        <a:bodyPr/>
        <a:lstStyle/>
        <a:p>
          <a:endParaRPr lang="en-US"/>
        </a:p>
      </dgm:t>
    </dgm:pt>
    <dgm:pt modelId="{CC3CA547-1EFB-4BD9-9FCA-1F8D27B71D04}">
      <dgm:prSet/>
      <dgm:spPr/>
      <dgm:t>
        <a:bodyPr/>
        <a:lstStyle/>
        <a:p>
          <a:r>
            <a:rPr lang="nl-NL"/>
            <a:t>Game verslaving </a:t>
          </a:r>
          <a:endParaRPr lang="en-US"/>
        </a:p>
      </dgm:t>
    </dgm:pt>
    <dgm:pt modelId="{3C9E1031-E649-4EF3-931A-686F5919FB79}" type="parTrans" cxnId="{983EF09B-956E-401A-93C0-CF4F6E85D1EA}">
      <dgm:prSet/>
      <dgm:spPr/>
      <dgm:t>
        <a:bodyPr/>
        <a:lstStyle/>
        <a:p>
          <a:endParaRPr lang="en-US"/>
        </a:p>
      </dgm:t>
    </dgm:pt>
    <dgm:pt modelId="{A1EEB520-EB75-42A9-A5A4-1AA1CAA58694}" type="sibTrans" cxnId="{983EF09B-956E-401A-93C0-CF4F6E85D1EA}">
      <dgm:prSet/>
      <dgm:spPr/>
      <dgm:t>
        <a:bodyPr/>
        <a:lstStyle/>
        <a:p>
          <a:endParaRPr lang="en-US"/>
        </a:p>
      </dgm:t>
    </dgm:pt>
    <dgm:pt modelId="{CA5B7D4A-3C96-C040-95C0-461DF94DBB73}">
      <dgm:prSet/>
      <dgm:spPr/>
      <dgm:t>
        <a:bodyPr/>
        <a:lstStyle/>
        <a:p>
          <a:r>
            <a:rPr lang="en-GB" err="1"/>
            <a:t>Gezondheid</a:t>
          </a:r>
          <a:r>
            <a:rPr lang="en-GB"/>
            <a:t> </a:t>
          </a:r>
        </a:p>
      </dgm:t>
    </dgm:pt>
    <dgm:pt modelId="{278B4588-9AAC-4448-8FDD-C5FAE3DA62CD}" type="parTrans" cxnId="{BF2D1B34-CB21-9A41-AC5F-34375D3BCD04}">
      <dgm:prSet/>
      <dgm:spPr/>
      <dgm:t>
        <a:bodyPr/>
        <a:lstStyle/>
        <a:p>
          <a:endParaRPr lang="en-GB"/>
        </a:p>
      </dgm:t>
    </dgm:pt>
    <dgm:pt modelId="{FA7748FA-C2A7-4345-BBD6-4AEA10B5458E}" type="sibTrans" cxnId="{BF2D1B34-CB21-9A41-AC5F-34375D3BCD04}">
      <dgm:prSet/>
      <dgm:spPr/>
      <dgm:t>
        <a:bodyPr/>
        <a:lstStyle/>
        <a:p>
          <a:endParaRPr lang="en-GB"/>
        </a:p>
      </dgm:t>
    </dgm:pt>
    <dgm:pt modelId="{311FE708-359C-A04E-BABF-AAB43A16A20F}" type="pres">
      <dgm:prSet presAssocID="{B029F916-82B3-40E5-9D37-305534C00E81}" presName="vert0" presStyleCnt="0">
        <dgm:presLayoutVars>
          <dgm:dir/>
          <dgm:animOne val="branch"/>
          <dgm:animLvl val="lvl"/>
        </dgm:presLayoutVars>
      </dgm:prSet>
      <dgm:spPr/>
    </dgm:pt>
    <dgm:pt modelId="{2ACB326D-7242-5043-B7A5-ECCA8C3DA23D}" type="pres">
      <dgm:prSet presAssocID="{8771981E-EAD6-49B8-8D54-0454B8ACA841}" presName="thickLine" presStyleLbl="alignNode1" presStyleIdx="0" presStyleCnt="3"/>
      <dgm:spPr/>
    </dgm:pt>
    <dgm:pt modelId="{B7AD614D-E31B-3648-904A-5BD3A10B7BF6}" type="pres">
      <dgm:prSet presAssocID="{8771981E-EAD6-49B8-8D54-0454B8ACA841}" presName="horz1" presStyleCnt="0"/>
      <dgm:spPr/>
    </dgm:pt>
    <dgm:pt modelId="{D716C7A5-3414-DA42-BA90-9018CB4DE3E1}" type="pres">
      <dgm:prSet presAssocID="{8771981E-EAD6-49B8-8D54-0454B8ACA841}" presName="tx1" presStyleLbl="revTx" presStyleIdx="0" presStyleCnt="3"/>
      <dgm:spPr/>
    </dgm:pt>
    <dgm:pt modelId="{0D8D1BF6-FD6D-DF4D-921A-9F710CC6EA3E}" type="pres">
      <dgm:prSet presAssocID="{8771981E-EAD6-49B8-8D54-0454B8ACA841}" presName="vert1" presStyleCnt="0"/>
      <dgm:spPr/>
    </dgm:pt>
    <dgm:pt modelId="{8DFDB232-D8FD-724C-82BB-E74E56DA8919}" type="pres">
      <dgm:prSet presAssocID="{CC3CA547-1EFB-4BD9-9FCA-1F8D27B71D04}" presName="thickLine" presStyleLbl="alignNode1" presStyleIdx="1" presStyleCnt="3"/>
      <dgm:spPr/>
    </dgm:pt>
    <dgm:pt modelId="{75C6BDF1-3AA6-8940-915D-ABD4AE76404E}" type="pres">
      <dgm:prSet presAssocID="{CC3CA547-1EFB-4BD9-9FCA-1F8D27B71D04}" presName="horz1" presStyleCnt="0"/>
      <dgm:spPr/>
    </dgm:pt>
    <dgm:pt modelId="{8850C02A-098E-FA45-8041-6518BD3E2547}" type="pres">
      <dgm:prSet presAssocID="{CC3CA547-1EFB-4BD9-9FCA-1F8D27B71D04}" presName="tx1" presStyleLbl="revTx" presStyleIdx="1" presStyleCnt="3"/>
      <dgm:spPr/>
    </dgm:pt>
    <dgm:pt modelId="{D6CDCAFC-3275-1040-9C1C-9109831806A8}" type="pres">
      <dgm:prSet presAssocID="{CC3CA547-1EFB-4BD9-9FCA-1F8D27B71D04}" presName="vert1" presStyleCnt="0"/>
      <dgm:spPr/>
    </dgm:pt>
    <dgm:pt modelId="{8887C72E-0806-194D-815B-9C9BAFBD5AE7}" type="pres">
      <dgm:prSet presAssocID="{CA5B7D4A-3C96-C040-95C0-461DF94DBB73}" presName="thickLine" presStyleLbl="alignNode1" presStyleIdx="2" presStyleCnt="3"/>
      <dgm:spPr/>
    </dgm:pt>
    <dgm:pt modelId="{BA9E03D1-7165-454F-8D4B-F2527263C43E}" type="pres">
      <dgm:prSet presAssocID="{CA5B7D4A-3C96-C040-95C0-461DF94DBB73}" presName="horz1" presStyleCnt="0"/>
      <dgm:spPr/>
    </dgm:pt>
    <dgm:pt modelId="{BC875A4B-BA54-1A4D-915B-D184A14CF604}" type="pres">
      <dgm:prSet presAssocID="{CA5B7D4A-3C96-C040-95C0-461DF94DBB73}" presName="tx1" presStyleLbl="revTx" presStyleIdx="2" presStyleCnt="3"/>
      <dgm:spPr/>
    </dgm:pt>
    <dgm:pt modelId="{6C82B93B-336B-7B46-B6FD-4C8CF13A7F38}" type="pres">
      <dgm:prSet presAssocID="{CA5B7D4A-3C96-C040-95C0-461DF94DBB73}" presName="vert1" presStyleCnt="0"/>
      <dgm:spPr/>
    </dgm:pt>
  </dgm:ptLst>
  <dgm:cxnLst>
    <dgm:cxn modelId="{51027E08-ECEB-4148-857C-6E3BF9981312}" type="presOf" srcId="{CC3CA547-1EFB-4BD9-9FCA-1F8D27B71D04}" destId="{8850C02A-098E-FA45-8041-6518BD3E2547}" srcOrd="0" destOrd="0" presId="urn:microsoft.com/office/officeart/2008/layout/LinedList"/>
    <dgm:cxn modelId="{BF2D1B34-CB21-9A41-AC5F-34375D3BCD04}" srcId="{B029F916-82B3-40E5-9D37-305534C00E81}" destId="{CA5B7D4A-3C96-C040-95C0-461DF94DBB73}" srcOrd="2" destOrd="0" parTransId="{278B4588-9AAC-4448-8FDD-C5FAE3DA62CD}" sibTransId="{FA7748FA-C2A7-4345-BBD6-4AEA10B5458E}"/>
    <dgm:cxn modelId="{6E55C55F-8E64-F742-AE5A-1014C456B99B}" type="presOf" srcId="{B029F916-82B3-40E5-9D37-305534C00E81}" destId="{311FE708-359C-A04E-BABF-AAB43A16A20F}" srcOrd="0" destOrd="0" presId="urn:microsoft.com/office/officeart/2008/layout/LinedList"/>
    <dgm:cxn modelId="{7D92116E-D8D6-414D-B763-114DF021AEF6}" type="presOf" srcId="{8771981E-EAD6-49B8-8D54-0454B8ACA841}" destId="{D716C7A5-3414-DA42-BA90-9018CB4DE3E1}" srcOrd="0" destOrd="0" presId="urn:microsoft.com/office/officeart/2008/layout/LinedList"/>
    <dgm:cxn modelId="{F4B0C66F-0803-48DC-B934-1852E791FF73}" srcId="{B029F916-82B3-40E5-9D37-305534C00E81}" destId="{8771981E-EAD6-49B8-8D54-0454B8ACA841}" srcOrd="0" destOrd="0" parTransId="{7C2A542C-A1B4-4A8B-BBDF-49AB5171968D}" sibTransId="{390F25BC-08E9-40BF-A5F2-071250A64470}"/>
    <dgm:cxn modelId="{07E0D658-DCB9-DD47-ABBD-21260E239004}" type="presOf" srcId="{CA5B7D4A-3C96-C040-95C0-461DF94DBB73}" destId="{BC875A4B-BA54-1A4D-915B-D184A14CF604}" srcOrd="0" destOrd="0" presId="urn:microsoft.com/office/officeart/2008/layout/LinedList"/>
    <dgm:cxn modelId="{983EF09B-956E-401A-93C0-CF4F6E85D1EA}" srcId="{B029F916-82B3-40E5-9D37-305534C00E81}" destId="{CC3CA547-1EFB-4BD9-9FCA-1F8D27B71D04}" srcOrd="1" destOrd="0" parTransId="{3C9E1031-E649-4EF3-931A-686F5919FB79}" sibTransId="{A1EEB520-EB75-42A9-A5A4-1AA1CAA58694}"/>
    <dgm:cxn modelId="{DAAF4505-369B-1142-A968-11B50942A831}" type="presParOf" srcId="{311FE708-359C-A04E-BABF-AAB43A16A20F}" destId="{2ACB326D-7242-5043-B7A5-ECCA8C3DA23D}" srcOrd="0" destOrd="0" presId="urn:microsoft.com/office/officeart/2008/layout/LinedList"/>
    <dgm:cxn modelId="{EED24E34-4E2B-E549-B684-C039C51EE043}" type="presParOf" srcId="{311FE708-359C-A04E-BABF-AAB43A16A20F}" destId="{B7AD614D-E31B-3648-904A-5BD3A10B7BF6}" srcOrd="1" destOrd="0" presId="urn:microsoft.com/office/officeart/2008/layout/LinedList"/>
    <dgm:cxn modelId="{C5B16F7D-0465-D64C-8C8F-330BC239E266}" type="presParOf" srcId="{B7AD614D-E31B-3648-904A-5BD3A10B7BF6}" destId="{D716C7A5-3414-DA42-BA90-9018CB4DE3E1}" srcOrd="0" destOrd="0" presId="urn:microsoft.com/office/officeart/2008/layout/LinedList"/>
    <dgm:cxn modelId="{7DC10A6D-F441-694C-BAD4-A8218C8BF3A7}" type="presParOf" srcId="{B7AD614D-E31B-3648-904A-5BD3A10B7BF6}" destId="{0D8D1BF6-FD6D-DF4D-921A-9F710CC6EA3E}" srcOrd="1" destOrd="0" presId="urn:microsoft.com/office/officeart/2008/layout/LinedList"/>
    <dgm:cxn modelId="{E3F4AD47-5689-CC40-9330-ACDDC1BB608A}" type="presParOf" srcId="{311FE708-359C-A04E-BABF-AAB43A16A20F}" destId="{8DFDB232-D8FD-724C-82BB-E74E56DA8919}" srcOrd="2" destOrd="0" presId="urn:microsoft.com/office/officeart/2008/layout/LinedList"/>
    <dgm:cxn modelId="{AE218C9C-6732-FC47-9E92-B5A26E35698E}" type="presParOf" srcId="{311FE708-359C-A04E-BABF-AAB43A16A20F}" destId="{75C6BDF1-3AA6-8940-915D-ABD4AE76404E}" srcOrd="3" destOrd="0" presId="urn:microsoft.com/office/officeart/2008/layout/LinedList"/>
    <dgm:cxn modelId="{4A51F7A4-6B01-7C45-8BEF-189DFA1DA337}" type="presParOf" srcId="{75C6BDF1-3AA6-8940-915D-ABD4AE76404E}" destId="{8850C02A-098E-FA45-8041-6518BD3E2547}" srcOrd="0" destOrd="0" presId="urn:microsoft.com/office/officeart/2008/layout/LinedList"/>
    <dgm:cxn modelId="{31DCBB0A-AC04-5840-ABC4-2A33378D3FA1}" type="presParOf" srcId="{75C6BDF1-3AA6-8940-915D-ABD4AE76404E}" destId="{D6CDCAFC-3275-1040-9C1C-9109831806A8}" srcOrd="1" destOrd="0" presId="urn:microsoft.com/office/officeart/2008/layout/LinedList"/>
    <dgm:cxn modelId="{4A784066-202B-834F-8762-7EC8769ECECD}" type="presParOf" srcId="{311FE708-359C-A04E-BABF-AAB43A16A20F}" destId="{8887C72E-0806-194D-815B-9C9BAFBD5AE7}" srcOrd="4" destOrd="0" presId="urn:microsoft.com/office/officeart/2008/layout/LinedList"/>
    <dgm:cxn modelId="{3D94B760-E772-2F4A-95E9-3D657DCFFF35}" type="presParOf" srcId="{311FE708-359C-A04E-BABF-AAB43A16A20F}" destId="{BA9E03D1-7165-454F-8D4B-F2527263C43E}" srcOrd="5" destOrd="0" presId="urn:microsoft.com/office/officeart/2008/layout/LinedList"/>
    <dgm:cxn modelId="{4F57FAE8-6DF0-4B40-AD03-0BBC00F5BE7F}" type="presParOf" srcId="{BA9E03D1-7165-454F-8D4B-F2527263C43E}" destId="{BC875A4B-BA54-1A4D-915B-D184A14CF604}" srcOrd="0" destOrd="0" presId="urn:microsoft.com/office/officeart/2008/layout/LinedList"/>
    <dgm:cxn modelId="{FE677831-806C-AA43-8932-EA84F8BFC2F4}" type="presParOf" srcId="{BA9E03D1-7165-454F-8D4B-F2527263C43E}" destId="{6C82B93B-336B-7B46-B6FD-4C8CF13A7F3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E537B2-E9AF-4576-B801-3651CBCF1E02}" type="doc">
      <dgm:prSet loTypeId="urn:microsoft.com/office/officeart/2005/8/layout/hierarchy3" loCatId="hierarchy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7317596-BD1D-4F8F-B71B-B19E3161A477}">
      <dgm:prSet/>
      <dgm:spPr/>
      <dgm:t>
        <a:bodyPr/>
        <a:lstStyle/>
        <a:p>
          <a:r>
            <a:rPr lang="en-GB"/>
            <a:t>G</a:t>
          </a:r>
          <a:r>
            <a:rPr lang="en-NL"/>
            <a:t>amers</a:t>
          </a:r>
          <a:endParaRPr lang="en-US"/>
        </a:p>
      </dgm:t>
    </dgm:pt>
    <dgm:pt modelId="{4985528A-8795-489A-ABDC-84CD8C07F822}" type="parTrans" cxnId="{1E93F188-71C6-4E6D-831B-B7B98A9F8F9F}">
      <dgm:prSet/>
      <dgm:spPr/>
      <dgm:t>
        <a:bodyPr/>
        <a:lstStyle/>
        <a:p>
          <a:endParaRPr lang="en-US"/>
        </a:p>
      </dgm:t>
    </dgm:pt>
    <dgm:pt modelId="{B6FC2F81-5164-4B17-AD1F-D00314C7B3C0}" type="sibTrans" cxnId="{1E93F188-71C6-4E6D-831B-B7B98A9F8F9F}">
      <dgm:prSet/>
      <dgm:spPr/>
      <dgm:t>
        <a:bodyPr/>
        <a:lstStyle/>
        <a:p>
          <a:endParaRPr lang="en-US"/>
        </a:p>
      </dgm:t>
    </dgm:pt>
    <dgm:pt modelId="{0086732F-3CAD-424E-BE79-9650449BBE87}">
      <dgm:prSet/>
      <dgm:spPr/>
      <dgm:t>
        <a:bodyPr/>
        <a:lstStyle/>
        <a:p>
          <a:r>
            <a:rPr lang="en-GB"/>
            <a:t>O</a:t>
          </a:r>
          <a:r>
            <a:rPr lang="en-NL"/>
            <a:t>uders </a:t>
          </a:r>
          <a:endParaRPr lang="en-US"/>
        </a:p>
      </dgm:t>
    </dgm:pt>
    <dgm:pt modelId="{EA9DBCC7-7803-4A4E-9419-59A9BB04C69E}" type="parTrans" cxnId="{9D2934EB-4E23-46E3-91F6-75CA884800A9}">
      <dgm:prSet/>
      <dgm:spPr/>
      <dgm:t>
        <a:bodyPr/>
        <a:lstStyle/>
        <a:p>
          <a:endParaRPr lang="en-US"/>
        </a:p>
      </dgm:t>
    </dgm:pt>
    <dgm:pt modelId="{10BB01C7-F140-4FF7-90BE-B437B69D4556}" type="sibTrans" cxnId="{9D2934EB-4E23-46E3-91F6-75CA884800A9}">
      <dgm:prSet/>
      <dgm:spPr/>
      <dgm:t>
        <a:bodyPr/>
        <a:lstStyle/>
        <a:p>
          <a:endParaRPr lang="en-US"/>
        </a:p>
      </dgm:t>
    </dgm:pt>
    <dgm:pt modelId="{44137FE7-64DC-44C0-AD2E-A4B422797562}">
      <dgm:prSet/>
      <dgm:spPr/>
      <dgm:t>
        <a:bodyPr/>
        <a:lstStyle/>
        <a:p>
          <a:r>
            <a:rPr lang="en-GB"/>
            <a:t>Z</a:t>
          </a:r>
          <a:r>
            <a:rPr lang="en-NL"/>
            <a:t>org</a:t>
          </a:r>
          <a:endParaRPr lang="en-US"/>
        </a:p>
      </dgm:t>
    </dgm:pt>
    <dgm:pt modelId="{0FB4C4B9-DD9A-4902-A47B-DD5BB6C4B6B7}" type="parTrans" cxnId="{F216F8F6-8317-43C3-B68A-D99D5080C13C}">
      <dgm:prSet/>
      <dgm:spPr/>
      <dgm:t>
        <a:bodyPr/>
        <a:lstStyle/>
        <a:p>
          <a:endParaRPr lang="en-US"/>
        </a:p>
      </dgm:t>
    </dgm:pt>
    <dgm:pt modelId="{ACFA1E1A-36A5-4BB8-8184-FF6D9CF849C7}" type="sibTrans" cxnId="{F216F8F6-8317-43C3-B68A-D99D5080C13C}">
      <dgm:prSet/>
      <dgm:spPr/>
      <dgm:t>
        <a:bodyPr/>
        <a:lstStyle/>
        <a:p>
          <a:endParaRPr lang="en-US"/>
        </a:p>
      </dgm:t>
    </dgm:pt>
    <dgm:pt modelId="{DD329576-BC8D-454E-8A1B-35DCB6F386F6}">
      <dgm:prSet/>
      <dgm:spPr/>
      <dgm:t>
        <a:bodyPr/>
        <a:lstStyle/>
        <a:p>
          <a:r>
            <a:rPr lang="en-GB"/>
            <a:t>Steam</a:t>
          </a:r>
        </a:p>
      </dgm:t>
    </dgm:pt>
    <dgm:pt modelId="{27B00E88-0981-7B49-A54D-E89D3A129F8C}" type="parTrans" cxnId="{B6A1D661-D8FF-DE41-8C63-2B389D5D2B09}">
      <dgm:prSet/>
      <dgm:spPr/>
      <dgm:t>
        <a:bodyPr/>
        <a:lstStyle/>
        <a:p>
          <a:endParaRPr lang="en-GB"/>
        </a:p>
      </dgm:t>
    </dgm:pt>
    <dgm:pt modelId="{AB280888-3C49-FF4C-8720-66FE06C8953A}" type="sibTrans" cxnId="{B6A1D661-D8FF-DE41-8C63-2B389D5D2B09}">
      <dgm:prSet/>
      <dgm:spPr/>
      <dgm:t>
        <a:bodyPr/>
        <a:lstStyle/>
        <a:p>
          <a:endParaRPr lang="en-GB"/>
        </a:p>
      </dgm:t>
    </dgm:pt>
    <dgm:pt modelId="{4FD89799-822B-E54C-BA7A-C03A158CFF27}" type="pres">
      <dgm:prSet presAssocID="{83E537B2-E9AF-4576-B801-3651CBCF1E0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8D682B4-E489-C144-92F8-E47C69532252}" type="pres">
      <dgm:prSet presAssocID="{DD329576-BC8D-454E-8A1B-35DCB6F386F6}" presName="root" presStyleCnt="0"/>
      <dgm:spPr/>
    </dgm:pt>
    <dgm:pt modelId="{E626906A-5259-9245-AF33-158FBD62F2C6}" type="pres">
      <dgm:prSet presAssocID="{DD329576-BC8D-454E-8A1B-35DCB6F386F6}" presName="rootComposite" presStyleCnt="0"/>
      <dgm:spPr/>
    </dgm:pt>
    <dgm:pt modelId="{F227A8E2-6393-8744-A221-CA8757532E3B}" type="pres">
      <dgm:prSet presAssocID="{DD329576-BC8D-454E-8A1B-35DCB6F386F6}" presName="rootText" presStyleLbl="node1" presStyleIdx="0" presStyleCnt="4"/>
      <dgm:spPr/>
    </dgm:pt>
    <dgm:pt modelId="{22188280-3989-FE45-A43B-AE1A2F2ED91D}" type="pres">
      <dgm:prSet presAssocID="{DD329576-BC8D-454E-8A1B-35DCB6F386F6}" presName="rootConnector" presStyleLbl="node1" presStyleIdx="0" presStyleCnt="4"/>
      <dgm:spPr/>
    </dgm:pt>
    <dgm:pt modelId="{DF78900E-1D21-3D48-8A44-0EAA832CB5B9}" type="pres">
      <dgm:prSet presAssocID="{DD329576-BC8D-454E-8A1B-35DCB6F386F6}" presName="childShape" presStyleCnt="0"/>
      <dgm:spPr/>
    </dgm:pt>
    <dgm:pt modelId="{815A3D4B-0D71-6A4E-ADA3-62596EDD2572}" type="pres">
      <dgm:prSet presAssocID="{87317596-BD1D-4F8F-B71B-B19E3161A477}" presName="root" presStyleCnt="0"/>
      <dgm:spPr/>
    </dgm:pt>
    <dgm:pt modelId="{1704A07D-40C0-2646-A23A-9FDDB05E8AAD}" type="pres">
      <dgm:prSet presAssocID="{87317596-BD1D-4F8F-B71B-B19E3161A477}" presName="rootComposite" presStyleCnt="0"/>
      <dgm:spPr/>
    </dgm:pt>
    <dgm:pt modelId="{EC940D55-2101-CC4F-BF44-3E01A562E8D4}" type="pres">
      <dgm:prSet presAssocID="{87317596-BD1D-4F8F-B71B-B19E3161A477}" presName="rootText" presStyleLbl="node1" presStyleIdx="1" presStyleCnt="4"/>
      <dgm:spPr/>
    </dgm:pt>
    <dgm:pt modelId="{FDECC6E9-BBBB-7B45-AFC9-D1895671DC39}" type="pres">
      <dgm:prSet presAssocID="{87317596-BD1D-4F8F-B71B-B19E3161A477}" presName="rootConnector" presStyleLbl="node1" presStyleIdx="1" presStyleCnt="4"/>
      <dgm:spPr/>
    </dgm:pt>
    <dgm:pt modelId="{A8E34751-B883-F342-B238-D0000FEA6D1C}" type="pres">
      <dgm:prSet presAssocID="{87317596-BD1D-4F8F-B71B-B19E3161A477}" presName="childShape" presStyleCnt="0"/>
      <dgm:spPr/>
    </dgm:pt>
    <dgm:pt modelId="{C0CF268E-F672-6B48-9BBC-F6BB98F57655}" type="pres">
      <dgm:prSet presAssocID="{0086732F-3CAD-424E-BE79-9650449BBE87}" presName="root" presStyleCnt="0"/>
      <dgm:spPr/>
    </dgm:pt>
    <dgm:pt modelId="{6A0C02D0-62F7-E943-A7A9-562846F5A1AD}" type="pres">
      <dgm:prSet presAssocID="{0086732F-3CAD-424E-BE79-9650449BBE87}" presName="rootComposite" presStyleCnt="0"/>
      <dgm:spPr/>
    </dgm:pt>
    <dgm:pt modelId="{82EE27A3-CB9B-964D-8157-2D5FC2B40FAF}" type="pres">
      <dgm:prSet presAssocID="{0086732F-3CAD-424E-BE79-9650449BBE87}" presName="rootText" presStyleLbl="node1" presStyleIdx="2" presStyleCnt="4"/>
      <dgm:spPr/>
    </dgm:pt>
    <dgm:pt modelId="{5DEE0895-1974-844C-BD1A-26B2BA3B6CE3}" type="pres">
      <dgm:prSet presAssocID="{0086732F-3CAD-424E-BE79-9650449BBE87}" presName="rootConnector" presStyleLbl="node1" presStyleIdx="2" presStyleCnt="4"/>
      <dgm:spPr/>
    </dgm:pt>
    <dgm:pt modelId="{27D226F0-B880-3540-BDBF-93BE5643DFEA}" type="pres">
      <dgm:prSet presAssocID="{0086732F-3CAD-424E-BE79-9650449BBE87}" presName="childShape" presStyleCnt="0"/>
      <dgm:spPr/>
    </dgm:pt>
    <dgm:pt modelId="{F0A65E61-02C4-5E4D-BF75-A3868A48AB3A}" type="pres">
      <dgm:prSet presAssocID="{44137FE7-64DC-44C0-AD2E-A4B422797562}" presName="root" presStyleCnt="0"/>
      <dgm:spPr/>
    </dgm:pt>
    <dgm:pt modelId="{0B2647DE-4858-9544-A0DD-61A78F2D8CBF}" type="pres">
      <dgm:prSet presAssocID="{44137FE7-64DC-44C0-AD2E-A4B422797562}" presName="rootComposite" presStyleCnt="0"/>
      <dgm:spPr/>
    </dgm:pt>
    <dgm:pt modelId="{A3820B1B-7037-DA4D-B860-DD9E7C7D581A}" type="pres">
      <dgm:prSet presAssocID="{44137FE7-64DC-44C0-AD2E-A4B422797562}" presName="rootText" presStyleLbl="node1" presStyleIdx="3" presStyleCnt="4"/>
      <dgm:spPr/>
    </dgm:pt>
    <dgm:pt modelId="{7293E38D-8FB9-8E40-A313-CEAF7BD60C96}" type="pres">
      <dgm:prSet presAssocID="{44137FE7-64DC-44C0-AD2E-A4B422797562}" presName="rootConnector" presStyleLbl="node1" presStyleIdx="3" presStyleCnt="4"/>
      <dgm:spPr/>
    </dgm:pt>
    <dgm:pt modelId="{2185CE76-4738-AF41-ACEC-1043E5BCEA35}" type="pres">
      <dgm:prSet presAssocID="{44137FE7-64DC-44C0-AD2E-A4B422797562}" presName="childShape" presStyleCnt="0"/>
      <dgm:spPr/>
    </dgm:pt>
  </dgm:ptLst>
  <dgm:cxnLst>
    <dgm:cxn modelId="{68963604-7EE4-8842-969B-518A80A24258}" type="presOf" srcId="{0086732F-3CAD-424E-BE79-9650449BBE87}" destId="{82EE27A3-CB9B-964D-8157-2D5FC2B40FAF}" srcOrd="0" destOrd="0" presId="urn:microsoft.com/office/officeart/2005/8/layout/hierarchy3"/>
    <dgm:cxn modelId="{E5D94C34-A79D-2B44-86E5-5FA3B135FA23}" type="presOf" srcId="{87317596-BD1D-4F8F-B71B-B19E3161A477}" destId="{EC940D55-2101-CC4F-BF44-3E01A562E8D4}" srcOrd="0" destOrd="0" presId="urn:microsoft.com/office/officeart/2005/8/layout/hierarchy3"/>
    <dgm:cxn modelId="{FD432F35-BAFF-9641-8942-187A164ED462}" type="presOf" srcId="{44137FE7-64DC-44C0-AD2E-A4B422797562}" destId="{A3820B1B-7037-DA4D-B860-DD9E7C7D581A}" srcOrd="0" destOrd="0" presId="urn:microsoft.com/office/officeart/2005/8/layout/hierarchy3"/>
    <dgm:cxn modelId="{B6A1D661-D8FF-DE41-8C63-2B389D5D2B09}" srcId="{83E537B2-E9AF-4576-B801-3651CBCF1E02}" destId="{DD329576-BC8D-454E-8A1B-35DCB6F386F6}" srcOrd="0" destOrd="0" parTransId="{27B00E88-0981-7B49-A54D-E89D3A129F8C}" sibTransId="{AB280888-3C49-FF4C-8720-66FE06C8953A}"/>
    <dgm:cxn modelId="{8632FF47-24C1-5D40-B896-0F2C98D67138}" type="presOf" srcId="{44137FE7-64DC-44C0-AD2E-A4B422797562}" destId="{7293E38D-8FB9-8E40-A313-CEAF7BD60C96}" srcOrd="1" destOrd="0" presId="urn:microsoft.com/office/officeart/2005/8/layout/hierarchy3"/>
    <dgm:cxn modelId="{2DB49F7B-1234-614F-AB51-8037FCF77E4B}" type="presOf" srcId="{0086732F-3CAD-424E-BE79-9650449BBE87}" destId="{5DEE0895-1974-844C-BD1A-26B2BA3B6CE3}" srcOrd="1" destOrd="0" presId="urn:microsoft.com/office/officeart/2005/8/layout/hierarchy3"/>
    <dgm:cxn modelId="{9DB1BD81-CDCB-7B43-BE29-235FC5A89BFB}" type="presOf" srcId="{83E537B2-E9AF-4576-B801-3651CBCF1E02}" destId="{4FD89799-822B-E54C-BA7A-C03A158CFF27}" srcOrd="0" destOrd="0" presId="urn:microsoft.com/office/officeart/2005/8/layout/hierarchy3"/>
    <dgm:cxn modelId="{1E93F188-71C6-4E6D-831B-B7B98A9F8F9F}" srcId="{83E537B2-E9AF-4576-B801-3651CBCF1E02}" destId="{87317596-BD1D-4F8F-B71B-B19E3161A477}" srcOrd="1" destOrd="0" parTransId="{4985528A-8795-489A-ABDC-84CD8C07F822}" sibTransId="{B6FC2F81-5164-4B17-AD1F-D00314C7B3C0}"/>
    <dgm:cxn modelId="{96C4C9BB-DC46-AF4D-B1EA-EB92ED96821D}" type="presOf" srcId="{DD329576-BC8D-454E-8A1B-35DCB6F386F6}" destId="{22188280-3989-FE45-A43B-AE1A2F2ED91D}" srcOrd="1" destOrd="0" presId="urn:microsoft.com/office/officeart/2005/8/layout/hierarchy3"/>
    <dgm:cxn modelId="{9D2934EB-4E23-46E3-91F6-75CA884800A9}" srcId="{83E537B2-E9AF-4576-B801-3651CBCF1E02}" destId="{0086732F-3CAD-424E-BE79-9650449BBE87}" srcOrd="2" destOrd="0" parTransId="{EA9DBCC7-7803-4A4E-9419-59A9BB04C69E}" sibTransId="{10BB01C7-F140-4FF7-90BE-B437B69D4556}"/>
    <dgm:cxn modelId="{F216F8F6-8317-43C3-B68A-D99D5080C13C}" srcId="{83E537B2-E9AF-4576-B801-3651CBCF1E02}" destId="{44137FE7-64DC-44C0-AD2E-A4B422797562}" srcOrd="3" destOrd="0" parTransId="{0FB4C4B9-DD9A-4902-A47B-DD5BB6C4B6B7}" sibTransId="{ACFA1E1A-36A5-4BB8-8184-FF6D9CF849C7}"/>
    <dgm:cxn modelId="{00D56BF7-6F10-594D-BF98-BA397A0C13A9}" type="presOf" srcId="{DD329576-BC8D-454E-8A1B-35DCB6F386F6}" destId="{F227A8E2-6393-8744-A221-CA8757532E3B}" srcOrd="0" destOrd="0" presId="urn:microsoft.com/office/officeart/2005/8/layout/hierarchy3"/>
    <dgm:cxn modelId="{D84F4FFF-B39B-A445-80F7-757B7F18349E}" type="presOf" srcId="{87317596-BD1D-4F8F-B71B-B19E3161A477}" destId="{FDECC6E9-BBBB-7B45-AFC9-D1895671DC39}" srcOrd="1" destOrd="0" presId="urn:microsoft.com/office/officeart/2005/8/layout/hierarchy3"/>
    <dgm:cxn modelId="{B339831C-6D46-2843-B04D-206E2B94ACF1}" type="presParOf" srcId="{4FD89799-822B-E54C-BA7A-C03A158CFF27}" destId="{D8D682B4-E489-C144-92F8-E47C69532252}" srcOrd="0" destOrd="0" presId="urn:microsoft.com/office/officeart/2005/8/layout/hierarchy3"/>
    <dgm:cxn modelId="{7E784519-EF65-1E44-B455-99E0BDAC4D10}" type="presParOf" srcId="{D8D682B4-E489-C144-92F8-E47C69532252}" destId="{E626906A-5259-9245-AF33-158FBD62F2C6}" srcOrd="0" destOrd="0" presId="urn:microsoft.com/office/officeart/2005/8/layout/hierarchy3"/>
    <dgm:cxn modelId="{3B80CED8-C84A-BD43-84A7-D755632A538B}" type="presParOf" srcId="{E626906A-5259-9245-AF33-158FBD62F2C6}" destId="{F227A8E2-6393-8744-A221-CA8757532E3B}" srcOrd="0" destOrd="0" presId="urn:microsoft.com/office/officeart/2005/8/layout/hierarchy3"/>
    <dgm:cxn modelId="{2743D747-8BEA-B848-8444-078B2A5171CD}" type="presParOf" srcId="{E626906A-5259-9245-AF33-158FBD62F2C6}" destId="{22188280-3989-FE45-A43B-AE1A2F2ED91D}" srcOrd="1" destOrd="0" presId="urn:microsoft.com/office/officeart/2005/8/layout/hierarchy3"/>
    <dgm:cxn modelId="{C56A36CC-4978-894A-AFED-9B18F2C33A43}" type="presParOf" srcId="{D8D682B4-E489-C144-92F8-E47C69532252}" destId="{DF78900E-1D21-3D48-8A44-0EAA832CB5B9}" srcOrd="1" destOrd="0" presId="urn:microsoft.com/office/officeart/2005/8/layout/hierarchy3"/>
    <dgm:cxn modelId="{C39CF762-3FC5-0F47-ADD8-AE4D4AC9DE3C}" type="presParOf" srcId="{4FD89799-822B-E54C-BA7A-C03A158CFF27}" destId="{815A3D4B-0D71-6A4E-ADA3-62596EDD2572}" srcOrd="1" destOrd="0" presId="urn:microsoft.com/office/officeart/2005/8/layout/hierarchy3"/>
    <dgm:cxn modelId="{BE4F6F1E-6107-0240-A282-29BA3D4A7874}" type="presParOf" srcId="{815A3D4B-0D71-6A4E-ADA3-62596EDD2572}" destId="{1704A07D-40C0-2646-A23A-9FDDB05E8AAD}" srcOrd="0" destOrd="0" presId="urn:microsoft.com/office/officeart/2005/8/layout/hierarchy3"/>
    <dgm:cxn modelId="{6D739F2E-C32B-304D-BC9E-D41D206CD5A4}" type="presParOf" srcId="{1704A07D-40C0-2646-A23A-9FDDB05E8AAD}" destId="{EC940D55-2101-CC4F-BF44-3E01A562E8D4}" srcOrd="0" destOrd="0" presId="urn:microsoft.com/office/officeart/2005/8/layout/hierarchy3"/>
    <dgm:cxn modelId="{A5316C35-685C-BB4D-AD2E-F8E24E064630}" type="presParOf" srcId="{1704A07D-40C0-2646-A23A-9FDDB05E8AAD}" destId="{FDECC6E9-BBBB-7B45-AFC9-D1895671DC39}" srcOrd="1" destOrd="0" presId="urn:microsoft.com/office/officeart/2005/8/layout/hierarchy3"/>
    <dgm:cxn modelId="{13248592-0D9F-BA49-BABE-6E8869F49BC8}" type="presParOf" srcId="{815A3D4B-0D71-6A4E-ADA3-62596EDD2572}" destId="{A8E34751-B883-F342-B238-D0000FEA6D1C}" srcOrd="1" destOrd="0" presId="urn:microsoft.com/office/officeart/2005/8/layout/hierarchy3"/>
    <dgm:cxn modelId="{33902EA7-23D2-1540-836B-29F7A110A0C1}" type="presParOf" srcId="{4FD89799-822B-E54C-BA7A-C03A158CFF27}" destId="{C0CF268E-F672-6B48-9BBC-F6BB98F57655}" srcOrd="2" destOrd="0" presId="urn:microsoft.com/office/officeart/2005/8/layout/hierarchy3"/>
    <dgm:cxn modelId="{C31579EA-6445-6F46-BD36-99CFC5CA9127}" type="presParOf" srcId="{C0CF268E-F672-6B48-9BBC-F6BB98F57655}" destId="{6A0C02D0-62F7-E943-A7A9-562846F5A1AD}" srcOrd="0" destOrd="0" presId="urn:microsoft.com/office/officeart/2005/8/layout/hierarchy3"/>
    <dgm:cxn modelId="{41920D1A-ED13-8947-A606-B77CECDB9131}" type="presParOf" srcId="{6A0C02D0-62F7-E943-A7A9-562846F5A1AD}" destId="{82EE27A3-CB9B-964D-8157-2D5FC2B40FAF}" srcOrd="0" destOrd="0" presId="urn:microsoft.com/office/officeart/2005/8/layout/hierarchy3"/>
    <dgm:cxn modelId="{2216DCF3-8F69-5846-AA00-BA510A2BC9DD}" type="presParOf" srcId="{6A0C02D0-62F7-E943-A7A9-562846F5A1AD}" destId="{5DEE0895-1974-844C-BD1A-26B2BA3B6CE3}" srcOrd="1" destOrd="0" presId="urn:microsoft.com/office/officeart/2005/8/layout/hierarchy3"/>
    <dgm:cxn modelId="{71AFB982-5284-E64E-9F07-69A756F7B085}" type="presParOf" srcId="{C0CF268E-F672-6B48-9BBC-F6BB98F57655}" destId="{27D226F0-B880-3540-BDBF-93BE5643DFEA}" srcOrd="1" destOrd="0" presId="urn:microsoft.com/office/officeart/2005/8/layout/hierarchy3"/>
    <dgm:cxn modelId="{975CA97C-D9D7-E144-8E5F-AEC6C95CC4A2}" type="presParOf" srcId="{4FD89799-822B-E54C-BA7A-C03A158CFF27}" destId="{F0A65E61-02C4-5E4D-BF75-A3868A48AB3A}" srcOrd="3" destOrd="0" presId="urn:microsoft.com/office/officeart/2005/8/layout/hierarchy3"/>
    <dgm:cxn modelId="{65F0327A-4B76-E047-872E-F9FE8270CA1C}" type="presParOf" srcId="{F0A65E61-02C4-5E4D-BF75-A3868A48AB3A}" destId="{0B2647DE-4858-9544-A0DD-61A78F2D8CBF}" srcOrd="0" destOrd="0" presId="urn:microsoft.com/office/officeart/2005/8/layout/hierarchy3"/>
    <dgm:cxn modelId="{7DDDC513-6440-5545-A06F-444294BAD1F4}" type="presParOf" srcId="{0B2647DE-4858-9544-A0DD-61A78F2D8CBF}" destId="{A3820B1B-7037-DA4D-B860-DD9E7C7D581A}" srcOrd="0" destOrd="0" presId="urn:microsoft.com/office/officeart/2005/8/layout/hierarchy3"/>
    <dgm:cxn modelId="{AD95D7DB-98AE-6B49-93C3-2DD567F45A28}" type="presParOf" srcId="{0B2647DE-4858-9544-A0DD-61A78F2D8CBF}" destId="{7293E38D-8FB9-8E40-A313-CEAF7BD60C96}" srcOrd="1" destOrd="0" presId="urn:microsoft.com/office/officeart/2005/8/layout/hierarchy3"/>
    <dgm:cxn modelId="{EB7BCF9E-37BF-A74F-970B-7B49092B0E3F}" type="presParOf" srcId="{F0A65E61-02C4-5E4D-BF75-A3868A48AB3A}" destId="{2185CE76-4738-AF41-ACEC-1043E5BCEA3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F90F88-31BE-4C58-9DFF-02A09B8FC4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B69877C-FA47-43BC-BB56-1C799D73DED6}">
      <dgm:prSet/>
      <dgm:spPr/>
      <dgm:t>
        <a:bodyPr/>
        <a:lstStyle/>
        <a:p>
          <a:pPr>
            <a:lnSpc>
              <a:spcPct val="100000"/>
            </a:lnSpc>
          </a:pPr>
          <a:r>
            <a:rPr lang="en-NL"/>
            <a:t>Steam API</a:t>
          </a:r>
          <a:endParaRPr lang="en-US"/>
        </a:p>
      </dgm:t>
    </dgm:pt>
    <dgm:pt modelId="{5782F079-CD53-4785-A9CB-25396BCB0B88}" type="parTrans" cxnId="{ACDF450A-712C-4C71-B877-1EE6AFF2818D}">
      <dgm:prSet/>
      <dgm:spPr/>
      <dgm:t>
        <a:bodyPr/>
        <a:lstStyle/>
        <a:p>
          <a:endParaRPr lang="en-US"/>
        </a:p>
      </dgm:t>
    </dgm:pt>
    <dgm:pt modelId="{D39E6620-DCF2-42C9-BE22-4076A7757312}" type="sibTrans" cxnId="{ACDF450A-712C-4C71-B877-1EE6AFF2818D}">
      <dgm:prSet/>
      <dgm:spPr/>
      <dgm:t>
        <a:bodyPr/>
        <a:lstStyle/>
        <a:p>
          <a:endParaRPr lang="en-US"/>
        </a:p>
      </dgm:t>
    </dgm:pt>
    <dgm:pt modelId="{E1B747FA-17C8-4B91-8BB9-2A2808A2B577}">
      <dgm:prSet/>
      <dgm:spPr/>
      <dgm:t>
        <a:bodyPr/>
        <a:lstStyle/>
        <a:p>
          <a:pPr>
            <a:lnSpc>
              <a:spcPct val="100000"/>
            </a:lnSpc>
          </a:pPr>
          <a:r>
            <a:rPr lang="en-NL"/>
            <a:t>Hoe is het gekoppelen aan het dashboard  </a:t>
          </a:r>
          <a:endParaRPr lang="en-US"/>
        </a:p>
      </dgm:t>
    </dgm:pt>
    <dgm:pt modelId="{23987DA2-F66E-4D07-936C-DB8289282CD9}" type="parTrans" cxnId="{748E09B4-B431-4A57-A2CF-008E310CD019}">
      <dgm:prSet/>
      <dgm:spPr/>
      <dgm:t>
        <a:bodyPr/>
        <a:lstStyle/>
        <a:p>
          <a:endParaRPr lang="en-US"/>
        </a:p>
      </dgm:t>
    </dgm:pt>
    <dgm:pt modelId="{E1DB8136-A37A-4ABD-86D8-3682686E509B}" type="sibTrans" cxnId="{748E09B4-B431-4A57-A2CF-008E310CD019}">
      <dgm:prSet/>
      <dgm:spPr/>
      <dgm:t>
        <a:bodyPr/>
        <a:lstStyle/>
        <a:p>
          <a:endParaRPr lang="en-US"/>
        </a:p>
      </dgm:t>
    </dgm:pt>
    <dgm:pt modelId="{7EFAE4C7-A607-44CC-8546-FD598EE7C329}" type="pres">
      <dgm:prSet presAssocID="{6EF90F88-31BE-4C58-9DFF-02A09B8FC446}" presName="root" presStyleCnt="0">
        <dgm:presLayoutVars>
          <dgm:dir/>
          <dgm:resizeHandles val="exact"/>
        </dgm:presLayoutVars>
      </dgm:prSet>
      <dgm:spPr/>
    </dgm:pt>
    <dgm:pt modelId="{3792BE71-3C05-4681-97B3-4B7AC69B1EDA}" type="pres">
      <dgm:prSet presAssocID="{7B69877C-FA47-43BC-BB56-1C799D73DED6}" presName="compNode" presStyleCnt="0"/>
      <dgm:spPr/>
    </dgm:pt>
    <dgm:pt modelId="{2483D224-6C1D-49A5-87C9-F7CB15F7825E}" type="pres">
      <dgm:prSet presAssocID="{7B69877C-FA47-43BC-BB56-1C799D73DED6}" presName="bgRect" presStyleLbl="bgShp" presStyleIdx="0" presStyleCnt="2"/>
      <dgm:spPr/>
    </dgm:pt>
    <dgm:pt modelId="{0DA14D35-65E3-4CF7-B761-2E6C06B7A1FF}" type="pres">
      <dgm:prSet presAssocID="{7B69877C-FA47-43BC-BB56-1C799D73DED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ADB191A-C8BB-431A-B790-4D6E2FD6C3FD}" type="pres">
      <dgm:prSet presAssocID="{7B69877C-FA47-43BC-BB56-1C799D73DED6}" presName="spaceRect" presStyleCnt="0"/>
      <dgm:spPr/>
    </dgm:pt>
    <dgm:pt modelId="{D6A6C859-9331-4A13-BDD7-0493F9E74CE4}" type="pres">
      <dgm:prSet presAssocID="{7B69877C-FA47-43BC-BB56-1C799D73DED6}" presName="parTx" presStyleLbl="revTx" presStyleIdx="0" presStyleCnt="2">
        <dgm:presLayoutVars>
          <dgm:chMax val="0"/>
          <dgm:chPref val="0"/>
        </dgm:presLayoutVars>
      </dgm:prSet>
      <dgm:spPr/>
    </dgm:pt>
    <dgm:pt modelId="{6EED6A03-49A2-4D18-973E-F88A51C2B729}" type="pres">
      <dgm:prSet presAssocID="{D39E6620-DCF2-42C9-BE22-4076A7757312}" presName="sibTrans" presStyleCnt="0"/>
      <dgm:spPr/>
    </dgm:pt>
    <dgm:pt modelId="{D9C1E3CB-EF29-498E-9189-665159A3DE35}" type="pres">
      <dgm:prSet presAssocID="{E1B747FA-17C8-4B91-8BB9-2A2808A2B577}" presName="compNode" presStyleCnt="0"/>
      <dgm:spPr/>
    </dgm:pt>
    <dgm:pt modelId="{DDA7BBDA-C47E-471F-81D2-70ED96BE3EDD}" type="pres">
      <dgm:prSet presAssocID="{E1B747FA-17C8-4B91-8BB9-2A2808A2B577}" presName="bgRect" presStyleLbl="bgShp" presStyleIdx="1" presStyleCnt="2"/>
      <dgm:spPr/>
    </dgm:pt>
    <dgm:pt modelId="{3B259BB1-ABC1-4B6A-8BC9-4F33D2F9946B}" type="pres">
      <dgm:prSet presAssocID="{E1B747FA-17C8-4B91-8BB9-2A2808A2B57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F2487559-C9E4-4324-A3E5-EC88F9519212}" type="pres">
      <dgm:prSet presAssocID="{E1B747FA-17C8-4B91-8BB9-2A2808A2B577}" presName="spaceRect" presStyleCnt="0"/>
      <dgm:spPr/>
    </dgm:pt>
    <dgm:pt modelId="{B969D869-404B-4688-87C9-7DEF8ED43266}" type="pres">
      <dgm:prSet presAssocID="{E1B747FA-17C8-4B91-8BB9-2A2808A2B57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CDF450A-712C-4C71-B877-1EE6AFF2818D}" srcId="{6EF90F88-31BE-4C58-9DFF-02A09B8FC446}" destId="{7B69877C-FA47-43BC-BB56-1C799D73DED6}" srcOrd="0" destOrd="0" parTransId="{5782F079-CD53-4785-A9CB-25396BCB0B88}" sibTransId="{D39E6620-DCF2-42C9-BE22-4076A7757312}"/>
    <dgm:cxn modelId="{D2B04D44-5A3D-4525-B992-B7166C7B138A}" type="presOf" srcId="{7B69877C-FA47-43BC-BB56-1C799D73DED6}" destId="{D6A6C859-9331-4A13-BDD7-0493F9E74CE4}" srcOrd="0" destOrd="0" presId="urn:microsoft.com/office/officeart/2018/2/layout/IconVerticalSolidList"/>
    <dgm:cxn modelId="{106F8F9A-A6F6-4A76-B74F-3F8BE5D496BE}" type="presOf" srcId="{E1B747FA-17C8-4B91-8BB9-2A2808A2B577}" destId="{B969D869-404B-4688-87C9-7DEF8ED43266}" srcOrd="0" destOrd="0" presId="urn:microsoft.com/office/officeart/2018/2/layout/IconVerticalSolidList"/>
    <dgm:cxn modelId="{748E09B4-B431-4A57-A2CF-008E310CD019}" srcId="{6EF90F88-31BE-4C58-9DFF-02A09B8FC446}" destId="{E1B747FA-17C8-4B91-8BB9-2A2808A2B577}" srcOrd="1" destOrd="0" parTransId="{23987DA2-F66E-4D07-936C-DB8289282CD9}" sibTransId="{E1DB8136-A37A-4ABD-86D8-3682686E509B}"/>
    <dgm:cxn modelId="{BE2E6CE9-12F2-4DEB-B89A-EF135EF2205B}" type="presOf" srcId="{6EF90F88-31BE-4C58-9DFF-02A09B8FC446}" destId="{7EFAE4C7-A607-44CC-8546-FD598EE7C329}" srcOrd="0" destOrd="0" presId="urn:microsoft.com/office/officeart/2018/2/layout/IconVerticalSolidList"/>
    <dgm:cxn modelId="{4ACCA6FF-73CC-4A12-A805-54B219444846}" type="presParOf" srcId="{7EFAE4C7-A607-44CC-8546-FD598EE7C329}" destId="{3792BE71-3C05-4681-97B3-4B7AC69B1EDA}" srcOrd="0" destOrd="0" presId="urn:microsoft.com/office/officeart/2018/2/layout/IconVerticalSolidList"/>
    <dgm:cxn modelId="{11F38F84-0CE5-4B99-BF37-6F07EDD9C3C3}" type="presParOf" srcId="{3792BE71-3C05-4681-97B3-4B7AC69B1EDA}" destId="{2483D224-6C1D-49A5-87C9-F7CB15F7825E}" srcOrd="0" destOrd="0" presId="urn:microsoft.com/office/officeart/2018/2/layout/IconVerticalSolidList"/>
    <dgm:cxn modelId="{FE0B57BD-D561-4BA2-8CA1-2C7DB0BC1724}" type="presParOf" srcId="{3792BE71-3C05-4681-97B3-4B7AC69B1EDA}" destId="{0DA14D35-65E3-4CF7-B761-2E6C06B7A1FF}" srcOrd="1" destOrd="0" presId="urn:microsoft.com/office/officeart/2018/2/layout/IconVerticalSolidList"/>
    <dgm:cxn modelId="{A0C5A6DF-3242-43B8-905E-3C2310035A14}" type="presParOf" srcId="{3792BE71-3C05-4681-97B3-4B7AC69B1EDA}" destId="{FADB191A-C8BB-431A-B790-4D6E2FD6C3FD}" srcOrd="2" destOrd="0" presId="urn:microsoft.com/office/officeart/2018/2/layout/IconVerticalSolidList"/>
    <dgm:cxn modelId="{916C38ED-8257-4A0C-AB20-787F7EBA1C45}" type="presParOf" srcId="{3792BE71-3C05-4681-97B3-4B7AC69B1EDA}" destId="{D6A6C859-9331-4A13-BDD7-0493F9E74CE4}" srcOrd="3" destOrd="0" presId="urn:microsoft.com/office/officeart/2018/2/layout/IconVerticalSolidList"/>
    <dgm:cxn modelId="{B429227B-D378-48B1-BC6C-0222664D5D1E}" type="presParOf" srcId="{7EFAE4C7-A607-44CC-8546-FD598EE7C329}" destId="{6EED6A03-49A2-4D18-973E-F88A51C2B729}" srcOrd="1" destOrd="0" presId="urn:microsoft.com/office/officeart/2018/2/layout/IconVerticalSolidList"/>
    <dgm:cxn modelId="{FBE9CF92-3C82-42DE-8655-DBF35C6EDB4E}" type="presParOf" srcId="{7EFAE4C7-A607-44CC-8546-FD598EE7C329}" destId="{D9C1E3CB-EF29-498E-9189-665159A3DE35}" srcOrd="2" destOrd="0" presId="urn:microsoft.com/office/officeart/2018/2/layout/IconVerticalSolidList"/>
    <dgm:cxn modelId="{CEC88E23-81F7-4C9F-882E-3C2D9908DA1D}" type="presParOf" srcId="{D9C1E3CB-EF29-498E-9189-665159A3DE35}" destId="{DDA7BBDA-C47E-471F-81D2-70ED96BE3EDD}" srcOrd="0" destOrd="0" presId="urn:microsoft.com/office/officeart/2018/2/layout/IconVerticalSolidList"/>
    <dgm:cxn modelId="{252BBDF7-A994-42CF-9B9D-29497C217444}" type="presParOf" srcId="{D9C1E3CB-EF29-498E-9189-665159A3DE35}" destId="{3B259BB1-ABC1-4B6A-8BC9-4F33D2F9946B}" srcOrd="1" destOrd="0" presId="urn:microsoft.com/office/officeart/2018/2/layout/IconVerticalSolidList"/>
    <dgm:cxn modelId="{296D1256-AC12-49F8-9AFE-950A0BFB450A}" type="presParOf" srcId="{D9C1E3CB-EF29-498E-9189-665159A3DE35}" destId="{F2487559-C9E4-4324-A3E5-EC88F9519212}" srcOrd="2" destOrd="0" presId="urn:microsoft.com/office/officeart/2018/2/layout/IconVerticalSolidList"/>
    <dgm:cxn modelId="{89914DDC-194F-47AA-AB35-8E057EBFA761}" type="presParOf" srcId="{D9C1E3CB-EF29-498E-9189-665159A3DE35}" destId="{B969D869-404B-4688-87C9-7DEF8ED432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D9C236-C2D8-4206-99CB-24ED38AD3CA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11391A-5908-42CD-AF2E-0AA2A59793B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NL"/>
            <a:t>Azure</a:t>
          </a:r>
          <a:endParaRPr lang="en-US"/>
        </a:p>
      </dgm:t>
    </dgm:pt>
    <dgm:pt modelId="{AF45EE57-FFF9-43B2-A6E1-D24D93BCD2A7}" type="parTrans" cxnId="{4D320D83-9583-4F7E-90BC-08436CEE1E2B}">
      <dgm:prSet/>
      <dgm:spPr/>
      <dgm:t>
        <a:bodyPr/>
        <a:lstStyle/>
        <a:p>
          <a:endParaRPr lang="en-US"/>
        </a:p>
      </dgm:t>
    </dgm:pt>
    <dgm:pt modelId="{02A11513-9B0B-4483-92A9-9F8F5BEE036F}" type="sibTrans" cxnId="{4D320D83-9583-4F7E-90BC-08436CEE1E2B}">
      <dgm:prSet/>
      <dgm:spPr/>
      <dgm:t>
        <a:bodyPr/>
        <a:lstStyle/>
        <a:p>
          <a:endParaRPr lang="en-US"/>
        </a:p>
      </dgm:t>
    </dgm:pt>
    <dgm:pt modelId="{8292B805-BEAE-47E3-8D10-1484D430E24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K</a:t>
          </a:r>
          <a:r>
            <a:rPr lang="en-NL"/>
            <a:t>oppelen aan Dashboard</a:t>
          </a:r>
        </a:p>
        <a:p>
          <a:pPr>
            <a:lnSpc>
              <a:spcPct val="100000"/>
            </a:lnSpc>
            <a:defRPr cap="all"/>
          </a:pPr>
          <a:r>
            <a:rPr lang="en-NL"/>
            <a:t> </a:t>
          </a:r>
          <a:endParaRPr lang="en-US"/>
        </a:p>
      </dgm:t>
    </dgm:pt>
    <dgm:pt modelId="{61A1B369-0177-4644-B19C-B0C90552D972}" type="parTrans" cxnId="{05CB193B-C82A-4279-9D02-DF2F07BADF01}">
      <dgm:prSet/>
      <dgm:spPr/>
      <dgm:t>
        <a:bodyPr/>
        <a:lstStyle/>
        <a:p>
          <a:endParaRPr lang="en-US"/>
        </a:p>
      </dgm:t>
    </dgm:pt>
    <dgm:pt modelId="{AC3DDAE0-5A20-421E-A196-72F547059962}" type="sibTrans" cxnId="{05CB193B-C82A-4279-9D02-DF2F07BADF01}">
      <dgm:prSet/>
      <dgm:spPr/>
      <dgm:t>
        <a:bodyPr/>
        <a:lstStyle/>
        <a:p>
          <a:endParaRPr lang="en-US"/>
        </a:p>
      </dgm:t>
    </dgm:pt>
    <dgm:pt modelId="{9F494F54-6452-4EFD-B94A-3044FB09EEF7}" type="pres">
      <dgm:prSet presAssocID="{8BD9C236-C2D8-4206-99CB-24ED38AD3CA8}" presName="root" presStyleCnt="0">
        <dgm:presLayoutVars>
          <dgm:dir/>
          <dgm:resizeHandles val="exact"/>
        </dgm:presLayoutVars>
      </dgm:prSet>
      <dgm:spPr/>
    </dgm:pt>
    <dgm:pt modelId="{449688E3-3CB6-42AB-82B1-A3C7ED87544A}" type="pres">
      <dgm:prSet presAssocID="{C411391A-5908-42CD-AF2E-0AA2A59793BE}" presName="compNode" presStyleCnt="0"/>
      <dgm:spPr/>
    </dgm:pt>
    <dgm:pt modelId="{05239DB2-FC23-44E1-A945-C5853EDC5837}" type="pres">
      <dgm:prSet presAssocID="{C411391A-5908-42CD-AF2E-0AA2A59793BE}" presName="iconBgRect" presStyleLbl="bgShp" presStyleIdx="0" presStyleCnt="2"/>
      <dgm:spPr/>
    </dgm:pt>
    <dgm:pt modelId="{60E9108D-F245-4FB1-8D94-532A0064D4F0}" type="pres">
      <dgm:prSet presAssocID="{C411391A-5908-42CD-AF2E-0AA2A59793B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28AD223D-6F4F-4DB0-87BF-2E71C969D0D6}" type="pres">
      <dgm:prSet presAssocID="{C411391A-5908-42CD-AF2E-0AA2A59793BE}" presName="spaceRect" presStyleCnt="0"/>
      <dgm:spPr/>
    </dgm:pt>
    <dgm:pt modelId="{10EC54F7-1B20-4B77-A0B9-08D38DACB46C}" type="pres">
      <dgm:prSet presAssocID="{C411391A-5908-42CD-AF2E-0AA2A59793BE}" presName="textRect" presStyleLbl="revTx" presStyleIdx="0" presStyleCnt="2">
        <dgm:presLayoutVars>
          <dgm:chMax val="1"/>
          <dgm:chPref val="1"/>
        </dgm:presLayoutVars>
      </dgm:prSet>
      <dgm:spPr/>
    </dgm:pt>
    <dgm:pt modelId="{46610E83-4D13-47AE-A7EA-4BF27C777FDD}" type="pres">
      <dgm:prSet presAssocID="{02A11513-9B0B-4483-92A9-9F8F5BEE036F}" presName="sibTrans" presStyleCnt="0"/>
      <dgm:spPr/>
    </dgm:pt>
    <dgm:pt modelId="{4D608CF6-D5EE-4830-9553-9A8EBAF46047}" type="pres">
      <dgm:prSet presAssocID="{8292B805-BEAE-47E3-8D10-1484D430E241}" presName="compNode" presStyleCnt="0"/>
      <dgm:spPr/>
    </dgm:pt>
    <dgm:pt modelId="{ACD9A19A-F18A-4E79-B241-9482A37C0546}" type="pres">
      <dgm:prSet presAssocID="{8292B805-BEAE-47E3-8D10-1484D430E241}" presName="iconBgRect" presStyleLbl="bgShp" presStyleIdx="1" presStyleCnt="2"/>
      <dgm:spPr/>
    </dgm:pt>
    <dgm:pt modelId="{7EDFA046-B08B-417D-9A23-4F73B0306A43}" type="pres">
      <dgm:prSet presAssocID="{8292B805-BEAE-47E3-8D10-1484D430E24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5A10BC5C-A5A8-4E44-BB91-2B7B5239142D}" type="pres">
      <dgm:prSet presAssocID="{8292B805-BEAE-47E3-8D10-1484D430E241}" presName="spaceRect" presStyleCnt="0"/>
      <dgm:spPr/>
    </dgm:pt>
    <dgm:pt modelId="{F490F0E0-AF58-4381-AD1D-006FF35B84C4}" type="pres">
      <dgm:prSet presAssocID="{8292B805-BEAE-47E3-8D10-1484D430E24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5CB193B-C82A-4279-9D02-DF2F07BADF01}" srcId="{8BD9C236-C2D8-4206-99CB-24ED38AD3CA8}" destId="{8292B805-BEAE-47E3-8D10-1484D430E241}" srcOrd="1" destOrd="0" parTransId="{61A1B369-0177-4644-B19C-B0C90552D972}" sibTransId="{AC3DDAE0-5A20-421E-A196-72F547059962}"/>
    <dgm:cxn modelId="{D6137442-5258-E245-9702-63B32E3411D1}" type="presOf" srcId="{8BD9C236-C2D8-4206-99CB-24ED38AD3CA8}" destId="{9F494F54-6452-4EFD-B94A-3044FB09EEF7}" srcOrd="0" destOrd="0" presId="urn:microsoft.com/office/officeart/2018/5/layout/IconCircleLabelList"/>
    <dgm:cxn modelId="{4D320D83-9583-4F7E-90BC-08436CEE1E2B}" srcId="{8BD9C236-C2D8-4206-99CB-24ED38AD3CA8}" destId="{C411391A-5908-42CD-AF2E-0AA2A59793BE}" srcOrd="0" destOrd="0" parTransId="{AF45EE57-FFF9-43B2-A6E1-D24D93BCD2A7}" sibTransId="{02A11513-9B0B-4483-92A9-9F8F5BEE036F}"/>
    <dgm:cxn modelId="{4F1ED59D-537B-4742-A8E5-9220783014A0}" type="presOf" srcId="{C411391A-5908-42CD-AF2E-0AA2A59793BE}" destId="{10EC54F7-1B20-4B77-A0B9-08D38DACB46C}" srcOrd="0" destOrd="0" presId="urn:microsoft.com/office/officeart/2018/5/layout/IconCircleLabelList"/>
    <dgm:cxn modelId="{4D38DBC1-C23D-E24D-BE58-540FA4B00A96}" type="presOf" srcId="{8292B805-BEAE-47E3-8D10-1484D430E241}" destId="{F490F0E0-AF58-4381-AD1D-006FF35B84C4}" srcOrd="0" destOrd="0" presId="urn:microsoft.com/office/officeart/2018/5/layout/IconCircleLabelList"/>
    <dgm:cxn modelId="{51A371D1-0BBE-1742-905D-6E8817B8E9D8}" type="presParOf" srcId="{9F494F54-6452-4EFD-B94A-3044FB09EEF7}" destId="{449688E3-3CB6-42AB-82B1-A3C7ED87544A}" srcOrd="0" destOrd="0" presId="urn:microsoft.com/office/officeart/2018/5/layout/IconCircleLabelList"/>
    <dgm:cxn modelId="{D7314013-3F1C-A049-8393-ADAA2DCE51DE}" type="presParOf" srcId="{449688E3-3CB6-42AB-82B1-A3C7ED87544A}" destId="{05239DB2-FC23-44E1-A945-C5853EDC5837}" srcOrd="0" destOrd="0" presId="urn:microsoft.com/office/officeart/2018/5/layout/IconCircleLabelList"/>
    <dgm:cxn modelId="{93328093-C98E-8F49-8F65-F1D463DF3519}" type="presParOf" srcId="{449688E3-3CB6-42AB-82B1-A3C7ED87544A}" destId="{60E9108D-F245-4FB1-8D94-532A0064D4F0}" srcOrd="1" destOrd="0" presId="urn:microsoft.com/office/officeart/2018/5/layout/IconCircleLabelList"/>
    <dgm:cxn modelId="{A053C8B9-D208-304A-A09D-DE88CB02E044}" type="presParOf" srcId="{449688E3-3CB6-42AB-82B1-A3C7ED87544A}" destId="{28AD223D-6F4F-4DB0-87BF-2E71C969D0D6}" srcOrd="2" destOrd="0" presId="urn:microsoft.com/office/officeart/2018/5/layout/IconCircleLabelList"/>
    <dgm:cxn modelId="{FE83DB4E-D0F0-9547-8963-B9089EEA88E2}" type="presParOf" srcId="{449688E3-3CB6-42AB-82B1-A3C7ED87544A}" destId="{10EC54F7-1B20-4B77-A0B9-08D38DACB46C}" srcOrd="3" destOrd="0" presId="urn:microsoft.com/office/officeart/2018/5/layout/IconCircleLabelList"/>
    <dgm:cxn modelId="{25DD1EB1-6E32-914E-A02C-3C02E5EAB88A}" type="presParOf" srcId="{9F494F54-6452-4EFD-B94A-3044FB09EEF7}" destId="{46610E83-4D13-47AE-A7EA-4BF27C777FDD}" srcOrd="1" destOrd="0" presId="urn:microsoft.com/office/officeart/2018/5/layout/IconCircleLabelList"/>
    <dgm:cxn modelId="{6B415BAC-AE7E-6D46-BB9F-DEC7E8D12914}" type="presParOf" srcId="{9F494F54-6452-4EFD-B94A-3044FB09EEF7}" destId="{4D608CF6-D5EE-4830-9553-9A8EBAF46047}" srcOrd="2" destOrd="0" presId="urn:microsoft.com/office/officeart/2018/5/layout/IconCircleLabelList"/>
    <dgm:cxn modelId="{4D5F948D-EE5D-C54B-95B4-059EDC4B0CA2}" type="presParOf" srcId="{4D608CF6-D5EE-4830-9553-9A8EBAF46047}" destId="{ACD9A19A-F18A-4E79-B241-9482A37C0546}" srcOrd="0" destOrd="0" presId="urn:microsoft.com/office/officeart/2018/5/layout/IconCircleLabelList"/>
    <dgm:cxn modelId="{8DB49A4B-8F14-5045-B33F-6E24061F1490}" type="presParOf" srcId="{4D608CF6-D5EE-4830-9553-9A8EBAF46047}" destId="{7EDFA046-B08B-417D-9A23-4F73B0306A43}" srcOrd="1" destOrd="0" presId="urn:microsoft.com/office/officeart/2018/5/layout/IconCircleLabelList"/>
    <dgm:cxn modelId="{AF5E3C93-DFB2-504F-803B-78C891DD047C}" type="presParOf" srcId="{4D608CF6-D5EE-4830-9553-9A8EBAF46047}" destId="{5A10BC5C-A5A8-4E44-BB91-2B7B5239142D}" srcOrd="2" destOrd="0" presId="urn:microsoft.com/office/officeart/2018/5/layout/IconCircleLabelList"/>
    <dgm:cxn modelId="{F5CE3999-FD39-174A-84B6-57085CEFBA84}" type="presParOf" srcId="{4D608CF6-D5EE-4830-9553-9A8EBAF46047}" destId="{F490F0E0-AF58-4381-AD1D-006FF35B84C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B326D-7242-5043-B7A5-ECCA8C3DA23D}">
      <dsp:nvSpPr>
        <dsp:cNvPr id="0" name=""/>
        <dsp:cNvSpPr/>
      </dsp:nvSpPr>
      <dsp:spPr>
        <a:xfrm>
          <a:off x="0" y="1729"/>
          <a:ext cx="589438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716C7A5-3414-DA42-BA90-9018CB4DE3E1}">
      <dsp:nvSpPr>
        <dsp:cNvPr id="0" name=""/>
        <dsp:cNvSpPr/>
      </dsp:nvSpPr>
      <dsp:spPr>
        <a:xfrm>
          <a:off x="0" y="1729"/>
          <a:ext cx="5894388" cy="1179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200" kern="1200"/>
            <a:t>W</a:t>
          </a:r>
          <a:r>
            <a:rPr lang="en-NL" sz="5200" kern="1200"/>
            <a:t>aarom dit project?</a:t>
          </a:r>
          <a:endParaRPr lang="en-US" sz="5200" kern="1200"/>
        </a:p>
      </dsp:txBody>
      <dsp:txXfrm>
        <a:off x="0" y="1729"/>
        <a:ext cx="5894388" cy="1179418"/>
      </dsp:txXfrm>
    </dsp:sp>
    <dsp:sp modelId="{8DFDB232-D8FD-724C-82BB-E74E56DA8919}">
      <dsp:nvSpPr>
        <dsp:cNvPr id="0" name=""/>
        <dsp:cNvSpPr/>
      </dsp:nvSpPr>
      <dsp:spPr>
        <a:xfrm>
          <a:off x="0" y="1181147"/>
          <a:ext cx="589438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850C02A-098E-FA45-8041-6518BD3E2547}">
      <dsp:nvSpPr>
        <dsp:cNvPr id="0" name=""/>
        <dsp:cNvSpPr/>
      </dsp:nvSpPr>
      <dsp:spPr>
        <a:xfrm>
          <a:off x="0" y="1181147"/>
          <a:ext cx="5894388" cy="1179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5200" kern="1200"/>
            <a:t>Game verslaving </a:t>
          </a:r>
          <a:endParaRPr lang="en-US" sz="5200" kern="1200"/>
        </a:p>
      </dsp:txBody>
      <dsp:txXfrm>
        <a:off x="0" y="1181147"/>
        <a:ext cx="5894388" cy="1179418"/>
      </dsp:txXfrm>
    </dsp:sp>
    <dsp:sp modelId="{8887C72E-0806-194D-815B-9C9BAFBD5AE7}">
      <dsp:nvSpPr>
        <dsp:cNvPr id="0" name=""/>
        <dsp:cNvSpPr/>
      </dsp:nvSpPr>
      <dsp:spPr>
        <a:xfrm>
          <a:off x="0" y="2360566"/>
          <a:ext cx="589438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C875A4B-BA54-1A4D-915B-D184A14CF604}">
      <dsp:nvSpPr>
        <dsp:cNvPr id="0" name=""/>
        <dsp:cNvSpPr/>
      </dsp:nvSpPr>
      <dsp:spPr>
        <a:xfrm>
          <a:off x="0" y="2360566"/>
          <a:ext cx="5894388" cy="1179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200" kern="1200" err="1"/>
            <a:t>Gezondheid</a:t>
          </a:r>
          <a:r>
            <a:rPr lang="en-GB" sz="5200" kern="1200"/>
            <a:t> </a:t>
          </a:r>
        </a:p>
      </dsp:txBody>
      <dsp:txXfrm>
        <a:off x="0" y="2360566"/>
        <a:ext cx="5894388" cy="11794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7A8E2-6393-8744-A221-CA8757532E3B}">
      <dsp:nvSpPr>
        <dsp:cNvPr id="0" name=""/>
        <dsp:cNvSpPr/>
      </dsp:nvSpPr>
      <dsp:spPr>
        <a:xfrm>
          <a:off x="1813" y="1249678"/>
          <a:ext cx="2084709" cy="10423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/>
            <a:t>Steam</a:t>
          </a:r>
        </a:p>
      </dsp:txBody>
      <dsp:txXfrm>
        <a:off x="32343" y="1280208"/>
        <a:ext cx="2023649" cy="981294"/>
      </dsp:txXfrm>
    </dsp:sp>
    <dsp:sp modelId="{EC940D55-2101-CC4F-BF44-3E01A562E8D4}">
      <dsp:nvSpPr>
        <dsp:cNvPr id="0" name=""/>
        <dsp:cNvSpPr/>
      </dsp:nvSpPr>
      <dsp:spPr>
        <a:xfrm>
          <a:off x="2607701" y="1249678"/>
          <a:ext cx="2084709" cy="10423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/>
            <a:t>G</a:t>
          </a:r>
          <a:r>
            <a:rPr lang="en-NL" sz="4600" kern="1200"/>
            <a:t>amers</a:t>
          </a:r>
          <a:endParaRPr lang="en-US" sz="4600" kern="1200"/>
        </a:p>
      </dsp:txBody>
      <dsp:txXfrm>
        <a:off x="2638231" y="1280208"/>
        <a:ext cx="2023649" cy="981294"/>
      </dsp:txXfrm>
    </dsp:sp>
    <dsp:sp modelId="{82EE27A3-CB9B-964D-8157-2D5FC2B40FAF}">
      <dsp:nvSpPr>
        <dsp:cNvPr id="0" name=""/>
        <dsp:cNvSpPr/>
      </dsp:nvSpPr>
      <dsp:spPr>
        <a:xfrm>
          <a:off x="5213588" y="1249678"/>
          <a:ext cx="2084709" cy="10423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/>
            <a:t>O</a:t>
          </a:r>
          <a:r>
            <a:rPr lang="en-NL" sz="4600" kern="1200"/>
            <a:t>uders </a:t>
          </a:r>
          <a:endParaRPr lang="en-US" sz="4600" kern="1200"/>
        </a:p>
      </dsp:txBody>
      <dsp:txXfrm>
        <a:off x="5244118" y="1280208"/>
        <a:ext cx="2023649" cy="981294"/>
      </dsp:txXfrm>
    </dsp:sp>
    <dsp:sp modelId="{A3820B1B-7037-DA4D-B860-DD9E7C7D581A}">
      <dsp:nvSpPr>
        <dsp:cNvPr id="0" name=""/>
        <dsp:cNvSpPr/>
      </dsp:nvSpPr>
      <dsp:spPr>
        <a:xfrm>
          <a:off x="7819476" y="1249678"/>
          <a:ext cx="2084709" cy="10423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/>
            <a:t>Z</a:t>
          </a:r>
          <a:r>
            <a:rPr lang="en-NL" sz="4600" kern="1200"/>
            <a:t>org</a:t>
          </a:r>
          <a:endParaRPr lang="en-US" sz="4600" kern="1200"/>
        </a:p>
      </dsp:txBody>
      <dsp:txXfrm>
        <a:off x="7850006" y="1280208"/>
        <a:ext cx="2023649" cy="9812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3D224-6C1D-49A5-87C9-F7CB15F7825E}">
      <dsp:nvSpPr>
        <dsp:cNvPr id="0" name=""/>
        <dsp:cNvSpPr/>
      </dsp:nvSpPr>
      <dsp:spPr>
        <a:xfrm>
          <a:off x="0" y="431479"/>
          <a:ext cx="9906000" cy="7965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14D35-65E3-4CF7-B761-2E6C06B7A1FF}">
      <dsp:nvSpPr>
        <dsp:cNvPr id="0" name=""/>
        <dsp:cNvSpPr/>
      </dsp:nvSpPr>
      <dsp:spPr>
        <a:xfrm>
          <a:off x="240964" y="610709"/>
          <a:ext cx="438117" cy="4381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6C859-9331-4A13-BDD7-0493F9E74CE4}">
      <dsp:nvSpPr>
        <dsp:cNvPr id="0" name=""/>
        <dsp:cNvSpPr/>
      </dsp:nvSpPr>
      <dsp:spPr>
        <a:xfrm>
          <a:off x="920047" y="431479"/>
          <a:ext cx="8985952" cy="796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05" tIns="84305" rIns="84305" bIns="8430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500" kern="1200"/>
            <a:t>Steam API</a:t>
          </a:r>
          <a:endParaRPr lang="en-US" sz="2500" kern="1200"/>
        </a:p>
      </dsp:txBody>
      <dsp:txXfrm>
        <a:off x="920047" y="431479"/>
        <a:ext cx="8985952" cy="796578"/>
      </dsp:txXfrm>
    </dsp:sp>
    <dsp:sp modelId="{DDA7BBDA-C47E-471F-81D2-70ED96BE3EDD}">
      <dsp:nvSpPr>
        <dsp:cNvPr id="0" name=""/>
        <dsp:cNvSpPr/>
      </dsp:nvSpPr>
      <dsp:spPr>
        <a:xfrm>
          <a:off x="0" y="1427202"/>
          <a:ext cx="9906000" cy="7965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259BB1-ABC1-4B6A-8BC9-4F33D2F9946B}">
      <dsp:nvSpPr>
        <dsp:cNvPr id="0" name=""/>
        <dsp:cNvSpPr/>
      </dsp:nvSpPr>
      <dsp:spPr>
        <a:xfrm>
          <a:off x="240964" y="1606432"/>
          <a:ext cx="438117" cy="4381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9D869-404B-4688-87C9-7DEF8ED43266}">
      <dsp:nvSpPr>
        <dsp:cNvPr id="0" name=""/>
        <dsp:cNvSpPr/>
      </dsp:nvSpPr>
      <dsp:spPr>
        <a:xfrm>
          <a:off x="920047" y="1427202"/>
          <a:ext cx="8985952" cy="796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05" tIns="84305" rIns="84305" bIns="8430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500" kern="1200"/>
            <a:t>Hoe is het gekoppelen aan het dashboard  </a:t>
          </a:r>
          <a:endParaRPr lang="en-US" sz="2500" kern="1200"/>
        </a:p>
      </dsp:txBody>
      <dsp:txXfrm>
        <a:off x="920047" y="1427202"/>
        <a:ext cx="8985952" cy="7965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39DB2-FC23-44E1-A945-C5853EDC5837}">
      <dsp:nvSpPr>
        <dsp:cNvPr id="0" name=""/>
        <dsp:cNvSpPr/>
      </dsp:nvSpPr>
      <dsp:spPr>
        <a:xfrm>
          <a:off x="1940812" y="17199"/>
          <a:ext cx="2058750" cy="205875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E9108D-F245-4FB1-8D94-532A0064D4F0}">
      <dsp:nvSpPr>
        <dsp:cNvPr id="0" name=""/>
        <dsp:cNvSpPr/>
      </dsp:nvSpPr>
      <dsp:spPr>
        <a:xfrm>
          <a:off x="2379562" y="455949"/>
          <a:ext cx="1181250" cy="118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C54F7-1B20-4B77-A0B9-08D38DACB46C}">
      <dsp:nvSpPr>
        <dsp:cNvPr id="0" name=""/>
        <dsp:cNvSpPr/>
      </dsp:nvSpPr>
      <dsp:spPr>
        <a:xfrm>
          <a:off x="1282686" y="271719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NL" sz="2200" kern="1200"/>
            <a:t>Azure</a:t>
          </a:r>
          <a:endParaRPr lang="en-US" sz="2200" kern="1200"/>
        </a:p>
      </dsp:txBody>
      <dsp:txXfrm>
        <a:off x="1282686" y="2717199"/>
        <a:ext cx="3375000" cy="720000"/>
      </dsp:txXfrm>
    </dsp:sp>
    <dsp:sp modelId="{ACD9A19A-F18A-4E79-B241-9482A37C0546}">
      <dsp:nvSpPr>
        <dsp:cNvPr id="0" name=""/>
        <dsp:cNvSpPr/>
      </dsp:nvSpPr>
      <dsp:spPr>
        <a:xfrm>
          <a:off x="5906437" y="17199"/>
          <a:ext cx="2058750" cy="205875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FA046-B08B-417D-9A23-4F73B0306A43}">
      <dsp:nvSpPr>
        <dsp:cNvPr id="0" name=""/>
        <dsp:cNvSpPr/>
      </dsp:nvSpPr>
      <dsp:spPr>
        <a:xfrm>
          <a:off x="6345187" y="455949"/>
          <a:ext cx="1181250" cy="118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0F0E0-AF58-4381-AD1D-006FF35B84C4}">
      <dsp:nvSpPr>
        <dsp:cNvPr id="0" name=""/>
        <dsp:cNvSpPr/>
      </dsp:nvSpPr>
      <dsp:spPr>
        <a:xfrm>
          <a:off x="5248312" y="271719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200" kern="1200"/>
            <a:t>K</a:t>
          </a:r>
          <a:r>
            <a:rPr lang="en-NL" sz="2200" kern="1200"/>
            <a:t>oppelen aan Dashboard</a:t>
          </a:r>
        </a:p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NL" sz="2200" kern="1200"/>
            <a:t> </a:t>
          </a:r>
          <a:endParaRPr lang="en-US" sz="2200" kern="1200"/>
        </a:p>
      </dsp:txBody>
      <dsp:txXfrm>
        <a:off x="5248312" y="2717199"/>
        <a:ext cx="337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CE4ED-9FAA-5043-A4DB-1487DC284B0C}" type="datetimeFigureOut">
              <a:rPr lang="en-NL" smtClean="0"/>
              <a:t>01/12/2025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9CD28-F62D-364F-B5FE-DA6BBA1DDD7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8327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9CD28-F62D-364F-B5FE-DA6BBA1DDD7B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77082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9CD28-F62D-364F-B5FE-DA6BBA1DDD7B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35295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hyperlink" Target="https://creativecommons.org/licenses/by-nc-sa/3.0/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medium.com/sdgs-resources/sdg-3-indicators-2017-updates-7728347b187d" TargetMode="External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diagramColors" Target="../diagrams/colors1.xml"/><Relationship Id="rId5" Type="http://schemas.openxmlformats.org/officeDocument/2006/relationships/hyperlink" Target="https://phantanews.de/wp/tag/linux/" TargetMode="External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3.jpeg"/><Relationship Id="rId9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11.jpeg"/><Relationship Id="rId9" Type="http://schemas.microsoft.com/office/2007/relationships/diagramDrawing" Target="../diagrams/drawin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now-mirror.com/webinar-snowmirror-demo-2020-08/pressing-demo-button-on-computer-keyboard/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176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6D21B-EE89-67E9-D29A-C7A7C78B4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5145" y="1125511"/>
            <a:ext cx="7135566" cy="2656971"/>
          </a:xfrm>
        </p:spPr>
        <p:txBody>
          <a:bodyPr>
            <a:normAutofit/>
          </a:bodyPr>
          <a:lstStyle/>
          <a:p>
            <a:r>
              <a:rPr lang="en-GB" sz="5400">
                <a:solidFill>
                  <a:srgbClr val="FFFFFF"/>
                </a:solidFill>
              </a:rPr>
              <a:t>P</a:t>
            </a:r>
            <a:r>
              <a:rPr lang="en-NL" sz="5400">
                <a:solidFill>
                  <a:srgbClr val="FFFFFF"/>
                </a:solidFill>
              </a:rPr>
              <a:t>roject steam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13C6E-F007-E0DF-557B-D25A9D38C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4139" y="3782482"/>
            <a:ext cx="7136760" cy="1204383"/>
          </a:xfrm>
        </p:spPr>
        <p:txBody>
          <a:bodyPr>
            <a:normAutofit/>
          </a:bodyPr>
          <a:lstStyle/>
          <a:p>
            <a:r>
              <a:rPr lang="en-NL" sz="1800">
                <a:solidFill>
                  <a:srgbClr val="FFFFFF"/>
                </a:solidFill>
              </a:rPr>
              <a:t>ITeam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9545E9-3650-2B2D-289D-D24AEBECD94B}"/>
              </a:ext>
            </a:extLst>
          </p:cNvPr>
          <p:cNvSpPr txBox="1"/>
          <p:nvPr/>
        </p:nvSpPr>
        <p:spPr>
          <a:xfrm>
            <a:off x="2684139" y="4588932"/>
            <a:ext cx="301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/>
              <a:t>Tuana, Koen, Tess, Nizar, Bryan</a:t>
            </a:r>
          </a:p>
        </p:txBody>
      </p:sp>
    </p:spTree>
    <p:extLst>
      <p:ext uri="{BB962C8B-B14F-4D97-AF65-F5344CB8AC3E}">
        <p14:creationId xmlns:p14="http://schemas.microsoft.com/office/powerpoint/2010/main" val="238549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52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77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78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81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82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83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84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85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87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88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89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90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91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92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93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94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95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96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97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98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99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00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01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02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1AA2AD-DF4F-0F78-8E98-C9D45AB5C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68" y="1215496"/>
            <a:ext cx="536786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3895D-C3C7-BCAE-1A11-A986A86CD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67" y="3602038"/>
            <a:ext cx="5376333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cap="all">
                <a:solidFill>
                  <a:schemeClr val="tx2"/>
                </a:solidFill>
              </a:rPr>
              <a:t>Tips en tops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B857CBD8-F19D-AED9-3CA6-A8646D7C0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503" y="1539186"/>
            <a:ext cx="3525628" cy="352562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824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roup 335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72" name="Rectangle 271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3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 xmlns:a16="http://schemas.microsoft.com/office/drawing/2014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960C03-E8C9-7666-3103-D6A7CD2A6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NL"/>
              <a:t>inhoud</a:t>
            </a:r>
          </a:p>
        </p:txBody>
      </p: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40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41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43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44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45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46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47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48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49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50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51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52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53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54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55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56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57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58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59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60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61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62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63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64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65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66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68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69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70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71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72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73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74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75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76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77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78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80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81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82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83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84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85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86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87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88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89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90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91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92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</p:grpSp>
      <p:sp>
        <p:nvSpPr>
          <p:cNvPr id="265" name="Content Placeholder 2">
            <a:extLst>
              <a:ext uri="{FF2B5EF4-FFF2-40B4-BE49-F238E27FC236}">
                <a16:creationId xmlns:a16="http://schemas.microsoft.com/office/drawing/2014/main" id="{3F77A878-4060-6453-9039-3488C9BE6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endParaRPr lang="en-NL" sz="1900"/>
          </a:p>
          <a:p>
            <a:pPr>
              <a:lnSpc>
                <a:spcPct val="110000"/>
              </a:lnSpc>
            </a:pPr>
            <a:r>
              <a:rPr lang="en-GB" sz="1900"/>
              <a:t>W</a:t>
            </a:r>
            <a:r>
              <a:rPr lang="en-NL" sz="1900"/>
              <a:t>aarom dit project?</a:t>
            </a:r>
          </a:p>
          <a:p>
            <a:pPr>
              <a:lnSpc>
                <a:spcPct val="110000"/>
              </a:lnSpc>
            </a:pPr>
            <a:r>
              <a:rPr lang="en-GB" sz="1900"/>
              <a:t>Stakeholders &amp; requirements </a:t>
            </a:r>
            <a:endParaRPr lang="en-NL" sz="1900"/>
          </a:p>
          <a:p>
            <a:pPr>
              <a:lnSpc>
                <a:spcPct val="110000"/>
              </a:lnSpc>
            </a:pPr>
            <a:r>
              <a:rPr lang="en-GB" sz="1900"/>
              <a:t>Dashboard</a:t>
            </a:r>
            <a:endParaRPr lang="en-NL" sz="1900"/>
          </a:p>
          <a:p>
            <a:pPr>
              <a:lnSpc>
                <a:spcPct val="110000"/>
              </a:lnSpc>
            </a:pPr>
            <a:r>
              <a:rPr lang="nl-NL" sz="1900"/>
              <a:t>Hardware</a:t>
            </a:r>
            <a:endParaRPr lang="en-NL" sz="1900"/>
          </a:p>
          <a:p>
            <a:pPr>
              <a:lnSpc>
                <a:spcPct val="110000"/>
              </a:lnSpc>
            </a:pPr>
            <a:r>
              <a:rPr lang="en-NL" sz="1900"/>
              <a:t>Berekeningen</a:t>
            </a:r>
          </a:p>
          <a:p>
            <a:pPr>
              <a:lnSpc>
                <a:spcPct val="110000"/>
              </a:lnSpc>
            </a:pPr>
            <a:r>
              <a:rPr lang="en-NL" sz="1900"/>
              <a:t>Database</a:t>
            </a:r>
          </a:p>
          <a:p>
            <a:pPr>
              <a:lnSpc>
                <a:spcPct val="110000"/>
              </a:lnSpc>
            </a:pPr>
            <a:r>
              <a:rPr lang="en-NL" sz="1900"/>
              <a:t>Demo</a:t>
            </a:r>
          </a:p>
          <a:p>
            <a:pPr>
              <a:lnSpc>
                <a:spcPct val="110000"/>
              </a:lnSpc>
            </a:pPr>
            <a:r>
              <a:rPr lang="en-NL" sz="1900"/>
              <a:t>The end </a:t>
            </a:r>
          </a:p>
          <a:p>
            <a:pPr>
              <a:lnSpc>
                <a:spcPct val="110000"/>
              </a:lnSpc>
            </a:pPr>
            <a:endParaRPr lang="en-NL" sz="1900"/>
          </a:p>
        </p:txBody>
      </p:sp>
    </p:spTree>
    <p:extLst>
      <p:ext uri="{BB962C8B-B14F-4D97-AF65-F5344CB8AC3E}">
        <p14:creationId xmlns:p14="http://schemas.microsoft.com/office/powerpoint/2010/main" val="274388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F6E09019-96D3-1953-8177-0D95E3143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17619" b="1"/>
          <a:stretch/>
        </p:blipFill>
        <p:spPr>
          <a:xfrm>
            <a:off x="7619998" y="780235"/>
            <a:ext cx="3425199" cy="2337870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166465" y="0"/>
                </a:moveTo>
                <a:lnTo>
                  <a:pt x="3425199" y="0"/>
                </a:lnTo>
                <a:lnTo>
                  <a:pt x="3425199" y="2337870"/>
                </a:lnTo>
                <a:lnTo>
                  <a:pt x="0" y="2337870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A green square with white text and a heart and a line of pulse&#10;&#10;Description automatically generated">
            <a:extLst>
              <a:ext uri="{FF2B5EF4-FFF2-40B4-BE49-F238E27FC236}">
                <a16:creationId xmlns:a16="http://schemas.microsoft.com/office/drawing/2014/main" id="{11D82195-88AE-EA71-35C4-842617E410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t="8646" b="23099"/>
          <a:stretch/>
        </p:blipFill>
        <p:spPr>
          <a:xfrm>
            <a:off x="7619998" y="3282697"/>
            <a:ext cx="3425199" cy="2337870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0" y="0"/>
                </a:moveTo>
                <a:lnTo>
                  <a:pt x="3425199" y="0"/>
                </a:lnTo>
                <a:lnTo>
                  <a:pt x="3425199" y="2171405"/>
                </a:lnTo>
                <a:cubicBezTo>
                  <a:pt x="3425199" y="2263341"/>
                  <a:pt x="3350670" y="2337870"/>
                  <a:pt x="3258734" y="2337870"/>
                </a:cubicBezTo>
                <a:lnTo>
                  <a:pt x="0" y="2337870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49DAE59-3185-1183-83A0-487FACB614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463321"/>
              </p:ext>
            </p:extLst>
          </p:nvPr>
        </p:nvGraphicFramePr>
        <p:xfrm>
          <a:off x="1141412" y="2249487"/>
          <a:ext cx="5894388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45FFBA0-6463-2848-411D-154224E73210}"/>
              </a:ext>
            </a:extLst>
          </p:cNvPr>
          <p:cNvSpPr txBox="1"/>
          <p:nvPr/>
        </p:nvSpPr>
        <p:spPr>
          <a:xfrm>
            <a:off x="9798396" y="6657945"/>
            <a:ext cx="239360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NL" sz="700">
                <a:solidFill>
                  <a:srgbClr val="FFFFFF"/>
                </a:solidFill>
                <a:hlinkClick r:id="rId5" tooltip="https://phantanews.de/wp/tag/linux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NL" sz="700">
                <a:solidFill>
                  <a:srgbClr val="FFFFFF"/>
                </a:solidFill>
              </a:rPr>
              <a:t> by Unknown Author is licensed under </a:t>
            </a:r>
            <a:r>
              <a:rPr lang="en-NL" sz="700">
                <a:solidFill>
                  <a:srgbClr val="FFFFFF"/>
                </a:solidFill>
                <a:hlinkClick r:id="rId13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NL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37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4CC16-2407-5CED-4CE2-703915D4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/>
              <a:t>S</a:t>
            </a:r>
            <a:r>
              <a:rPr lang="en-NL"/>
              <a:t>take holders &amp; requirements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74A903-D54E-C5D2-E2D4-1BFD070718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75733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489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1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2" name="Group 1241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47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48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49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50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51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52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53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54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55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56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57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58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59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60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61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62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63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64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65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66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67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68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69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70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71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72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73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74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75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76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77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78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79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80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81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82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83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84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85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86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87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88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89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90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91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92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93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94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95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96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97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98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299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300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D4EE4F-B846-2F0E-353B-BB2DF9D2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893" y="4074464"/>
            <a:ext cx="536786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dashboard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C94290-A614-C617-8CB7-56D9A3163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0775" y="329262"/>
            <a:ext cx="9069084" cy="5396104"/>
          </a:xfrm>
          <a:prstGeom prst="round2DiagRect">
            <a:avLst>
              <a:gd name="adj1" fmla="val 5608"/>
              <a:gd name="adj2" fmla="val 4691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8A2AD4-8127-68E5-CACB-A781B081B11B}"/>
              </a:ext>
            </a:extLst>
          </p:cNvPr>
          <p:cNvSpPr txBox="1"/>
          <p:nvPr/>
        </p:nvSpPr>
        <p:spPr>
          <a:xfrm>
            <a:off x="741123" y="1795397"/>
            <a:ext cx="1012520" cy="12839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6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308" name="Rectangle 307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8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 xmlns:a16="http://schemas.microsoft.com/office/drawing/2014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DECAEE-3289-90C5-BAC8-8B169418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GB"/>
              <a:t>Hardware </a:t>
            </a:r>
            <a:endParaRPr lang="en-NL"/>
          </a:p>
        </p:txBody>
      </p:sp>
      <p:pic>
        <p:nvPicPr>
          <p:cNvPr id="126" name="Picture 125" descr="Circuit board">
            <a:extLst>
              <a:ext uri="{FF2B5EF4-FFF2-40B4-BE49-F238E27FC236}">
                <a16:creationId xmlns:a16="http://schemas.microsoft.com/office/drawing/2014/main" id="{66D26646-4B03-6042-C6EC-235917BD5C9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9359" r="15521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309" name="Group 308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11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12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14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15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16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17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18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19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20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21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22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23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24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25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26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27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28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29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30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31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32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33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34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35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36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37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39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40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41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42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43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44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45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46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47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48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49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51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52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53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54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55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56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57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58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59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60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61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62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63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8E1FF-EEDF-FCCC-3197-6ECB87E4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r>
              <a:rPr lang="en-GB"/>
              <a:t>W</a:t>
            </a:r>
            <a:r>
              <a:rPr lang="en-NL"/>
              <a:t>at is er gebruikt</a:t>
            </a:r>
          </a:p>
          <a:p>
            <a:r>
              <a:rPr lang="en-GB"/>
              <a:t>Hoe is het </a:t>
            </a:r>
            <a:r>
              <a:rPr lang="en-GB" err="1"/>
              <a:t>gekoppeld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 het dashboard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2279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0A9431-2A3C-49F3-B6F6-720209A22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85921EA-3A0D-43BC-8CB2-166ABD8B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dgm="http://schemas.openxmlformats.org/drawingml/2006/diagram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C3AB4E7-FF55-4CA6-B4C7-4E0E25F28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8E19F2B2-052E-42E1-92F1-452D58D52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0CD59E4B-B4D7-4454-851A-2EF95FAAA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651F93B7-9C2C-4712-862E-1FEA73B0F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1F336EB0-99F1-46D0-95A4-864EF85FF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14BF28E7-6AD9-4869-A526-0153EE78C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D43F9047-D784-4EE9-9C73-5716D07C9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1569AAB0-021C-4FCD-8C93-5029994F6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101BBC97-FDFD-4022-984F-75162F7D7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5CA96A6-85D5-4527-ACD9-E7566BC6A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6E4BDB9D-AB41-4CE3-A5CE-882AD1D42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CCD85932-8245-46BE-A5E1-7A5346D05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F02BA4F4-3851-4972-85AE-1BC617D8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C40EAB8E-F0CC-4F0A-A0DF-4FC56A83E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4812FAD9-F428-48E3-8349-EFBBA460E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176DA8C8-14AA-423D-A1D4-1A4842B10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CA97088D-B3D7-4F8B-8B91-223AF025C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54DD1546-D2E2-49C1-815B-752B18D4D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1A6141C7-9F66-449A-B13E-0E013A7EC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203A04E0-35CB-4926-9C9B-1EE571604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02915CD8-F740-457D-849A-CD5381AF1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09B91BDA-2064-4EF0-82A8-7142D969D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73FDDF3E-F2CB-43EF-9145-5924C7B11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5F962AA3-5CCE-425D-993A-22BD458E7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16D05019-D39C-42E4-96F7-0771B26CB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9" name="Freeform 29">
              <a:extLst>
                <a:ext uri="{FF2B5EF4-FFF2-40B4-BE49-F238E27FC236}">
                  <a16:creationId xmlns:a16="http://schemas.microsoft.com/office/drawing/2014/main" id="{A5D4D99E-50F5-4CE9-93FA-670BA363D3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9FB0AEBB-E344-4B87-9A59-032F0B4E1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5FB8F7A1-CF5E-4BFF-9A1E-B71C03724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75E1CF-94B7-B31E-A1D6-A73FCB484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74" y="4576651"/>
            <a:ext cx="10360253" cy="1297098"/>
          </a:xfrm>
        </p:spPr>
        <p:txBody>
          <a:bodyPr>
            <a:normAutofit/>
          </a:bodyPr>
          <a:lstStyle/>
          <a:p>
            <a:pPr algn="ctr"/>
            <a:r>
              <a:rPr lang="en-GB" sz="4000" err="1">
                <a:solidFill>
                  <a:srgbClr val="FFFFFF"/>
                </a:solidFill>
              </a:rPr>
              <a:t>berekeningen</a:t>
            </a:r>
            <a:endParaRPr lang="en-NL" sz="4000">
              <a:solidFill>
                <a:srgbClr val="FFFFFF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0D8DF97-0106-4A43-B42C-B28CB9657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F503B456-FD8B-4CD9-8E8C-691962652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38BB01B1-37C4-42A0-AC9B-E0F0A1E08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501AEC8E-C461-48EC-AE38-1334589F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14A6E6C3-198B-4ED4-9771-77E83D9B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497B9426-CA99-4B93-AEC5-C0CFE00D4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F7523F0A-09DF-42BD-8066-F4E2F285D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54F61401-F00B-4061-9B91-B8E3EC95F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1" name="Freeform 39">
              <a:extLst>
                <a:ext uri="{FF2B5EF4-FFF2-40B4-BE49-F238E27FC236}">
                  <a16:creationId xmlns:a16="http://schemas.microsoft.com/office/drawing/2014/main" id="{4DDCC2DA-4B8C-4A37-A61C-F608D1CA3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3" name="Freeform 40">
              <a:extLst>
                <a:ext uri="{FF2B5EF4-FFF2-40B4-BE49-F238E27FC236}">
                  <a16:creationId xmlns:a16="http://schemas.microsoft.com/office/drawing/2014/main" id="{78E4F178-4DD6-4406-8C16-AC8E6BFA8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53" name="Rectangle 41">
              <a:extLst>
                <a:ext uri="{FF2B5EF4-FFF2-40B4-BE49-F238E27FC236}">
                  <a16:creationId xmlns:a16="http://schemas.microsoft.com/office/drawing/2014/main" id="{F35196FC-9A3B-4E94-8132-CDB3576E0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</p:grpSp>
      <p:sp useBgFill="1">
        <p:nvSpPr>
          <p:cNvPr id="55" name="Round Diagonal Corner Rectangle 6">
            <a:extLst>
              <a:ext uri="{FF2B5EF4-FFF2-40B4-BE49-F238E27FC236}">
                <a16:creationId xmlns:a16="http://schemas.microsoft.com/office/drawing/2014/main" id="{C0170EB2-D797-4D4E-9C08-A165F6A14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005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D120C6-612D-50DE-3495-975424ECCF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314079"/>
              </p:ext>
            </p:extLst>
          </p:nvPr>
        </p:nvGraphicFramePr>
        <p:xfrm>
          <a:off x="1143000" y="1093788"/>
          <a:ext cx="9906000" cy="2655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5461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0A29ECD-D68F-4AC9-9FA0-BEF7663BC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7" name="Rectangle 106">
              <a:extLst>
                <a:ext uri="{FF2B5EF4-FFF2-40B4-BE49-F238E27FC236}">
                  <a16:creationId xmlns:a16="http://schemas.microsoft.com/office/drawing/2014/main" id="{0569ADE5-A097-4089-9B9C-A0B54CA84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2">
              <a:extLst>
                <a:ext uri="{FF2B5EF4-FFF2-40B4-BE49-F238E27FC236}">
                  <a16:creationId xmlns:a16="http://schemas.microsoft.com/office/drawing/2014/main" id="{CF4B08C5-FA5E-4D68-801D-E99E9ECF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 xmlns:a16="http://schemas.microsoft.com/office/drawing/2014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00EDF613-A20A-8DB5-6895-36D9C7E9C2C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</a:blip>
          <a:srcRect t="13102"/>
          <a:stretch/>
        </p:blipFill>
        <p:spPr>
          <a:xfrm>
            <a:off x="20" y="10"/>
            <a:ext cx="12188369" cy="6857990"/>
          </a:xfrm>
          <a:prstGeom prst="rect">
            <a:avLst/>
          </a:prstGeom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B1032AD-1AE2-4F16-A732-9C0A6A744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11" name="Round Diagonal Corner Rectangle 7">
              <a:extLst>
                <a:ext uri="{FF2B5EF4-FFF2-40B4-BE49-F238E27FC236}">
                  <a16:creationId xmlns:a16="http://schemas.microsoft.com/office/drawing/2014/main" id="{D5BF75F8-4EA2-44F2-B6EA-3102419BE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620CA03C-559B-4B3D-94FA-4FAAB3C70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132" name="Freeform 32">
                <a:extLst>
                  <a:ext uri="{FF2B5EF4-FFF2-40B4-BE49-F238E27FC236}">
                    <a16:creationId xmlns:a16="http://schemas.microsoft.com/office/drawing/2014/main" id="{0D9400F9-20AC-487F-8333-B1D60C326B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NL"/>
              </a:p>
            </p:txBody>
          </p:sp>
          <p:sp>
            <p:nvSpPr>
              <p:cNvPr id="133" name="Freeform 33">
                <a:extLst>
                  <a:ext uri="{FF2B5EF4-FFF2-40B4-BE49-F238E27FC236}">
                    <a16:creationId xmlns:a16="http://schemas.microsoft.com/office/drawing/2014/main" id="{A3C314B8-9D5B-430A-93F5-13AA6EA5D0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NL"/>
              </a:p>
            </p:txBody>
          </p:sp>
          <p:sp>
            <p:nvSpPr>
              <p:cNvPr id="134" name="Freeform 34">
                <a:extLst>
                  <a:ext uri="{FF2B5EF4-FFF2-40B4-BE49-F238E27FC236}">
                    <a16:creationId xmlns:a16="http://schemas.microsoft.com/office/drawing/2014/main" id="{0AE01D6D-B764-4C22-B93C-1EB06BEAC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NL"/>
              </a:p>
            </p:txBody>
          </p:sp>
          <p:sp>
            <p:nvSpPr>
              <p:cNvPr id="135" name="Freeform 37">
                <a:extLst>
                  <a:ext uri="{FF2B5EF4-FFF2-40B4-BE49-F238E27FC236}">
                    <a16:creationId xmlns:a16="http://schemas.microsoft.com/office/drawing/2014/main" id="{83F0D1C3-E2D7-4810-B68A-4A9CD7ED9A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NL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04DCDB6-51D7-4CA8-8C00-D2C7CC7BD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126" name="Freeform 35">
                <a:extLst>
                  <a:ext uri="{FF2B5EF4-FFF2-40B4-BE49-F238E27FC236}">
                    <a16:creationId xmlns:a16="http://schemas.microsoft.com/office/drawing/2014/main" id="{398FAFF7-9785-43B0-9808-4152480B4A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NL"/>
              </a:p>
            </p:txBody>
          </p:sp>
          <p:sp>
            <p:nvSpPr>
              <p:cNvPr id="127" name="Freeform 36">
                <a:extLst>
                  <a:ext uri="{FF2B5EF4-FFF2-40B4-BE49-F238E27FC236}">
                    <a16:creationId xmlns:a16="http://schemas.microsoft.com/office/drawing/2014/main" id="{74FF4F16-1B2B-45C7-8B72-A6E1BDCA8F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NL"/>
              </a:p>
            </p:txBody>
          </p:sp>
          <p:sp>
            <p:nvSpPr>
              <p:cNvPr id="128" name="Freeform 38">
                <a:extLst>
                  <a:ext uri="{FF2B5EF4-FFF2-40B4-BE49-F238E27FC236}">
                    <a16:creationId xmlns:a16="http://schemas.microsoft.com/office/drawing/2014/main" id="{024C58FF-B88A-4C98-84F5-5250D7ECBE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NL"/>
              </a:p>
            </p:txBody>
          </p:sp>
          <p:sp>
            <p:nvSpPr>
              <p:cNvPr id="129" name="Freeform 39">
                <a:extLst>
                  <a:ext uri="{FF2B5EF4-FFF2-40B4-BE49-F238E27FC236}">
                    <a16:creationId xmlns:a16="http://schemas.microsoft.com/office/drawing/2014/main" id="{CF66BE12-1011-4281-9B5B-9EB78748C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NL"/>
              </a:p>
            </p:txBody>
          </p:sp>
          <p:sp>
            <p:nvSpPr>
              <p:cNvPr id="130" name="Freeform 40">
                <a:extLst>
                  <a:ext uri="{FF2B5EF4-FFF2-40B4-BE49-F238E27FC236}">
                    <a16:creationId xmlns:a16="http://schemas.microsoft.com/office/drawing/2014/main" id="{2B990641-2D85-4B84-B550-76A15FEA3C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NL"/>
              </a:p>
            </p:txBody>
          </p:sp>
          <p:sp>
            <p:nvSpPr>
              <p:cNvPr id="131" name="Rectangle 41">
                <a:extLst>
                  <a:ext uri="{FF2B5EF4-FFF2-40B4-BE49-F238E27FC236}">
                    <a16:creationId xmlns:a16="http://schemas.microsoft.com/office/drawing/2014/main" id="{AF8C6C46-BE99-434C-B6A1-24CC16A7A6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NL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0203417-ECB2-441C-9E31-E1311E693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122" name="Freeform 32">
                <a:extLst>
                  <a:ext uri="{FF2B5EF4-FFF2-40B4-BE49-F238E27FC236}">
                    <a16:creationId xmlns:a16="http://schemas.microsoft.com/office/drawing/2014/main" id="{C99E031B-FF68-4278-A520-932C94F876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NL"/>
              </a:p>
            </p:txBody>
          </p:sp>
          <p:sp>
            <p:nvSpPr>
              <p:cNvPr id="123" name="Freeform 33">
                <a:extLst>
                  <a:ext uri="{FF2B5EF4-FFF2-40B4-BE49-F238E27FC236}">
                    <a16:creationId xmlns:a16="http://schemas.microsoft.com/office/drawing/2014/main" id="{C06A442B-E101-4380-BD3C-E29B08A8D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NL"/>
              </a:p>
            </p:txBody>
          </p:sp>
          <p:sp>
            <p:nvSpPr>
              <p:cNvPr id="124" name="Freeform 34">
                <a:extLst>
                  <a:ext uri="{FF2B5EF4-FFF2-40B4-BE49-F238E27FC236}">
                    <a16:creationId xmlns:a16="http://schemas.microsoft.com/office/drawing/2014/main" id="{22720611-CCB1-48C9-ACCB-05985597F6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NL"/>
              </a:p>
            </p:txBody>
          </p:sp>
          <p:sp>
            <p:nvSpPr>
              <p:cNvPr id="125" name="Freeform 37">
                <a:extLst>
                  <a:ext uri="{FF2B5EF4-FFF2-40B4-BE49-F238E27FC236}">
                    <a16:creationId xmlns:a16="http://schemas.microsoft.com/office/drawing/2014/main" id="{1FA4B526-A1D1-4B3C-B36D-2F286F537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NL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3BE11AF3-15F8-4578-9B8B-2F066B550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116" name="Freeform 35">
                <a:extLst>
                  <a:ext uri="{FF2B5EF4-FFF2-40B4-BE49-F238E27FC236}">
                    <a16:creationId xmlns:a16="http://schemas.microsoft.com/office/drawing/2014/main" id="{0CF1BE1B-D6DD-411E-96AB-2BEDA39C86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NL"/>
              </a:p>
            </p:txBody>
          </p:sp>
          <p:sp>
            <p:nvSpPr>
              <p:cNvPr id="117" name="Freeform 36">
                <a:extLst>
                  <a:ext uri="{FF2B5EF4-FFF2-40B4-BE49-F238E27FC236}">
                    <a16:creationId xmlns:a16="http://schemas.microsoft.com/office/drawing/2014/main" id="{785B83A2-9629-402A-BDFF-564D2AAE8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NL"/>
              </a:p>
            </p:txBody>
          </p:sp>
          <p:sp>
            <p:nvSpPr>
              <p:cNvPr id="118" name="Freeform 38">
                <a:extLst>
                  <a:ext uri="{FF2B5EF4-FFF2-40B4-BE49-F238E27FC236}">
                    <a16:creationId xmlns:a16="http://schemas.microsoft.com/office/drawing/2014/main" id="{66C9EABC-41F6-4014-90E5-D4213FE9D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NL"/>
              </a:p>
            </p:txBody>
          </p:sp>
          <p:sp>
            <p:nvSpPr>
              <p:cNvPr id="119" name="Freeform 39">
                <a:extLst>
                  <a:ext uri="{FF2B5EF4-FFF2-40B4-BE49-F238E27FC236}">
                    <a16:creationId xmlns:a16="http://schemas.microsoft.com/office/drawing/2014/main" id="{A0FA8F7F-2926-4F25-9088-A3E86D0B7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NL"/>
              </a:p>
            </p:txBody>
          </p:sp>
          <p:sp>
            <p:nvSpPr>
              <p:cNvPr id="120" name="Freeform 40">
                <a:extLst>
                  <a:ext uri="{FF2B5EF4-FFF2-40B4-BE49-F238E27FC236}">
                    <a16:creationId xmlns:a16="http://schemas.microsoft.com/office/drawing/2014/main" id="{527A5DDC-207D-4303-9F79-5D19A87E1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NL"/>
              </a:p>
            </p:txBody>
          </p:sp>
          <p:sp>
            <p:nvSpPr>
              <p:cNvPr id="121" name="Rectangle 41">
                <a:extLst>
                  <a:ext uri="{FF2B5EF4-FFF2-40B4-BE49-F238E27FC236}">
                    <a16:creationId xmlns:a16="http://schemas.microsoft.com/office/drawing/2014/main" id="{B21A0178-E0A0-4E63-BB90-0919529662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NL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5BBEEA-445B-0487-5328-539C37C7C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n-NL"/>
              <a:t>database</a:t>
            </a:r>
          </a:p>
        </p:txBody>
      </p:sp>
      <p:graphicFrame>
        <p:nvGraphicFramePr>
          <p:cNvPr id="137" name="Content Placeholder 2">
            <a:extLst>
              <a:ext uri="{FF2B5EF4-FFF2-40B4-BE49-F238E27FC236}">
                <a16:creationId xmlns:a16="http://schemas.microsoft.com/office/drawing/2014/main" id="{F5498E7E-EAC8-1456-3FA0-1AD9D37AE8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356276"/>
              </p:ext>
            </p:extLst>
          </p:nvPr>
        </p:nvGraphicFramePr>
        <p:xfrm>
          <a:off x="1143001" y="2252134"/>
          <a:ext cx="9905999" cy="345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953700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94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5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5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5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5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5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5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5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6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6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6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6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6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6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6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6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6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6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7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7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7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7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7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7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7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7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</p:grpSp>
      <p:pic>
        <p:nvPicPr>
          <p:cNvPr id="5" name="Content Placeholder 4" descr="A person pointing at a blue keyboard&#10;&#10;Description automatically generated">
            <a:extLst>
              <a:ext uri="{FF2B5EF4-FFF2-40B4-BE49-F238E27FC236}">
                <a16:creationId xmlns:a16="http://schemas.microsoft.com/office/drawing/2014/main" id="{232A5B62-835A-6F74-C120-598A81BB2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32356" y="318793"/>
            <a:ext cx="8282888" cy="6050258"/>
          </a:xfrm>
        </p:spPr>
      </p:pic>
      <p:grpSp>
        <p:nvGrpSpPr>
          <p:cNvPr id="178" name="Group 177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79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80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81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82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83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84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85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86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87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88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992544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Application>Microsoft Office PowerPoint</Application>
  <PresentationFormat>Widescreen</PresentationFormat>
  <Slides>10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Circuit</vt:lpstr>
      <vt:lpstr>Project steam </vt:lpstr>
      <vt:lpstr>inhoud</vt:lpstr>
      <vt:lpstr>PowerPoint Presentation</vt:lpstr>
      <vt:lpstr>Stake holders &amp; requirements </vt:lpstr>
      <vt:lpstr>dashboard</vt:lpstr>
      <vt:lpstr>Hardware </vt:lpstr>
      <vt:lpstr>berekeningen</vt:lpstr>
      <vt:lpstr>database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Tuana Tas</dc:creator>
  <cp:revision>3</cp:revision>
  <dcterms:created xsi:type="dcterms:W3CDTF">2025-01-06T14:08:43Z</dcterms:created>
  <dcterms:modified xsi:type="dcterms:W3CDTF">2025-01-12T19:55:29Z</dcterms:modified>
</cp:coreProperties>
</file>