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4" r:id="rId18"/>
    <p:sldId id="275" r:id="rId19"/>
    <p:sldId id="276" r:id="rId20"/>
    <p:sldId id="272" r:id="rId21"/>
    <p:sldId id="273" r:id="rId22"/>
    <p:sldId id="270" r:id="rId23"/>
    <p:sldId id="271" r:id="rId24"/>
    <p:sldId id="266" r:id="rId25"/>
  </p:sldIdLst>
  <p:sldSz cx="9070975" cy="7150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apop CHAYAJET" initials="SC" lastIdx="1" clrIdx="0">
    <p:extLst>
      <p:ext uri="{19B8F6BF-5375-455C-9EA6-DF929625EA0E}">
        <p15:presenceInfo xmlns:p15="http://schemas.microsoft.com/office/powerpoint/2012/main" userId="Sirapop CHAYAJ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EDEDED"/>
    <a:srgbClr val="5F5F5F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2772A-4CD4-476A-97EF-8F37AEFA1723}" v="11" dt="2021-07-11T14:53:54.284"/>
    <p1510:client id="{2E6992A0-708A-4442-BEE0-8E90224C6ED8}" v="2" dt="2021-07-11T13:20:55.055"/>
    <p1510:client id="{4D2D2271-F9F6-4028-8568-956AA8F9B8AD}" v="339" vWet="343" dt="2021-07-11T14:47:32.955"/>
    <p1510:client id="{554DD134-8C24-43D8-9B5B-3CEE1F43795D}" vWet="2" dt="2021-07-11T14:51:25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ames PHADUNGCHAROEN" userId="6030fbf3-5900-4aff-9806-01430a26538c" providerId="ADAL" clId="{2E6992A0-708A-4442-BEE0-8E90224C6ED8}"/>
    <pc:docChg chg="undo custSel modSld">
      <pc:chgData name="Worames PHADUNGCHAROEN" userId="6030fbf3-5900-4aff-9806-01430a26538c" providerId="ADAL" clId="{2E6992A0-708A-4442-BEE0-8E90224C6ED8}" dt="2021-07-11T13:20:55.055" v="1" actId="1076"/>
      <pc:docMkLst>
        <pc:docMk/>
      </pc:docMkLst>
      <pc:sldChg chg="modSp">
        <pc:chgData name="Worames PHADUNGCHAROEN" userId="6030fbf3-5900-4aff-9806-01430a26538c" providerId="ADAL" clId="{2E6992A0-708A-4442-BEE0-8E90224C6ED8}" dt="2021-07-11T13:20:55.055" v="1" actId="1076"/>
        <pc:sldMkLst>
          <pc:docMk/>
          <pc:sldMk cId="1301997488" sldId="257"/>
        </pc:sldMkLst>
        <pc:picChg chg="mod">
          <ac:chgData name="Worames PHADUNGCHAROEN" userId="6030fbf3-5900-4aff-9806-01430a26538c" providerId="ADAL" clId="{2E6992A0-708A-4442-BEE0-8E90224C6ED8}" dt="2021-07-11T13:20:55.055" v="1" actId="1076"/>
          <ac:picMkLst>
            <pc:docMk/>
            <pc:sldMk cId="1301997488" sldId="257"/>
            <ac:picMk id="5" creationId="{CA60002B-7B46-4C5C-B8CC-63E1ABDC4A19}"/>
          </ac:picMkLst>
        </pc:picChg>
      </pc:sldChg>
    </pc:docChg>
  </pc:docChgLst>
  <pc:docChgLst>
    <pc:chgData name="Somruethai ONAMPHAI" userId="7cd1c321-3d15-466d-80c4-feadd5db1fd9" providerId="ADAL" clId="{4D2D2271-F9F6-4028-8568-956AA8F9B8AD}"/>
    <pc:docChg chg="undo custSel modSld">
      <pc:chgData name="Somruethai ONAMPHAI" userId="7cd1c321-3d15-466d-80c4-feadd5db1fd9" providerId="ADAL" clId="{4D2D2271-F9F6-4028-8568-956AA8F9B8AD}" dt="2021-07-11T14:45:44.206" v="3756" actId="20577"/>
      <pc:docMkLst>
        <pc:docMk/>
      </pc:docMkLst>
      <pc:sldChg chg="modNotesTx">
        <pc:chgData name="Somruethai ONAMPHAI" userId="7cd1c321-3d15-466d-80c4-feadd5db1fd9" providerId="ADAL" clId="{4D2D2271-F9F6-4028-8568-956AA8F9B8AD}" dt="2021-07-11T14:45:44.206" v="3756" actId="20577"/>
        <pc:sldMkLst>
          <pc:docMk/>
          <pc:sldMk cId="1021497353" sldId="266"/>
        </pc:sldMkLst>
      </pc:sldChg>
      <pc:sldChg chg="addSp delSp modSp mod modNotesTx">
        <pc:chgData name="Somruethai ONAMPHAI" userId="7cd1c321-3d15-466d-80c4-feadd5db1fd9" providerId="ADAL" clId="{4D2D2271-F9F6-4028-8568-956AA8F9B8AD}" dt="2021-07-11T13:56:57.050" v="539" actId="20577"/>
        <pc:sldMkLst>
          <pc:docMk/>
          <pc:sldMk cId="1148197810" sldId="267"/>
        </pc:sldMkLst>
        <pc:spChg chg="add mod ord">
          <ac:chgData name="Somruethai ONAMPHAI" userId="7cd1c321-3d15-466d-80c4-feadd5db1fd9" providerId="ADAL" clId="{4D2D2271-F9F6-4028-8568-956AA8F9B8AD}" dt="2021-07-11T13:53:51.430" v="413" actId="1076"/>
          <ac:spMkLst>
            <pc:docMk/>
            <pc:sldMk cId="1148197810" sldId="267"/>
            <ac:spMk id="12" creationId="{D75CDF28-194D-4480-9476-2227AD7D3249}"/>
          </ac:spMkLst>
        </pc:spChg>
        <pc:spChg chg="add mod">
          <ac:chgData name="Somruethai ONAMPHAI" userId="7cd1c321-3d15-466d-80c4-feadd5db1fd9" providerId="ADAL" clId="{4D2D2271-F9F6-4028-8568-956AA8F9B8AD}" dt="2021-07-11T13:38:50.341" v="117" actId="14100"/>
          <ac:spMkLst>
            <pc:docMk/>
            <pc:sldMk cId="1148197810" sldId="267"/>
            <ac:spMk id="13" creationId="{D89C20F8-BB16-42D6-A42F-EB65AF08BB33}"/>
          </ac:spMkLst>
        </pc:spChg>
        <pc:spChg chg="add mod">
          <ac:chgData name="Somruethai ONAMPHAI" userId="7cd1c321-3d15-466d-80c4-feadd5db1fd9" providerId="ADAL" clId="{4D2D2271-F9F6-4028-8568-956AA8F9B8AD}" dt="2021-07-11T13:38:57.057" v="119" actId="1076"/>
          <ac:spMkLst>
            <pc:docMk/>
            <pc:sldMk cId="1148197810" sldId="267"/>
            <ac:spMk id="14" creationId="{718FB3E9-4814-485C-8A12-02D24A1687D1}"/>
          </ac:spMkLst>
        </pc:spChg>
        <pc:spChg chg="add mod">
          <ac:chgData name="Somruethai ONAMPHAI" userId="7cd1c321-3d15-466d-80c4-feadd5db1fd9" providerId="ADAL" clId="{4D2D2271-F9F6-4028-8568-956AA8F9B8AD}" dt="2021-07-11T13:39:12.276" v="124" actId="1076"/>
          <ac:spMkLst>
            <pc:docMk/>
            <pc:sldMk cId="1148197810" sldId="267"/>
            <ac:spMk id="15" creationId="{0B6B9AA5-0F21-431B-A5E9-A97DE49F3C56}"/>
          </ac:spMkLst>
        </pc:spChg>
        <pc:spChg chg="add mod">
          <ac:chgData name="Somruethai ONAMPHAI" userId="7cd1c321-3d15-466d-80c4-feadd5db1fd9" providerId="ADAL" clId="{4D2D2271-F9F6-4028-8568-956AA8F9B8AD}" dt="2021-07-11T13:40:05.843" v="167" actId="1076"/>
          <ac:spMkLst>
            <pc:docMk/>
            <pc:sldMk cId="1148197810" sldId="267"/>
            <ac:spMk id="16" creationId="{34C5EA7F-40E1-45EC-9B96-A89BC86C3729}"/>
          </ac:spMkLst>
        </pc:spChg>
        <pc:spChg chg="add mod">
          <ac:chgData name="Somruethai ONAMPHAI" userId="7cd1c321-3d15-466d-80c4-feadd5db1fd9" providerId="ADAL" clId="{4D2D2271-F9F6-4028-8568-956AA8F9B8AD}" dt="2021-07-11T13:41:29.875" v="185" actId="1076"/>
          <ac:spMkLst>
            <pc:docMk/>
            <pc:sldMk cId="1148197810" sldId="267"/>
            <ac:spMk id="17" creationId="{AFF36672-CAE1-429E-A3DA-CC82CC95716F}"/>
          </ac:spMkLst>
        </pc:spChg>
        <pc:spChg chg="add mod ord">
          <ac:chgData name="Somruethai ONAMPHAI" userId="7cd1c321-3d15-466d-80c4-feadd5db1fd9" providerId="ADAL" clId="{4D2D2271-F9F6-4028-8568-956AA8F9B8AD}" dt="2021-07-11T13:56:46.882" v="520" actId="20577"/>
          <ac:spMkLst>
            <pc:docMk/>
            <pc:sldMk cId="1148197810" sldId="267"/>
            <ac:spMk id="18" creationId="{56AF806E-85CB-4E5A-AA17-3524CCE474B2}"/>
          </ac:spMkLst>
        </pc:spChg>
        <pc:spChg chg="add mod">
          <ac:chgData name="Somruethai ONAMPHAI" userId="7cd1c321-3d15-466d-80c4-feadd5db1fd9" providerId="ADAL" clId="{4D2D2271-F9F6-4028-8568-956AA8F9B8AD}" dt="2021-07-11T13:41:23.642" v="184" actId="208"/>
          <ac:spMkLst>
            <pc:docMk/>
            <pc:sldMk cId="1148197810" sldId="267"/>
            <ac:spMk id="19" creationId="{84B77CC0-2A52-44BC-9C1C-F8BACF5CEC61}"/>
          </ac:spMkLst>
        </pc:spChg>
        <pc:picChg chg="add del">
          <ac:chgData name="Somruethai ONAMPHAI" userId="7cd1c321-3d15-466d-80c4-feadd5db1fd9" providerId="ADAL" clId="{4D2D2271-F9F6-4028-8568-956AA8F9B8AD}" dt="2021-07-11T13:36:31.729" v="78" actId="478"/>
          <ac:picMkLst>
            <pc:docMk/>
            <pc:sldMk cId="1148197810" sldId="267"/>
            <ac:picMk id="5" creationId="{E92DB74A-DC13-4787-A5DA-2A9310417EF8}"/>
          </ac:picMkLst>
        </pc:picChg>
        <pc:picChg chg="add del mod">
          <ac:chgData name="Somruethai ONAMPHAI" userId="7cd1c321-3d15-466d-80c4-feadd5db1fd9" providerId="ADAL" clId="{4D2D2271-F9F6-4028-8568-956AA8F9B8AD}" dt="2021-07-11T13:22:00.326" v="11" actId="931"/>
          <ac:picMkLst>
            <pc:docMk/>
            <pc:sldMk cId="1148197810" sldId="267"/>
            <ac:picMk id="7" creationId="{B9F6CC81-CE7D-46C4-84E9-13E567A51529}"/>
          </ac:picMkLst>
        </pc:picChg>
        <pc:picChg chg="add del mod">
          <ac:chgData name="Somruethai ONAMPHAI" userId="7cd1c321-3d15-466d-80c4-feadd5db1fd9" providerId="ADAL" clId="{4D2D2271-F9F6-4028-8568-956AA8F9B8AD}" dt="2021-07-11T13:21:59.315" v="9" actId="931"/>
          <ac:picMkLst>
            <pc:docMk/>
            <pc:sldMk cId="1148197810" sldId="267"/>
            <ac:picMk id="9" creationId="{FF2D92E7-6401-408A-9819-36B072AE3278}"/>
          </ac:picMkLst>
        </pc:picChg>
        <pc:picChg chg="add mod">
          <ac:chgData name="Somruethai ONAMPHAI" userId="7cd1c321-3d15-466d-80c4-feadd5db1fd9" providerId="ADAL" clId="{4D2D2271-F9F6-4028-8568-956AA8F9B8AD}" dt="2021-07-11T13:39:00.025" v="121" actId="1076"/>
          <ac:picMkLst>
            <pc:docMk/>
            <pc:sldMk cId="1148197810" sldId="267"/>
            <ac:picMk id="11" creationId="{5C73C07F-3B27-4ADB-A372-DAA7375B375C}"/>
          </ac:picMkLst>
        </pc:picChg>
      </pc:sldChg>
      <pc:sldChg chg="addSp delSp modSp mod modNotesTx">
        <pc:chgData name="Somruethai ONAMPHAI" userId="7cd1c321-3d15-466d-80c4-feadd5db1fd9" providerId="ADAL" clId="{4D2D2271-F9F6-4028-8568-956AA8F9B8AD}" dt="2021-07-11T14:00:54.027" v="699" actId="20577"/>
        <pc:sldMkLst>
          <pc:docMk/>
          <pc:sldMk cId="4182839214" sldId="268"/>
        </pc:sldMkLst>
        <pc:spChg chg="add del mod">
          <ac:chgData name="Somruethai ONAMPHAI" userId="7cd1c321-3d15-466d-80c4-feadd5db1fd9" providerId="ADAL" clId="{4D2D2271-F9F6-4028-8568-956AA8F9B8AD}" dt="2021-07-11T13:45:32.491" v="262" actId="478"/>
          <ac:spMkLst>
            <pc:docMk/>
            <pc:sldMk cId="4182839214" sldId="268"/>
            <ac:spMk id="4" creationId="{E02C341A-CA84-45C3-ACB5-140673B7DF2B}"/>
          </ac:spMkLst>
        </pc:spChg>
        <pc:spChg chg="add del mod">
          <ac:chgData name="Somruethai ONAMPHAI" userId="7cd1c321-3d15-466d-80c4-feadd5db1fd9" providerId="ADAL" clId="{4D2D2271-F9F6-4028-8568-956AA8F9B8AD}" dt="2021-07-11T13:45:39.766" v="264" actId="931"/>
          <ac:spMkLst>
            <pc:docMk/>
            <pc:sldMk cId="4182839214" sldId="268"/>
            <ac:spMk id="8" creationId="{AE861DBB-FF31-414A-A101-53F6DD6A644B}"/>
          </ac:spMkLst>
        </pc:spChg>
        <pc:picChg chg="add del">
          <ac:chgData name="Somruethai ONAMPHAI" userId="7cd1c321-3d15-466d-80c4-feadd5db1fd9" providerId="ADAL" clId="{4D2D2271-F9F6-4028-8568-956AA8F9B8AD}" dt="2021-07-11T13:45:34.291" v="263" actId="478"/>
          <ac:picMkLst>
            <pc:docMk/>
            <pc:sldMk cId="4182839214" sldId="268"/>
            <ac:picMk id="5" creationId="{23574B34-2B76-4A36-A6F0-AAB45C727967}"/>
          </ac:picMkLst>
        </pc:picChg>
        <pc:picChg chg="add mod">
          <ac:chgData name="Somruethai ONAMPHAI" userId="7cd1c321-3d15-466d-80c4-feadd5db1fd9" providerId="ADAL" clId="{4D2D2271-F9F6-4028-8568-956AA8F9B8AD}" dt="2021-07-11T13:45:44.163" v="268" actId="14100"/>
          <ac:picMkLst>
            <pc:docMk/>
            <pc:sldMk cId="4182839214" sldId="268"/>
            <ac:picMk id="10" creationId="{75FEB384-D595-4F50-94DF-CC408977E73F}"/>
          </ac:picMkLst>
        </pc:picChg>
      </pc:sldChg>
      <pc:sldChg chg="addSp delSp modSp mod modNotesTx">
        <pc:chgData name="Somruethai ONAMPHAI" userId="7cd1c321-3d15-466d-80c4-feadd5db1fd9" providerId="ADAL" clId="{4D2D2271-F9F6-4028-8568-956AA8F9B8AD}" dt="2021-07-11T14:02:10.658" v="861" actId="20577"/>
        <pc:sldMkLst>
          <pc:docMk/>
          <pc:sldMk cId="2483255700" sldId="269"/>
        </pc:sldMkLst>
        <pc:spChg chg="add del mod">
          <ac:chgData name="Somruethai ONAMPHAI" userId="7cd1c321-3d15-466d-80c4-feadd5db1fd9" providerId="ADAL" clId="{4D2D2271-F9F6-4028-8568-956AA8F9B8AD}" dt="2021-07-11T13:46:11.393" v="270" actId="931"/>
          <ac:spMkLst>
            <pc:docMk/>
            <pc:sldMk cId="2483255700" sldId="269"/>
            <ac:spMk id="4" creationId="{D0A89AF1-6D6C-4FB8-9D28-99CAF649FEE9}"/>
          </ac:spMkLst>
        </pc:spChg>
        <pc:picChg chg="del">
          <ac:chgData name="Somruethai ONAMPHAI" userId="7cd1c321-3d15-466d-80c4-feadd5db1fd9" providerId="ADAL" clId="{4D2D2271-F9F6-4028-8568-956AA8F9B8AD}" dt="2021-07-11T13:46:02.810" v="269" actId="478"/>
          <ac:picMkLst>
            <pc:docMk/>
            <pc:sldMk cId="2483255700" sldId="269"/>
            <ac:picMk id="5" creationId="{8D698B6F-984A-40BF-88AC-69740F08498C}"/>
          </ac:picMkLst>
        </pc:picChg>
        <pc:picChg chg="add mod">
          <ac:chgData name="Somruethai ONAMPHAI" userId="7cd1c321-3d15-466d-80c4-feadd5db1fd9" providerId="ADAL" clId="{4D2D2271-F9F6-4028-8568-956AA8F9B8AD}" dt="2021-07-11T13:46:15.484" v="274" actId="14100"/>
          <ac:picMkLst>
            <pc:docMk/>
            <pc:sldMk cId="2483255700" sldId="269"/>
            <ac:picMk id="8" creationId="{39C8056D-96D5-4F95-BF85-002AAFFDA323}"/>
          </ac:picMkLst>
        </pc:picChg>
      </pc:sldChg>
      <pc:sldChg chg="modNotesTx">
        <pc:chgData name="Somruethai ONAMPHAI" userId="7cd1c321-3d15-466d-80c4-feadd5db1fd9" providerId="ADAL" clId="{4D2D2271-F9F6-4028-8568-956AA8F9B8AD}" dt="2021-07-11T14:31:13.475" v="2111" actId="20577"/>
        <pc:sldMkLst>
          <pc:docMk/>
          <pc:sldMk cId="404104673" sldId="270"/>
        </pc:sldMkLst>
      </pc:sldChg>
      <pc:sldChg chg="modNotesTx">
        <pc:chgData name="Somruethai ONAMPHAI" userId="7cd1c321-3d15-466d-80c4-feadd5db1fd9" providerId="ADAL" clId="{4D2D2271-F9F6-4028-8568-956AA8F9B8AD}" dt="2021-07-11T14:33:55.340" v="2459" actId="20577"/>
        <pc:sldMkLst>
          <pc:docMk/>
          <pc:sldMk cId="205567114" sldId="271"/>
        </pc:sldMkLst>
      </pc:sldChg>
      <pc:sldChg chg="modNotesTx">
        <pc:chgData name="Somruethai ONAMPHAI" userId="7cd1c321-3d15-466d-80c4-feadd5db1fd9" providerId="ADAL" clId="{4D2D2271-F9F6-4028-8568-956AA8F9B8AD}" dt="2021-07-11T14:15:05.561" v="1197" actId="20577"/>
        <pc:sldMkLst>
          <pc:docMk/>
          <pc:sldMk cId="4142926337" sldId="272"/>
        </pc:sldMkLst>
      </pc:sldChg>
      <pc:sldChg chg="modNotesTx">
        <pc:chgData name="Somruethai ONAMPHAI" userId="7cd1c321-3d15-466d-80c4-feadd5db1fd9" providerId="ADAL" clId="{4D2D2271-F9F6-4028-8568-956AA8F9B8AD}" dt="2021-07-11T14:17:04.132" v="1233" actId="20577"/>
        <pc:sldMkLst>
          <pc:docMk/>
          <pc:sldMk cId="2035023803" sldId="273"/>
        </pc:sldMkLst>
      </pc:sldChg>
      <pc:sldChg chg="modNotesTx">
        <pc:chgData name="Somruethai ONAMPHAI" userId="7cd1c321-3d15-466d-80c4-feadd5db1fd9" providerId="ADAL" clId="{4D2D2271-F9F6-4028-8568-956AA8F9B8AD}" dt="2021-07-11T14:07:15.686" v="1112" actId="20577"/>
        <pc:sldMkLst>
          <pc:docMk/>
          <pc:sldMk cId="1569658751" sldId="274"/>
        </pc:sldMkLst>
      </pc:sldChg>
    </pc:docChg>
  </pc:docChgLst>
  <pc:docChgLst>
    <pc:chgData name="Sirapop CHAYAJET" userId="529bb9e4-dfab-47c8-a2ab-d68dcbaf7597" providerId="ADAL" clId="{17A2772A-4CD4-476A-97EF-8F37AEFA1723}"/>
    <pc:docChg chg="custSel modSld modShowInfo">
      <pc:chgData name="Sirapop CHAYAJET" userId="529bb9e4-dfab-47c8-a2ab-d68dcbaf7597" providerId="ADAL" clId="{17A2772A-4CD4-476A-97EF-8F37AEFA1723}" dt="2021-07-11T14:53:54.284" v="6" actId="1592"/>
      <pc:docMkLst>
        <pc:docMk/>
      </pc:docMkLst>
      <pc:sldChg chg="modSp mod addCm delCm modCm">
        <pc:chgData name="Sirapop CHAYAJET" userId="529bb9e4-dfab-47c8-a2ab-d68dcbaf7597" providerId="ADAL" clId="{17A2772A-4CD4-476A-97EF-8F37AEFA1723}" dt="2021-07-11T14:53:54.284" v="6" actId="1592"/>
        <pc:sldMkLst>
          <pc:docMk/>
          <pc:sldMk cId="1623594144" sldId="256"/>
        </pc:sldMkLst>
        <pc:picChg chg="mod">
          <ac:chgData name="Sirapop CHAYAJET" userId="529bb9e4-dfab-47c8-a2ab-d68dcbaf7597" providerId="ADAL" clId="{17A2772A-4CD4-476A-97EF-8F37AEFA1723}" dt="2021-07-11T14:47:18.989" v="1" actId="1076"/>
          <ac:picMkLst>
            <pc:docMk/>
            <pc:sldMk cId="1623594144" sldId="256"/>
            <ac:picMk id="3" creationId="{3EA2E715-ACB4-4803-A3DB-1A7E6198E7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ACE8A-AD30-448D-BA51-997C0CAAD3B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1613" y="1143000"/>
            <a:ext cx="391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CA6F5-338E-418A-ACDE-1637165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นี่คือหน้า </a:t>
            </a:r>
            <a:r>
              <a:rPr lang="en-US"/>
              <a:t>landing page </a:t>
            </a:r>
            <a:r>
              <a:rPr lang="th-TH"/>
              <a:t>ของเว็บเรา เริ่มต้นจะให้นิสิตได้เริ่มสร้างโปรไฟล์ และสามารถดู </a:t>
            </a:r>
            <a:r>
              <a:rPr lang="en-US"/>
              <a:t>tag </a:t>
            </a:r>
            <a:r>
              <a:rPr lang="th-TH"/>
              <a:t>อาชีพที่ถูกค้นหาที่ </a:t>
            </a:r>
            <a:r>
              <a:rPr lang="en-US"/>
              <a:t>search bar </a:t>
            </a:r>
            <a:r>
              <a:rPr lang="th-TH"/>
              <a:t>มากที่สุด </a:t>
            </a:r>
            <a:r>
              <a:rPr lang="en-US"/>
              <a:t>3 </a:t>
            </a:r>
            <a:r>
              <a:rPr lang="th-TH"/>
              <a:t>อันดับแรก โดยข้อมูลจะอัพเดตทุก </a:t>
            </a:r>
            <a:r>
              <a:rPr lang="en-US"/>
              <a:t>7 </a:t>
            </a:r>
            <a:r>
              <a:rPr lang="th-TH"/>
              <a:t>วัน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เมื่อกดเพิ่มทักษะ จะมีทักษะที่เกี่ยวข้องกับสายอาชีพนั้นให้เลือก เช่น เลือกอาชีพนักบัญชี ทักษะที่ขึ้นมาให้เลือก ก็จะเป็นทักษะที่จำเป็นกับนักบัญชี เช่น </a:t>
            </a:r>
            <a:r>
              <a:rPr lang="en-US"/>
              <a:t>Email skill, Excel, Documents and reports </a:t>
            </a:r>
            <a:r>
              <a:rPr lang="th-TH"/>
              <a:t>เป็นต้น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6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ต่อไปเป็นการใส่ทักษะเสริม เช่น ทักษะการใช้ภาษา การใช้อุปกรณ์ </a:t>
            </a:r>
            <a:r>
              <a:rPr lang="en-US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ต่อไปเป็นการกรอกวัตถุประสงค์ในอาชีพ ว่า </a:t>
            </a:r>
            <a:r>
              <a:rPr lang="en-US"/>
              <a:t>user </a:t>
            </a:r>
            <a:r>
              <a:rPr lang="th-TH"/>
              <a:t>มีความสนใจหรือเป้าหมายอะไรเกี่ยวกับอาชีพที่สนใจ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บรรยายเกี่ยวกับตัวเอง ให้คนอ่านได้เห็นถึง </a:t>
            </a:r>
            <a:r>
              <a:rPr lang="en-US"/>
              <a:t>passion </a:t>
            </a:r>
            <a:r>
              <a:rPr lang="th-TH"/>
              <a:t>ความต้องการ เป้าหมายในการหางาน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เมื่อกรอกข้อมูลทุกอย่างเสร็จเรียบร้อย หน้าโปรไฟล์จะโชว์ข้อมูลซึ่งอยู่ใน </a:t>
            </a:r>
            <a:r>
              <a:rPr lang="en-US"/>
              <a:t>template </a:t>
            </a:r>
            <a:r>
              <a:rPr lang="th-TH"/>
              <a:t>ที่ </a:t>
            </a:r>
            <a:r>
              <a:rPr lang="en-US"/>
              <a:t>user </a:t>
            </a:r>
            <a:r>
              <a:rPr lang="th-TH"/>
              <a:t>ได้เลือกไว้ในตอนแรก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ส่วนของหน้า </a:t>
            </a:r>
            <a:r>
              <a:rPr lang="en-US"/>
              <a:t>search bar </a:t>
            </a:r>
            <a:r>
              <a:rPr lang="th-TH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เมื่อมีการค้นหา จะแสดง </a:t>
            </a:r>
            <a:r>
              <a:rPr lang="en-US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profile </a:t>
            </a:r>
            <a:r>
              <a:rPr lang="th-TH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ของ </a:t>
            </a:r>
            <a:r>
              <a:rPr lang="en-US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tag </a:t>
            </a:r>
            <a:r>
              <a:rPr lang="th-TH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อาชีพ</a:t>
            </a:r>
            <a:r>
              <a:rPr lang="en-US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th-TH" sz="1800" b="0" i="0" u="none" strike="noStrike">
                <a:solidFill>
                  <a:srgbClr val="980000"/>
                </a:solidFill>
                <a:effectLst/>
                <a:latin typeface="Arial" panose="020B0604020202020204" pitchFamily="34" charset="0"/>
              </a:rPr>
              <a:t>ตำแหน่งที่ค้นหา โดยจะแสดงคนที่สนใจอาชีพและตำแหน่งนั้นและผลงานที่เกี่ยวข้อง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เมื่อกดแสดงผู้คนทั้งหมดที่เกี่ยวข้อง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6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นี่คือ ที่เกี่ยวข้องกับนักคณิตศาสตร์ตามที่ ตัวอย่างหน้า</a:t>
            </a:r>
            <a:r>
              <a:rPr lang="en-US"/>
              <a:t> profile </a:t>
            </a:r>
            <a:r>
              <a:rPr lang="th-TH"/>
              <a:t>ค่ะ สังเกตที่ส่วนนี้นะคะ เป็นแท็กของสามอาชีพที่เลือกมาก่อนหน้านี้ เมื่อคลิกที่แท็กจะขึ้นผลงานที่ </a:t>
            </a:r>
            <a:r>
              <a:rPr lang="en-US"/>
              <a:t>user </a:t>
            </a:r>
            <a:r>
              <a:rPr lang="th-TH"/>
              <a:t>ต้องการแสดงเกี่ยวกับอาชีพนั้น เพื่อให้แสดงแต่ผลงานที่เกี่ยวข้องกับอาชีพนั้น ๆ เท่านั้น เช่น เราคลิกที่นักคณิตศาสตร์ หน้าแฟ้มผลงานก็จะแสดงผลงาน</a:t>
            </a:r>
            <a:r>
              <a:rPr lang="en-US"/>
              <a:t>user </a:t>
            </a:r>
            <a:r>
              <a:rPr lang="th-TH"/>
              <a:t>เลือก </a:t>
            </a:r>
            <a:r>
              <a:rPr lang="en-US"/>
              <a:t>tag </a:t>
            </a:r>
            <a:r>
              <a:rPr lang="th-TH"/>
              <a:t>ไว้ค่ะ</a:t>
            </a:r>
          </a:p>
          <a:p>
            <a:r>
              <a:rPr lang="th-TH"/>
              <a:t>และเมื่อคลิกที่รูปแล้วจะขึ้นรูปที่เกี่ยวข้องเพิ่มเติม พร้อม </a:t>
            </a:r>
            <a:r>
              <a:rPr lang="en-US"/>
              <a:t>description </a:t>
            </a:r>
            <a:r>
              <a:rPr lang="th-TH"/>
              <a:t>ที่เกี่ยวข้องกับผลงานนั้น ๆ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2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นี่คือหน้าเมื่อคลิกที่ผลงานค่ะ จะสังเกตว่าจะมี </a:t>
            </a:r>
            <a:r>
              <a:rPr lang="en-US"/>
              <a:t>tag </a:t>
            </a:r>
            <a:r>
              <a:rPr lang="th-TH"/>
              <a:t>แสดงว่าผลงานนั้นเกี่ยวกับอาชีพอะไรที่เราสนใจ โดยถ้าเรามีผลงานแต่ไม่ได้เกี่ยวข้องกับอาชีพที่สนใจ ก็จะมีการแสดงข้อมูลนั้นที่หน้า </a:t>
            </a:r>
            <a:r>
              <a:rPr lang="en-US"/>
              <a:t>profile </a:t>
            </a:r>
            <a:r>
              <a:rPr lang="th-TH"/>
              <a:t>ของเรา แต่คนที่เข้ามาเยี่ยมชม </a:t>
            </a:r>
            <a:r>
              <a:rPr lang="en-US"/>
              <a:t>profile </a:t>
            </a:r>
            <a:r>
              <a:rPr lang="th-TH"/>
              <a:t>เรา จะเห็นสิ่งที่เราแสดงตาม </a:t>
            </a:r>
            <a:r>
              <a:rPr lang="en-US"/>
              <a:t>tag </a:t>
            </a:r>
            <a:r>
              <a:rPr lang="th-TH"/>
              <a:t>เท่านั้น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ต่อไปจะเป็นหน้าการแนะนำทักษะที่ขาดจากการเปรียบเทียบกับผู้ที่สนใจในตำแหน่งเดียวกัน ว่าเราไม่มีอะไรในสิ่งที่คนอื่นมี เพื่อเป็นแนวทางในการพัฒนาตัวเองของ </a:t>
            </a:r>
            <a:r>
              <a:rPr lang="en-US"/>
              <a:t>user </a:t>
            </a:r>
            <a:r>
              <a:rPr lang="th-TH"/>
              <a:t>เช่น นายสิรภพเมื่อเปรียบเทียบกับนายวรเมศที่สนใจในตำแหน่งโปรแกรมเมอร์เหมือนกันแล้ว นายวรเมศเป็น </a:t>
            </a:r>
            <a:r>
              <a:rPr lang="en-US"/>
              <a:t>full-stack developer </a:t>
            </a:r>
            <a:r>
              <a:rPr lang="th-TH"/>
              <a:t>เราก็จะทำการแนะนำนายสิรภพให้พัฒนาทักษะตรงนี้เพิ่ม</a:t>
            </a:r>
          </a:p>
          <a:p>
            <a:r>
              <a:rPr lang="th-TH"/>
              <a:t>ส่วนด้านล่างจะเป็นการแสดงผลทางสถิติ ให้ </a:t>
            </a:r>
            <a:r>
              <a:rPr lang="en-US"/>
              <a:t>user </a:t>
            </a:r>
            <a:r>
              <a:rPr lang="th-TH"/>
              <a:t>ได้วิเคราะห์แนวโน้มทักษะความสามารถของคนที่สนใจในสายงานเดียวกัน โดยข้อมูลจะมาจาก ทักษะของสายอาชีพที่ </a:t>
            </a:r>
            <a:r>
              <a:rPr lang="en-US"/>
              <a:t>user </a:t>
            </a:r>
            <a:r>
              <a:rPr lang="th-TH"/>
              <a:t>เลือกไว้ และทักษะเสริมค่ะ จะแสดงแนวโน้มเช่น </a:t>
            </a:r>
            <a:r>
              <a:rPr lang="en-US"/>
              <a:t>40% </a:t>
            </a:r>
            <a:r>
              <a:rPr lang="th-TH"/>
              <a:t>มีความสามารถด้าน </a:t>
            </a:r>
            <a:r>
              <a:rPr lang="en-US"/>
              <a:t>full-stack, 40% </a:t>
            </a:r>
            <a:r>
              <a:rPr lang="en-US" err="1"/>
              <a:t>ux&amp;ui</a:t>
            </a:r>
            <a:r>
              <a:rPr lang="en-US"/>
              <a:t> designer, 20% mobile app dev </a:t>
            </a:r>
            <a:r>
              <a:rPr lang="th-TH"/>
              <a:t>เพื่อให้ </a:t>
            </a:r>
            <a:r>
              <a:rPr lang="en-US"/>
              <a:t>user </a:t>
            </a:r>
            <a:r>
              <a:rPr lang="th-TH"/>
              <a:t>ได้นำข้อมูลนี้มาใช้คิดวิเคราะห์ตัดสินใจหนทางในอนาคตของตนเอง หรือทักษะที่ควรเสริมได้ด้วยตนเอง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เมื่อคลิกเริ่มต้นสร้างโปรไฟล์ เราจะให้ </a:t>
            </a:r>
            <a:r>
              <a:rPr lang="en-US"/>
              <a:t>user </a:t>
            </a:r>
            <a:r>
              <a:rPr lang="th-TH"/>
              <a:t>เลือก </a:t>
            </a:r>
            <a:r>
              <a:rPr lang="en-US"/>
              <a:t>template </a:t>
            </a:r>
            <a:r>
              <a:rPr lang="th-TH"/>
              <a:t>ที่ต้องการใช้งาน ซึ่งจะมีให้เลือกทั้งหมด </a:t>
            </a:r>
            <a:r>
              <a:rPr lang="en-US"/>
              <a:t>3 </a:t>
            </a:r>
            <a:r>
              <a:rPr lang="th-TH"/>
              <a:t>แบบ และยังสามารถเลือกธีมสีได้ตามต้องการ เหตุผลที่เรามี</a:t>
            </a:r>
            <a:r>
              <a:rPr lang="en-US"/>
              <a:t> feature </a:t>
            </a:r>
            <a:r>
              <a:rPr lang="th-TH"/>
              <a:t>นี้ เพราะรูปแบบของการจัดวางและธีมสี มีผลอย่างมากต่อภาพลักษณ์ของเจ้าของ </a:t>
            </a:r>
            <a:r>
              <a:rPr lang="en-US"/>
              <a:t>profile</a:t>
            </a:r>
            <a:r>
              <a:rPr lang="th-TH"/>
              <a:t> เช่น นายวรเมศ</a:t>
            </a:r>
            <a:r>
              <a:rPr lang="en-US"/>
              <a:t> </a:t>
            </a:r>
            <a:r>
              <a:rPr lang="th-TH"/>
              <a:t>ต้องการทำโปรไฟล์สำหรับสมัครงานเป็นนักบัญชี</a:t>
            </a:r>
            <a:r>
              <a:rPr lang="en-US"/>
              <a:t> </a:t>
            </a:r>
            <a:r>
              <a:rPr lang="th-TH"/>
              <a:t>ก็อาจจะต้องการโปรไฟล์ที่ดูน่าเชื่อถือและมีระเบียบ ส่วนนายพันพุดต้องการทำโปรไฟล์สำหรับสมัครตำแหน่ง </a:t>
            </a:r>
            <a:r>
              <a:rPr lang="en-US"/>
              <a:t>graphic designer </a:t>
            </a:r>
            <a:r>
              <a:rPr lang="th-TH"/>
              <a:t>ก็อาจจะต้องการโปรไฟล์ที่สื่อถึงความ </a:t>
            </a:r>
            <a:r>
              <a:rPr lang="en-US"/>
              <a:t>creative </a:t>
            </a:r>
            <a:r>
              <a:rPr lang="th-TH"/>
              <a:t>ค่ะ</a:t>
            </a:r>
            <a:r>
              <a:rPr lang="en-US"/>
              <a:t> </a:t>
            </a:r>
            <a:r>
              <a:rPr lang="th-TH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ต่อมา จะเป็นการกรอกข้อมูลลง </a:t>
            </a:r>
            <a:r>
              <a:rPr lang="en-US"/>
              <a:t>resume </a:t>
            </a:r>
            <a:r>
              <a:rPr lang="th-TH"/>
              <a:t>โดยข้อมูลแรกที่จะต้องกรอกก้คือ ข้อมูลส่วนตัวนั่นเองค่ะ และเนื่องจากเป็นการแสดงข้อมูลผ่านทางเว็บ ซึ่งไม่มีความส่วนตัว ข้อมูลส่วนตัวที่เราต้องการจึงมีแค่ชื่อ</a:t>
            </a:r>
            <a:r>
              <a:rPr lang="en-US"/>
              <a:t>-</a:t>
            </a:r>
            <a:r>
              <a:rPr lang="th-TH"/>
              <a:t>นามสกุล วันเดือนปีเกิด ประเทศ จังหวัด เมือง ที่อาศัยอยู่ เพื่อให้ผู้ที่ต้องการติดต่อสามารถประเมินคร่าว ๆ ก่อนทำการติดต่อได้ว่าเงื่อนไขเหมาะสมกับบริษัทหรือไม่ เช่น อายุอาจจะไม่อยู่ในขอบเขตที่ต้องการ ที่อยู่ปัจจุบันไกลเกินกว่าจะมาทำงานเป็นต้น และที่สำคัญที่สุด เราจะให้ </a:t>
            </a:r>
            <a:r>
              <a:rPr lang="en-US"/>
              <a:t>user </a:t>
            </a:r>
            <a:r>
              <a:rPr lang="th-TH"/>
              <a:t>ใช้อีเมลเป็นช่องทางสำหรับติดต่อว่าจ้างงานเป็นหลัก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ข้อมูลต่อไปคือ ประวัติการศึกษา อย่างน้อยที่สุด เราต้องการข้อมูลมหาวิทยาลัยของ </a:t>
            </a:r>
            <a:r>
              <a:rPr lang="en-US"/>
              <a:t>user </a:t>
            </a:r>
            <a:r>
              <a:rPr lang="th-TH"/>
              <a:t>เดือนปีที่เข้าศึกษา และคาดว่าจะจบการศึกษา คณะที่เรียน และเกรดเฉลี่ยสะสม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ต่อไปเป็น ประวัติการทำงาน แม้ว่ากลุ่มเป้าหมายหลักของเราจะเป็นนิสิตนักศึกษาที่ยังไม่จบการศึกษา แต่ก็มีบางคนที่เคยทำงานในสายงานที่เกี่ยวข้องกับคณะที่เรียนมาก่อน และเรายังคาดหวังว่า นิสิตที่ใช้ </a:t>
            </a:r>
            <a:r>
              <a:rPr lang="en-US" err="1"/>
              <a:t>NisitFolio</a:t>
            </a:r>
            <a:r>
              <a:rPr lang="en-US"/>
              <a:t> </a:t>
            </a:r>
            <a:r>
              <a:rPr lang="th-TH"/>
              <a:t>ในอนาคต ที่เข้าสู่การทำงานเต็มตัวแล้ว จะยังคงใช้เว็บแอพของเราในการเก็บรวบรวมข้อมูล และพัฒนาตัวเองต่อไปค่ะ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ต่อไปจะเป็นการเพิ่มใบรับรองหรือ </a:t>
            </a:r>
            <a:r>
              <a:rPr lang="en-US"/>
              <a:t>certificate </a:t>
            </a:r>
            <a:r>
              <a:rPr lang="th-TH"/>
              <a:t>นั่นเอง โดยเราจะให้ใส่ชื่อใบรับรองพร้อมแนบรูป เพื่อเพิ่มความน่าเชื่อถือของข้อมูลค่ะ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ต่อไปจะเป็นการเลือกสายงานที่สนใจพร้อมเลือกทักษะที่เกี่ยวข้องกับอาชีพ โดยจะเลือกได้สูงสุด </a:t>
            </a:r>
            <a:r>
              <a:rPr lang="en-US"/>
              <a:t>3 </a:t>
            </a:r>
            <a:r>
              <a:rPr lang="th-TH"/>
              <a:t>อาชีพ</a:t>
            </a:r>
            <a:r>
              <a:rPr lang="en-US"/>
              <a:t> </a:t>
            </a:r>
            <a:r>
              <a:rPr lang="th-TH"/>
              <a:t>อาชีพละ </a:t>
            </a:r>
            <a:r>
              <a:rPr lang="en-US"/>
              <a:t>3 </a:t>
            </a:r>
            <a:r>
              <a:rPr lang="th-TH"/>
              <a:t>ทักษะ โดยถ้ายังไม่มีอาชีพที่สนใจก็สามารถข้ามไปได้ หรือถ้ามีอาชีพที่สนใจ แต่ยังไม่มีทักษะเกี่ยวกับสายอาชีพนั้น ก็สามารถไม่ใส่ทักษะไปได้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CA6F5-338E-418A-ACDE-1637165A40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1170167"/>
            <a:ext cx="7710329" cy="2489294"/>
          </a:xfrm>
        </p:spPr>
        <p:txBody>
          <a:bodyPr anchor="b"/>
          <a:lstStyle>
            <a:lvl1pPr algn="ctr">
              <a:defRPr sz="59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872" y="3755458"/>
            <a:ext cx="6803231" cy="1726285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542" indent="0" algn="ctr">
              <a:buNone/>
              <a:defRPr sz="1984"/>
            </a:lvl2pPr>
            <a:lvl3pPr marL="907085" indent="0" algn="ctr">
              <a:buNone/>
              <a:defRPr sz="1786"/>
            </a:lvl3pPr>
            <a:lvl4pPr marL="1360627" indent="0" algn="ctr">
              <a:buNone/>
              <a:defRPr sz="1587"/>
            </a:lvl4pPr>
            <a:lvl5pPr marL="1814170" indent="0" algn="ctr">
              <a:buNone/>
              <a:defRPr sz="1587"/>
            </a:lvl5pPr>
            <a:lvl6pPr marL="2267712" indent="0" algn="ctr">
              <a:buNone/>
              <a:defRPr sz="1587"/>
            </a:lvl6pPr>
            <a:lvl7pPr marL="2721254" indent="0" algn="ctr">
              <a:buNone/>
              <a:defRPr sz="1587"/>
            </a:lvl7pPr>
            <a:lvl8pPr marL="3174797" indent="0" algn="ctr">
              <a:buNone/>
              <a:defRPr sz="1587"/>
            </a:lvl8pPr>
            <a:lvl9pPr marL="3628339" indent="0" algn="ctr">
              <a:buNone/>
              <a:defRPr sz="158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1417" y="380677"/>
            <a:ext cx="1955929" cy="6059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630" y="380677"/>
            <a:ext cx="5754400" cy="6059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06" y="1782562"/>
            <a:ext cx="7823716" cy="2974242"/>
          </a:xfrm>
        </p:spPr>
        <p:txBody>
          <a:bodyPr anchor="b"/>
          <a:lstStyle>
            <a:lvl1pPr>
              <a:defRPr sz="59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906" y="4784942"/>
            <a:ext cx="7823716" cy="1564084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5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085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627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1814170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267712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272125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174797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362833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630" y="1903383"/>
            <a:ext cx="3855164" cy="4536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181" y="1903383"/>
            <a:ext cx="3855164" cy="4536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1" y="380678"/>
            <a:ext cx="7823716" cy="13820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12" y="1752768"/>
            <a:ext cx="3837447" cy="859005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42" indent="0">
              <a:buNone/>
              <a:defRPr sz="1984" b="1"/>
            </a:lvl2pPr>
            <a:lvl3pPr marL="907085" indent="0">
              <a:buNone/>
              <a:defRPr sz="1786" b="1"/>
            </a:lvl3pPr>
            <a:lvl4pPr marL="1360627" indent="0">
              <a:buNone/>
              <a:defRPr sz="1587" b="1"/>
            </a:lvl4pPr>
            <a:lvl5pPr marL="1814170" indent="0">
              <a:buNone/>
              <a:defRPr sz="1587" b="1"/>
            </a:lvl5pPr>
            <a:lvl6pPr marL="2267712" indent="0">
              <a:buNone/>
              <a:defRPr sz="1587" b="1"/>
            </a:lvl6pPr>
            <a:lvl7pPr marL="2721254" indent="0">
              <a:buNone/>
              <a:defRPr sz="1587" b="1"/>
            </a:lvl7pPr>
            <a:lvl8pPr marL="3174797" indent="0">
              <a:buNone/>
              <a:defRPr sz="1587" b="1"/>
            </a:lvl8pPr>
            <a:lvl9pPr marL="3628339" indent="0">
              <a:buNone/>
              <a:defRPr sz="1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12" y="2611773"/>
            <a:ext cx="3837447" cy="3841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182" y="1752768"/>
            <a:ext cx="3856346" cy="859005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42" indent="0">
              <a:buNone/>
              <a:defRPr sz="1984" b="1"/>
            </a:lvl2pPr>
            <a:lvl3pPr marL="907085" indent="0">
              <a:buNone/>
              <a:defRPr sz="1786" b="1"/>
            </a:lvl3pPr>
            <a:lvl4pPr marL="1360627" indent="0">
              <a:buNone/>
              <a:defRPr sz="1587" b="1"/>
            </a:lvl4pPr>
            <a:lvl5pPr marL="1814170" indent="0">
              <a:buNone/>
              <a:defRPr sz="1587" b="1"/>
            </a:lvl5pPr>
            <a:lvl6pPr marL="2267712" indent="0">
              <a:buNone/>
              <a:defRPr sz="1587" b="1"/>
            </a:lvl6pPr>
            <a:lvl7pPr marL="2721254" indent="0">
              <a:buNone/>
              <a:defRPr sz="1587" b="1"/>
            </a:lvl7pPr>
            <a:lvl8pPr marL="3174797" indent="0">
              <a:buNone/>
              <a:defRPr sz="1587" b="1"/>
            </a:lvl8pPr>
            <a:lvl9pPr marL="3628339" indent="0">
              <a:buNone/>
              <a:defRPr sz="1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182" y="2611773"/>
            <a:ext cx="3856346" cy="3841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1" y="476673"/>
            <a:ext cx="2925626" cy="1668357"/>
          </a:xfrm>
        </p:spPr>
        <p:txBody>
          <a:bodyPr anchor="b"/>
          <a:lstStyle>
            <a:lvl1pPr>
              <a:defRPr sz="31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46" y="1029484"/>
            <a:ext cx="4592181" cy="5081205"/>
          </a:xfrm>
        </p:spPr>
        <p:txBody>
          <a:bodyPr/>
          <a:lstStyle>
            <a:lvl1pPr>
              <a:defRPr sz="3174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11" y="2145030"/>
            <a:ext cx="2925626" cy="3973933"/>
          </a:xfrm>
        </p:spPr>
        <p:txBody>
          <a:bodyPr/>
          <a:lstStyle>
            <a:lvl1pPr marL="0" indent="0">
              <a:buNone/>
              <a:defRPr sz="1587"/>
            </a:lvl1pPr>
            <a:lvl2pPr marL="453542" indent="0">
              <a:buNone/>
              <a:defRPr sz="1389"/>
            </a:lvl2pPr>
            <a:lvl3pPr marL="907085" indent="0">
              <a:buNone/>
              <a:defRPr sz="1190"/>
            </a:lvl3pPr>
            <a:lvl4pPr marL="1360627" indent="0">
              <a:buNone/>
              <a:defRPr sz="992"/>
            </a:lvl4pPr>
            <a:lvl5pPr marL="1814170" indent="0">
              <a:buNone/>
              <a:defRPr sz="992"/>
            </a:lvl5pPr>
            <a:lvl6pPr marL="2267712" indent="0">
              <a:buNone/>
              <a:defRPr sz="992"/>
            </a:lvl6pPr>
            <a:lvl7pPr marL="2721254" indent="0">
              <a:buNone/>
              <a:defRPr sz="992"/>
            </a:lvl7pPr>
            <a:lvl8pPr marL="3174797" indent="0">
              <a:buNone/>
              <a:defRPr sz="992"/>
            </a:lvl8pPr>
            <a:lvl9pPr marL="362833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1" y="476673"/>
            <a:ext cx="2925626" cy="1668357"/>
          </a:xfrm>
        </p:spPr>
        <p:txBody>
          <a:bodyPr anchor="b"/>
          <a:lstStyle>
            <a:lvl1pPr>
              <a:defRPr sz="31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6346" y="1029484"/>
            <a:ext cx="4592181" cy="5081205"/>
          </a:xfrm>
        </p:spPr>
        <p:txBody>
          <a:bodyPr anchor="t"/>
          <a:lstStyle>
            <a:lvl1pPr marL="0" indent="0">
              <a:buNone/>
              <a:defRPr sz="3174"/>
            </a:lvl1pPr>
            <a:lvl2pPr marL="453542" indent="0">
              <a:buNone/>
              <a:defRPr sz="2778"/>
            </a:lvl2pPr>
            <a:lvl3pPr marL="907085" indent="0">
              <a:buNone/>
              <a:defRPr sz="2381"/>
            </a:lvl3pPr>
            <a:lvl4pPr marL="1360627" indent="0">
              <a:buNone/>
              <a:defRPr sz="1984"/>
            </a:lvl4pPr>
            <a:lvl5pPr marL="1814170" indent="0">
              <a:buNone/>
              <a:defRPr sz="1984"/>
            </a:lvl5pPr>
            <a:lvl6pPr marL="2267712" indent="0">
              <a:buNone/>
              <a:defRPr sz="1984"/>
            </a:lvl6pPr>
            <a:lvl7pPr marL="2721254" indent="0">
              <a:buNone/>
              <a:defRPr sz="1984"/>
            </a:lvl7pPr>
            <a:lvl8pPr marL="3174797" indent="0">
              <a:buNone/>
              <a:defRPr sz="1984"/>
            </a:lvl8pPr>
            <a:lvl9pPr marL="3628339" indent="0">
              <a:buNone/>
              <a:defRPr sz="198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11" y="2145030"/>
            <a:ext cx="2925626" cy="3973933"/>
          </a:xfrm>
        </p:spPr>
        <p:txBody>
          <a:bodyPr/>
          <a:lstStyle>
            <a:lvl1pPr marL="0" indent="0">
              <a:buNone/>
              <a:defRPr sz="1587"/>
            </a:lvl1pPr>
            <a:lvl2pPr marL="453542" indent="0">
              <a:buNone/>
              <a:defRPr sz="1389"/>
            </a:lvl2pPr>
            <a:lvl3pPr marL="907085" indent="0">
              <a:buNone/>
              <a:defRPr sz="1190"/>
            </a:lvl3pPr>
            <a:lvl4pPr marL="1360627" indent="0">
              <a:buNone/>
              <a:defRPr sz="992"/>
            </a:lvl4pPr>
            <a:lvl5pPr marL="1814170" indent="0">
              <a:buNone/>
              <a:defRPr sz="992"/>
            </a:lvl5pPr>
            <a:lvl6pPr marL="2267712" indent="0">
              <a:buNone/>
              <a:defRPr sz="992"/>
            </a:lvl6pPr>
            <a:lvl7pPr marL="2721254" indent="0">
              <a:buNone/>
              <a:defRPr sz="992"/>
            </a:lvl7pPr>
            <a:lvl8pPr marL="3174797" indent="0">
              <a:buNone/>
              <a:defRPr sz="992"/>
            </a:lvl8pPr>
            <a:lvl9pPr marL="362833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630" y="380678"/>
            <a:ext cx="7823716" cy="138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630" y="1903383"/>
            <a:ext cx="7823716" cy="453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630" y="6627085"/>
            <a:ext cx="2040969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5E2F-1B8F-4B1A-A6C9-F3316AFDB60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761" y="6627085"/>
            <a:ext cx="3061454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6376" y="6627085"/>
            <a:ext cx="2040969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3CFF-8363-4B08-B32D-4347D955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4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7085" rtl="0" eaLnBrk="1" latinLnBrk="0" hangingPunct="1">
        <a:lnSpc>
          <a:spcPct val="90000"/>
        </a:lnSpc>
        <a:spcBef>
          <a:spcPct val="0"/>
        </a:spcBef>
        <a:buNone/>
        <a:defRPr sz="43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771" indent="-226771" algn="l" defTabSz="907085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314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0941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483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026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1568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110" indent="-226771" algn="l" defTabSz="9070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542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085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627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170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7712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254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4797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8339" algn="l" defTabSz="907085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EA2E715-ACB4-4803-A3DB-1A7E6198E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5"/>
            <a:ext cx="9070975" cy="71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3894-17DE-4572-A1F2-125C5E8F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B1D5E-A0C8-479E-A425-C27DFCDDBFFB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B69C1DB2-2105-4CF8-8196-CC4FCB9D3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6" cy="6387479"/>
          </a:xfrm>
        </p:spPr>
      </p:pic>
    </p:spTree>
    <p:extLst>
      <p:ext uri="{BB962C8B-B14F-4D97-AF65-F5344CB8AC3E}">
        <p14:creationId xmlns:p14="http://schemas.microsoft.com/office/powerpoint/2010/main" val="427798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CE7-1C21-43F9-83AA-8446D9E41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F13CB-3594-48A5-A1DB-B53A8626A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65AD7-D559-420F-92B3-6CC0338613AC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3C07F-3B27-4ADB-A372-DAA7375B3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63874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9C20F8-BB16-42D6-A42F-EB65AF08BB33}"/>
              </a:ext>
            </a:extLst>
          </p:cNvPr>
          <p:cNvSpPr/>
          <p:nvPr/>
        </p:nvSpPr>
        <p:spPr>
          <a:xfrm>
            <a:off x="3149600" y="996042"/>
            <a:ext cx="1770743" cy="36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CDF28-194D-4480-9476-2227AD7D3249}"/>
              </a:ext>
            </a:extLst>
          </p:cNvPr>
          <p:cNvSpPr txBox="1"/>
          <p:nvPr/>
        </p:nvSpPr>
        <p:spPr>
          <a:xfrm>
            <a:off x="3194728" y="934625"/>
            <a:ext cx="224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>
                <a:latin typeface="Sarabun" panose="00000500000000000000" pitchFamily="2" charset="-34"/>
                <a:cs typeface="Sarabun" panose="00000500000000000000" pitchFamily="2" charset="-34"/>
              </a:rPr>
              <a:t>ทักษะเสริม</a:t>
            </a:r>
            <a:endParaRPr lang="en-US" sz="2400" b="1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FB3E9-4814-485C-8A12-02D24A1687D1}"/>
              </a:ext>
            </a:extLst>
          </p:cNvPr>
          <p:cNvSpPr/>
          <p:nvPr/>
        </p:nvSpPr>
        <p:spPr>
          <a:xfrm>
            <a:off x="3149599" y="2506822"/>
            <a:ext cx="1770743" cy="36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B9AA5-0F21-431B-A5E9-A97DE49F3C56}"/>
              </a:ext>
            </a:extLst>
          </p:cNvPr>
          <p:cNvSpPr/>
          <p:nvPr/>
        </p:nvSpPr>
        <p:spPr>
          <a:xfrm>
            <a:off x="3194729" y="1840360"/>
            <a:ext cx="1770743" cy="36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5EA7F-40E1-45EC-9B96-A89BC86C3729}"/>
              </a:ext>
            </a:extLst>
          </p:cNvPr>
          <p:cNvSpPr txBox="1"/>
          <p:nvPr/>
        </p:nvSpPr>
        <p:spPr>
          <a:xfrm>
            <a:off x="3194729" y="1786491"/>
            <a:ext cx="224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>
                <a:latin typeface="Sarabun" panose="00000500000000000000" pitchFamily="2" charset="-34"/>
                <a:cs typeface="Sarabun" panose="00000500000000000000" pitchFamily="2" charset="-34"/>
              </a:rPr>
              <a:t>ภาษาญี่ปุ่น</a:t>
            </a:r>
            <a:endParaRPr lang="en-US" sz="200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36672-CAE1-429E-A3DA-CC82CC95716F}"/>
              </a:ext>
            </a:extLst>
          </p:cNvPr>
          <p:cNvSpPr txBox="1"/>
          <p:nvPr/>
        </p:nvSpPr>
        <p:spPr>
          <a:xfrm>
            <a:off x="3194729" y="2510549"/>
            <a:ext cx="224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arabun" panose="00000500000000000000" pitchFamily="2" charset="-34"/>
                <a:cs typeface="Sarabun" panose="00000500000000000000" pitchFamily="2" charset="-34"/>
              </a:rPr>
              <a:t>Photoshop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77CC0-2A52-44BC-9C1C-F8BACF5CEC61}"/>
              </a:ext>
            </a:extLst>
          </p:cNvPr>
          <p:cNvSpPr/>
          <p:nvPr/>
        </p:nvSpPr>
        <p:spPr>
          <a:xfrm>
            <a:off x="3857171" y="4381499"/>
            <a:ext cx="1770743" cy="367393"/>
          </a:xfrm>
          <a:prstGeom prst="rect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F806E-85CB-4E5A-AA17-3524CCE474B2}"/>
              </a:ext>
            </a:extLst>
          </p:cNvPr>
          <p:cNvSpPr txBox="1"/>
          <p:nvPr/>
        </p:nvSpPr>
        <p:spPr>
          <a:xfrm>
            <a:off x="3699327" y="4426780"/>
            <a:ext cx="224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>
                <a:solidFill>
                  <a:srgbClr val="4F4F4F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เลือกทักษะเสริมที่คุณถนัด</a:t>
            </a:r>
            <a:endParaRPr lang="en-US" sz="1400">
              <a:solidFill>
                <a:srgbClr val="4F4F4F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81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857E-769E-4E98-9C0D-376DAD7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3F558-A445-48FD-BFD9-3F8A590CC4A3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FEB384-D595-4F50-94DF-CC408977E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4" cy="6387478"/>
          </a:xfrm>
        </p:spPr>
      </p:pic>
    </p:spTree>
    <p:extLst>
      <p:ext uri="{BB962C8B-B14F-4D97-AF65-F5344CB8AC3E}">
        <p14:creationId xmlns:p14="http://schemas.microsoft.com/office/powerpoint/2010/main" val="418283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CC43-741F-4B65-9B06-D1919B2E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668BE-BD23-4015-A106-4B1BDF1B86AE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C8056D-96D5-4F95-BF85-002AAFFD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4" cy="6387478"/>
          </a:xfrm>
        </p:spPr>
      </p:pic>
    </p:spTree>
    <p:extLst>
      <p:ext uri="{BB962C8B-B14F-4D97-AF65-F5344CB8AC3E}">
        <p14:creationId xmlns:p14="http://schemas.microsoft.com/office/powerpoint/2010/main" val="248325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F7CABC-D590-4124-8832-A33C0E74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9112972"/>
          </a:xfrm>
        </p:spPr>
      </p:pic>
    </p:spTree>
    <p:extLst>
      <p:ext uri="{BB962C8B-B14F-4D97-AF65-F5344CB8AC3E}">
        <p14:creationId xmlns:p14="http://schemas.microsoft.com/office/powerpoint/2010/main" val="156965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A15A-BB7C-44B0-9DAA-62CED9ED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A5D7114-0BDE-485C-8E75-48419A943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5" cy="8347395"/>
          </a:xfrm>
        </p:spPr>
      </p:pic>
    </p:spTree>
    <p:extLst>
      <p:ext uri="{BB962C8B-B14F-4D97-AF65-F5344CB8AC3E}">
        <p14:creationId xmlns:p14="http://schemas.microsoft.com/office/powerpoint/2010/main" val="69327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D2FA-1EA9-4B1F-AC70-883AA171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49B52D-0CD9-40B9-9BC1-561A9D6A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8294063"/>
          </a:xfrm>
        </p:spPr>
      </p:pic>
    </p:spTree>
    <p:extLst>
      <p:ext uri="{BB962C8B-B14F-4D97-AF65-F5344CB8AC3E}">
        <p14:creationId xmlns:p14="http://schemas.microsoft.com/office/powerpoint/2010/main" val="333112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E07A93F-3B67-4113-ADA6-F3C6C1F6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5" cy="8987082"/>
          </a:xfrm>
        </p:spPr>
      </p:pic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614C1D-8F61-424E-A478-6C5F14C45F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39"/>
          <a:stretch/>
        </p:blipFill>
        <p:spPr>
          <a:xfrm>
            <a:off x="-1" y="0"/>
            <a:ext cx="9070975" cy="5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2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E5BF-6F65-4DE7-A16C-69567276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11098F6-2113-4A57-9D47-2D937D70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7667" cy="65876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8988E3-5B85-427F-A89F-62228980B457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7BF462B-8109-4716-8E72-4AF30D89E0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39"/>
          <a:stretch/>
        </p:blipFill>
        <p:spPr>
          <a:xfrm>
            <a:off x="6692" y="7052"/>
            <a:ext cx="9070975" cy="5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BB65-DA2B-4F65-9562-CB4F96D9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D540A4-0989-4628-ACE2-898543600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7192053"/>
          </a:xfrm>
        </p:spPr>
      </p:pic>
    </p:spTree>
    <p:extLst>
      <p:ext uri="{BB962C8B-B14F-4D97-AF65-F5344CB8AC3E}">
        <p14:creationId xmlns:p14="http://schemas.microsoft.com/office/powerpoint/2010/main" val="4041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60002B-7B46-4C5C-B8CC-63E1ABDC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"/>
            <a:ext cx="9070975" cy="71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F0F-B013-445E-8550-209C80BA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781ACF-CEE3-4C35-ACB8-5A1C5F7B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7149692"/>
          </a:xfrm>
        </p:spPr>
      </p:pic>
    </p:spTree>
    <p:extLst>
      <p:ext uri="{BB962C8B-B14F-4D97-AF65-F5344CB8AC3E}">
        <p14:creationId xmlns:p14="http://schemas.microsoft.com/office/powerpoint/2010/main" val="20556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AEEB-F658-41F4-B759-8BB1D619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81F9C646-1CC4-48D2-880C-30975AF2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5" cy="7313475"/>
          </a:xfrm>
        </p:spPr>
      </p:pic>
      <p:pic>
        <p:nvPicPr>
          <p:cNvPr id="4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BBAF5DE-1CD7-4375-9D4C-4668CDE42D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39"/>
          <a:stretch/>
        </p:blipFill>
        <p:spPr>
          <a:xfrm>
            <a:off x="0" y="0"/>
            <a:ext cx="9070975" cy="5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E39729-F307-42E6-8244-B0C82159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5" cy="6387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4F058C-0CEA-42F9-B689-A7B186173C99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34EA-0ABA-4879-AC44-8FDA8BA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0EA7396-EEBA-4C6F-B36B-E5B2DC83A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5930" cy="63909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074F3-F2A6-4167-9E5B-170D2D202557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8751-4CF8-4010-BCC0-BB98EFF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730998-B9FE-44AD-A638-A8AA0C0B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63874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C7A6AB-A37B-459B-82CC-FB9D0BC2AF79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FB25-02AC-4693-8F6E-AB43830D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B5D627A-7492-4E6A-903F-B69D67EC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5930" cy="63909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3DDBBD-4C28-4629-827F-0FA3FC1C9BDF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CFD2-ADAC-4D39-AF7D-11197EE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3692F-866D-407E-86ED-511CD1C1251A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D4E35-75A5-493A-95D6-FF8B876A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70976" cy="6387479"/>
          </a:xfrm>
        </p:spPr>
      </p:pic>
    </p:spTree>
    <p:extLst>
      <p:ext uri="{BB962C8B-B14F-4D97-AF65-F5344CB8AC3E}">
        <p14:creationId xmlns:p14="http://schemas.microsoft.com/office/powerpoint/2010/main" val="36397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8381-2385-4AAA-B6BF-CCAEE028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08B495-934A-481D-969A-0DE937D0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5" cy="63874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D94FBE-7AB2-42F5-A392-0D1CFE7A98B9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47C7-DFD8-447B-A6A5-9FA4F63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A3D50-FCC6-4863-8585-510CD1BD1CA3}"/>
              </a:ext>
            </a:extLst>
          </p:cNvPr>
          <p:cNvSpPr/>
          <p:nvPr/>
        </p:nvSpPr>
        <p:spPr>
          <a:xfrm>
            <a:off x="-1" y="6387478"/>
            <a:ext cx="9070976" cy="762622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61FE3A-FF37-4821-AB7D-9BEF04E3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0974" cy="6387478"/>
          </a:xfrm>
        </p:spPr>
      </p:pic>
    </p:spTree>
    <p:extLst>
      <p:ext uri="{BB962C8B-B14F-4D97-AF65-F5344CB8AC3E}">
        <p14:creationId xmlns:p14="http://schemas.microsoft.com/office/powerpoint/2010/main" val="253459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402CFC20B5D488B97494DE2BCF130" ma:contentTypeVersion="11" ma:contentTypeDescription="Create a new document." ma:contentTypeScope="" ma:versionID="db854e3646a7255db47cd3cf6106988d">
  <xsd:schema xmlns:xsd="http://www.w3.org/2001/XMLSchema" xmlns:xs="http://www.w3.org/2001/XMLSchema" xmlns:p="http://schemas.microsoft.com/office/2006/metadata/properties" xmlns:ns3="0ecd7980-9167-4230-b6d2-8f6d70af0abf" xmlns:ns4="d479cd52-14bb-495a-a07f-53c9bf15f3c7" targetNamespace="http://schemas.microsoft.com/office/2006/metadata/properties" ma:root="true" ma:fieldsID="7af09f1843edae24b7ca589d4ee5691d" ns3:_="" ns4:_="">
    <xsd:import namespace="0ecd7980-9167-4230-b6d2-8f6d70af0abf"/>
    <xsd:import namespace="d479cd52-14bb-495a-a07f-53c9bf15f3c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d7980-9167-4230-b6d2-8f6d70af0a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9cd52-14bb-495a-a07f-53c9bf15f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E3322D-895A-4D52-91D8-F746446BCB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AD5F9-5589-42F1-B411-C7767410DC47}">
  <ds:schemaRefs>
    <ds:schemaRef ds:uri="0ecd7980-9167-4230-b6d2-8f6d70af0abf"/>
    <ds:schemaRef ds:uri="d479cd52-14bb-495a-a07f-53c9bf15f3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3DADBA-11C0-400E-8E29-8CBAAE19AEB3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Sirapop CHAYAJET</dc:creator>
  <cp:revision>1</cp:revision>
  <dcterms:created xsi:type="dcterms:W3CDTF">2021-07-10T13:33:28Z</dcterms:created>
  <dcterms:modified xsi:type="dcterms:W3CDTF">2021-07-11T14:53:58Z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0x0101007DA402CFC20B5D488B97494DE2BCF130</vt:lpwstr>
  </property>
</Properties>
</file>