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E51-F91A-4902-81E5-6C879FC7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6C148-3101-4740-B8FB-CF4FAD61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70E9-250D-40CE-9728-A907DD6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305-8611-4D4E-B4A0-DAF629A1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A92D-EA20-4ED1-91D9-076320F9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67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B802-1F3C-493A-8EAF-172F2644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4B56-FB39-40BB-AE43-EBC47063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20DD-BB1F-4413-99FC-41EF097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5816-25F7-4E26-8BC9-54EA5CB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3836-B767-407C-BD0E-42DCA304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3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85222-07BE-4D16-988A-CAF787A6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29CF-B054-4CB6-A45B-D3DFF569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858E-500C-498F-B4E0-0A88475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102B-8FD3-402F-971E-11F4D36A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7680-74CB-4639-9255-DAAE4E2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6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7C95-C75A-4D8E-BC97-61CDD6C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FC04-45CF-4B7F-9AA8-B793D299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EA8E-9D8D-4E7F-9F3B-9496128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7E7-8F18-4912-B456-95307DF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EF65-A92B-4463-873A-6A57B96B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C534-69C9-4C00-A3F5-4013B35B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345B-AC33-45C1-A225-D3ADD06C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4EBA-B15E-49BA-9EC2-22859280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9EF0-383C-4F6C-9E02-B598B0A6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6F74-7C97-4A28-9EF5-865EA926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5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CECF-590B-45AD-B391-823374C9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FE1F-7C7E-43E9-B665-F652A8FB6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555C-D0DF-46A0-8B57-E3094EC3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F46E-DEBA-440D-9AAE-9E2B6B25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03A0-5F46-4E21-A186-00E6DD0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1FF55-19D6-48A0-8D5C-64FA12DE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6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BCEE-2D59-4D74-A255-71FC170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CCD1-E5E1-490D-B72A-D44D0603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E31C9-6F86-4F7E-AC7E-6C768C43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2EF56-95BD-4A3F-8952-D7478E0E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0DD6C-84DF-4550-A700-61EAECB7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FC1C-4900-46DB-AE93-FFEE2B9E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CFCCE-DDBE-47C3-BDCE-57E0A7E0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82B67-4BE5-41BE-A190-B04CB2CA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3DAD-AD19-4805-B832-F1DCB03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6BA6B-3FF1-4585-BAE6-4F50DD21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59AB6-F9B7-437A-9C21-688FDFAF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E18EB-EBD6-419A-B303-3ED2BF58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9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625EB-D4DA-4FF4-8A8A-DF9B826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9A31-2300-4500-ADA5-C1ACD580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092C-0C18-4599-A130-A79857A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9D6E-8D8B-4693-AA0F-462DE16A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DE18-E840-482F-9D38-6646C26C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B70B-9D2F-45B8-AFBD-6162C6179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EC25-F618-47D6-BB35-2C62DA82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5225-2869-4663-B096-F6213087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5A8C-CD48-45AA-9F74-851067B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9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9448-7193-4C46-AE36-680FD8F4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6BC60-EB81-4464-A969-06249A06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CB8C-88C1-47E8-A470-07EE65CE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06FC-8936-4602-A9EA-CE6D1633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204EE-335E-4E09-9822-49611D3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453F-9DAC-4C96-A08C-5AFF12E0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7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ED51-8DEC-491D-91BD-3F85204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33DF-730F-40BD-BCD9-198B8EFF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2E66-45C8-477B-8BEA-2A4004639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BA10-256D-4059-A12C-20DFD3F4B1F2}" type="datetimeFigureOut">
              <a:rPr lang="en-AU" smtClean="0"/>
              <a:t>20/01/2022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6FAA-D5EE-46BB-A83C-A4F58ADD8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94B4-6A04-45B6-BDE7-8D7D6475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FA0B-49A1-46BA-B656-BBFF603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E2A0F2E-DF09-4EED-B435-6DD6DBAF7737}"/>
              </a:ext>
            </a:extLst>
          </p:cNvPr>
          <p:cNvSpPr/>
          <p:nvPr/>
        </p:nvSpPr>
        <p:spPr>
          <a:xfrm>
            <a:off x="9169164" y="2681975"/>
            <a:ext cx="2082800" cy="2284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4F38D-C5FA-4AF5-A38E-659F3487918F}"/>
              </a:ext>
            </a:extLst>
          </p:cNvPr>
          <p:cNvSpPr/>
          <p:nvPr/>
        </p:nvSpPr>
        <p:spPr>
          <a:xfrm>
            <a:off x="6981224" y="2674144"/>
            <a:ext cx="2082800" cy="2284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345" name="Title 4">
            <a:extLst>
              <a:ext uri="{FF2B5EF4-FFF2-40B4-BE49-F238E27FC236}">
                <a16:creationId xmlns:a16="http://schemas.microsoft.com/office/drawing/2014/main" id="{013DFBCA-B440-4A49-8EBC-0E203239E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Kofax RPA on Amazon Web Services</a:t>
            </a:r>
          </a:p>
        </p:txBody>
      </p:sp>
      <p:sp>
        <p:nvSpPr>
          <p:cNvPr id="57346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8913"/>
            <a:ext cx="3535363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Chef Knife is used to upload cookbooks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Knife is used to bootstrap and communicate with nodes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Chef-client processes run-list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826C6-127B-3342-99AA-A8BE44F73727}"/>
              </a:ext>
            </a:extLst>
          </p:cNvPr>
          <p:cNvSpPr/>
          <p:nvPr/>
        </p:nvSpPr>
        <p:spPr>
          <a:xfrm>
            <a:off x="4356100" y="2105025"/>
            <a:ext cx="7366000" cy="33813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62300-94E2-5A41-AEB0-434325DED40E}"/>
              </a:ext>
            </a:extLst>
          </p:cNvPr>
          <p:cNvSpPr/>
          <p:nvPr/>
        </p:nvSpPr>
        <p:spPr>
          <a:xfrm>
            <a:off x="4135438" y="1270000"/>
            <a:ext cx="7815262" cy="45926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5C997-8D42-1E47-BFEB-FAC2C933764B}"/>
              </a:ext>
            </a:extLst>
          </p:cNvPr>
          <p:cNvSpPr/>
          <p:nvPr/>
        </p:nvSpPr>
        <p:spPr>
          <a:xfrm>
            <a:off x="4602163" y="1592263"/>
            <a:ext cx="6911975" cy="4079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57352" name="TextBox 11">
            <a:extLst>
              <a:ext uri="{FF2B5EF4-FFF2-40B4-BE49-F238E27FC236}">
                <a16:creationId xmlns:a16="http://schemas.microsoft.com/office/drawing/2014/main" id="{FE4F302E-9270-D44F-B1DC-F0A71F3CF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080000"/>
            <a:ext cx="2006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1E081-8C84-1A41-9D73-C477EECE3484}"/>
              </a:ext>
            </a:extLst>
          </p:cNvPr>
          <p:cNvSpPr/>
          <p:nvPr/>
        </p:nvSpPr>
        <p:spPr>
          <a:xfrm>
            <a:off x="4805363" y="2668588"/>
            <a:ext cx="2082800" cy="2284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355" name="TextBox 14">
            <a:extLst>
              <a:ext uri="{FF2B5EF4-FFF2-40B4-BE49-F238E27FC236}">
                <a16:creationId xmlns:a16="http://schemas.microsoft.com/office/drawing/2014/main" id="{C4B73CB0-A9A3-FA4F-B5E5-8E3A6EF2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4654550"/>
            <a:ext cx="2006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</p:txBody>
      </p:sp>
      <p:sp>
        <p:nvSpPr>
          <p:cNvPr id="57359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2346325"/>
            <a:ext cx="1768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7360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186531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1" name="TextBox 20">
            <a:extLst>
              <a:ext uri="{FF2B5EF4-FFF2-40B4-BE49-F238E27FC236}">
                <a16:creationId xmlns:a16="http://schemas.microsoft.com/office/drawing/2014/main" id="{FBE18C90-3864-FB4D-9723-6B0255A82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197" y="3383828"/>
            <a:ext cx="1768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Management Console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D4D6323-176E-1341-90C0-69F64A19EA3B}"/>
              </a:ext>
            </a:extLst>
          </p:cNvPr>
          <p:cNvSpPr/>
          <p:nvPr/>
        </p:nvSpPr>
        <p:spPr>
          <a:xfrm rot="16200000" flipV="1">
            <a:off x="8655049" y="2787817"/>
            <a:ext cx="698501" cy="14859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rot="5400000" flipV="1">
            <a:off x="6661111" y="2932071"/>
            <a:ext cx="873127" cy="1409783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736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2970513" y="4442955"/>
            <a:ext cx="392113" cy="333375"/>
            <a:chOff x="7089948" y="4360739"/>
            <a:chExt cx="391016" cy="3335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7376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369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9801225" y="3208338"/>
            <a:ext cx="392113" cy="333375"/>
            <a:chOff x="7089948" y="4360739"/>
            <a:chExt cx="391016" cy="3335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7374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7370" name="Rectangle 37">
            <a:extLst>
              <a:ext uri="{FF2B5EF4-FFF2-40B4-BE49-F238E27FC236}">
                <a16:creationId xmlns:a16="http://schemas.microsoft.com/office/drawing/2014/main" id="{725707DC-E3AA-8E4B-9847-7D6AC3F5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1597025"/>
            <a:ext cx="1114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7371" name="Footer Placeholder 3">
            <a:extLst>
              <a:ext uri="{FF2B5EF4-FFF2-40B4-BE49-F238E27FC236}">
                <a16:creationId xmlns:a16="http://schemas.microsoft.com/office/drawing/2014/main" id="{E32F168F-1929-DB4F-8D3D-A0DEB4ACC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57372" name="Slide Number Placeholder 35">
            <a:extLst>
              <a:ext uri="{FF2B5EF4-FFF2-40B4-BE49-F238E27FC236}">
                <a16:creationId xmlns:a16="http://schemas.microsoft.com/office/drawing/2014/main" id="{95327949-D29A-964F-A354-F48675F8A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B8162-45AC-8C44-A2B0-53FCFDBF1722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B8A3391-898C-B74A-BD36-FEA81FD3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35438" y="1270000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33858DB-2483-8C40-95D8-26C416A7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6100" y="2100263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3702C57-E68F-A046-98A7-621C4393F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4250" y="2668588"/>
            <a:ext cx="381000" cy="381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76B16DD-9CF3-4008-94A3-5F0CCCB1A4FC}"/>
              </a:ext>
            </a:extLst>
          </p:cNvPr>
          <p:cNvGrpSpPr/>
          <p:nvPr/>
        </p:nvGrpSpPr>
        <p:grpSpPr>
          <a:xfrm>
            <a:off x="7097197" y="394096"/>
            <a:ext cx="1768475" cy="794148"/>
            <a:chOff x="4616450" y="3752057"/>
            <a:chExt cx="1768475" cy="794148"/>
          </a:xfrm>
        </p:grpSpPr>
        <p:pic>
          <p:nvPicPr>
            <p:cNvPr id="42" name="Graphic 15">
              <a:extLst>
                <a:ext uri="{FF2B5EF4-FFF2-40B4-BE49-F238E27FC236}">
                  <a16:creationId xmlns:a16="http://schemas.microsoft.com/office/drawing/2014/main" id="{6F1584AC-AC3D-46E5-BEFA-764E86806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151" y="375205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E7EB7BCD-8F5D-48D4-BC1A-40D7AF3E5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450" y="4299984"/>
              <a:ext cx="17684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Design Studio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BBD4-737B-4C41-81CB-1211AE79956A}"/>
              </a:ext>
            </a:extLst>
          </p:cNvPr>
          <p:cNvCxnSpPr>
            <a:cxnSpLocks/>
          </p:cNvCxnSpPr>
          <p:nvPr/>
        </p:nvCxnSpPr>
        <p:spPr>
          <a:xfrm>
            <a:off x="7975878" y="942023"/>
            <a:ext cx="11113" cy="19938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A68582-72ED-4F27-91DE-81EAC8A301C1}"/>
              </a:ext>
            </a:extLst>
          </p:cNvPr>
          <p:cNvGrpSpPr/>
          <p:nvPr/>
        </p:nvGrpSpPr>
        <p:grpSpPr>
          <a:xfrm>
            <a:off x="4890663" y="3112038"/>
            <a:ext cx="1061003" cy="900277"/>
            <a:chOff x="4594894" y="3151023"/>
            <a:chExt cx="1061003" cy="900277"/>
          </a:xfrm>
        </p:grpSpPr>
        <p:pic>
          <p:nvPicPr>
            <p:cNvPr id="49" name="Graphic 14">
              <a:extLst>
                <a:ext uri="{FF2B5EF4-FFF2-40B4-BE49-F238E27FC236}">
                  <a16:creationId xmlns:a16="http://schemas.microsoft.com/office/drawing/2014/main" id="{61E6B7F6-5F97-4FA6-85FD-E76F0E74B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998" y="3151023"/>
              <a:ext cx="481048" cy="48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4CFDBA68-C6C9-4EE6-A5A6-385FDB90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894" y="3651190"/>
              <a:ext cx="10610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Fargate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Service</a:t>
              </a:r>
            </a:p>
          </p:txBody>
        </p:sp>
      </p:grpSp>
      <p:sp>
        <p:nvSpPr>
          <p:cNvPr id="57362" name="TextBox 21">
            <a:extLst>
              <a:ext uri="{FF2B5EF4-FFF2-40B4-BE49-F238E27FC236}">
                <a16:creationId xmlns:a16="http://schemas.microsoft.com/office/drawing/2014/main" id="{8E1FED8B-0693-4748-A3FD-BAA06B77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531" y="4394856"/>
            <a:ext cx="1768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Roboserver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99BFAF7C-68DE-49F0-95EB-CA82EB6A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69" y="5634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6">
            <a:extLst>
              <a:ext uri="{FF2B5EF4-FFF2-40B4-BE49-F238E27FC236}">
                <a16:creationId xmlns:a16="http://schemas.microsoft.com/office/drawing/2014/main" id="{C880FE4F-82DC-43B0-A3C9-DB9E2FF1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4" y="5634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4ADC9-384B-4F2C-A383-00E3CC69C2B5}"/>
              </a:ext>
            </a:extLst>
          </p:cNvPr>
          <p:cNvGrpSpPr/>
          <p:nvPr/>
        </p:nvGrpSpPr>
        <p:grpSpPr>
          <a:xfrm>
            <a:off x="610144" y="4156503"/>
            <a:ext cx="1061003" cy="1363882"/>
            <a:chOff x="610144" y="4156503"/>
            <a:chExt cx="1061003" cy="1363882"/>
          </a:xfrm>
        </p:grpSpPr>
        <p:pic>
          <p:nvPicPr>
            <p:cNvPr id="54" name="Graphic 20">
              <a:extLst>
                <a:ext uri="{FF2B5EF4-FFF2-40B4-BE49-F238E27FC236}">
                  <a16:creationId xmlns:a16="http://schemas.microsoft.com/office/drawing/2014/main" id="{CFE41F06-D950-41BB-A906-11C1F9D3F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46" y="41565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21">
              <a:extLst>
                <a:ext uri="{FF2B5EF4-FFF2-40B4-BE49-F238E27FC236}">
                  <a16:creationId xmlns:a16="http://schemas.microsoft.com/office/drawing/2014/main" id="{1D5E5257-6E74-4E10-9110-1C5A8CC2B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144" y="4966387"/>
              <a:ext cx="106100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Elastic Container Registry</a:t>
              </a:r>
            </a:p>
          </p:txBody>
        </p:sp>
      </p:grpSp>
      <p:pic>
        <p:nvPicPr>
          <p:cNvPr id="59" name="Graphic 41">
            <a:extLst>
              <a:ext uri="{FF2B5EF4-FFF2-40B4-BE49-F238E27FC236}">
                <a16:creationId xmlns:a16="http://schemas.microsoft.com/office/drawing/2014/main" id="{06CF87DC-9A95-48DC-A50E-4FC28088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683" y="3856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2B1773A-A7A9-4D05-AA21-A82D7A04B6A6}"/>
              </a:ext>
            </a:extLst>
          </p:cNvPr>
          <p:cNvSpPr/>
          <p:nvPr/>
        </p:nvSpPr>
        <p:spPr>
          <a:xfrm>
            <a:off x="184694" y="1607511"/>
            <a:ext cx="1765300" cy="8890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963AB4-D611-4464-923C-7F90DF6E922A}"/>
              </a:ext>
            </a:extLst>
          </p:cNvPr>
          <p:cNvSpPr/>
          <p:nvPr/>
        </p:nvSpPr>
        <p:spPr>
          <a:xfrm>
            <a:off x="4997905" y="4092645"/>
            <a:ext cx="1848983" cy="8075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6FD4AFBC-B418-49B0-A7E2-40EB46CCB6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905" y="4081468"/>
            <a:ext cx="381000" cy="381000"/>
          </a:xfrm>
          <a:prstGeom prst="rect">
            <a:avLst/>
          </a:prstGeom>
        </p:spPr>
      </p:pic>
      <p:pic>
        <p:nvPicPr>
          <p:cNvPr id="65" name="Graphic 22">
            <a:extLst>
              <a:ext uri="{FF2B5EF4-FFF2-40B4-BE49-F238E27FC236}">
                <a16:creationId xmlns:a16="http://schemas.microsoft.com/office/drawing/2014/main" id="{5C16261C-EE74-40BD-BDCB-0A485004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218889" y="21627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3">
            <a:extLst>
              <a:ext uri="{FF2B5EF4-FFF2-40B4-BE49-F238E27FC236}">
                <a16:creationId xmlns:a16="http://schemas.microsoft.com/office/drawing/2014/main" id="{BAF5F68B-01CC-48FA-800E-31713033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2186299" y="16011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9B77DE03-8A92-4B72-B25F-CDDDA9BA4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2" y="1861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0">
            <a:extLst>
              <a:ext uri="{FF2B5EF4-FFF2-40B4-BE49-F238E27FC236}">
                <a16:creationId xmlns:a16="http://schemas.microsoft.com/office/drawing/2014/main" id="{20F66D77-FE7A-4888-A1A6-E5907304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39" y="1934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19">
            <a:extLst>
              <a:ext uri="{FF2B5EF4-FFF2-40B4-BE49-F238E27FC236}">
                <a16:creationId xmlns:a16="http://schemas.microsoft.com/office/drawing/2014/main" id="{60044087-1412-44D4-9F9D-9BC7FB39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39" y="11515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4">
            <a:extLst>
              <a:ext uri="{FF2B5EF4-FFF2-40B4-BE49-F238E27FC236}">
                <a16:creationId xmlns:a16="http://schemas.microsoft.com/office/drawing/2014/main" id="{A1F295E5-092B-4CE2-8C49-0427C7AF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99" y="10875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2">
            <a:extLst>
              <a:ext uri="{FF2B5EF4-FFF2-40B4-BE49-F238E27FC236}">
                <a16:creationId xmlns:a16="http://schemas.microsoft.com/office/drawing/2014/main" id="{27E010DE-6F7A-49C4-84AB-524E6F96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16" y="23445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9">
            <a:extLst>
              <a:ext uri="{FF2B5EF4-FFF2-40B4-BE49-F238E27FC236}">
                <a16:creationId xmlns:a16="http://schemas.microsoft.com/office/drawing/2014/main" id="{77E277F9-2BB7-432C-A584-FE853A36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1" y="52276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D0634ADF-FFC4-4DB8-87F9-7AE05AE8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598964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76" name="Graphic 8">
            <a:extLst>
              <a:ext uri="{FF2B5EF4-FFF2-40B4-BE49-F238E27FC236}">
                <a16:creationId xmlns:a16="http://schemas.microsoft.com/office/drawing/2014/main" id="{4A6C0BBF-4AA4-42B8-BA99-6F623576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22" y="4024075"/>
            <a:ext cx="472112" cy="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8">
            <a:extLst>
              <a:ext uri="{FF2B5EF4-FFF2-40B4-BE49-F238E27FC236}">
                <a16:creationId xmlns:a16="http://schemas.microsoft.com/office/drawing/2014/main" id="{A63D132D-5683-4C5D-9CF5-B2C13F58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23" y="2934182"/>
            <a:ext cx="472112" cy="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8">
            <a:extLst>
              <a:ext uri="{FF2B5EF4-FFF2-40B4-BE49-F238E27FC236}">
                <a16:creationId xmlns:a16="http://schemas.microsoft.com/office/drawing/2014/main" id="{15D0B56F-AABD-4567-935A-2A123BAD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47" y="3824181"/>
            <a:ext cx="472112" cy="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Kofax RPA on Amazon Web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Wright</dc:creator>
  <cp:lastModifiedBy>David Wright</cp:lastModifiedBy>
  <cp:revision>2</cp:revision>
  <dcterms:created xsi:type="dcterms:W3CDTF">2022-01-20T09:26:06Z</dcterms:created>
  <dcterms:modified xsi:type="dcterms:W3CDTF">2022-01-20T09:56:34Z</dcterms:modified>
</cp:coreProperties>
</file>