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6" r:id="rId2"/>
    <p:sldId id="1790800058" r:id="rId3"/>
    <p:sldId id="2147375082" r:id="rId4"/>
    <p:sldId id="2076137289" r:id="rId5"/>
    <p:sldId id="2147375072" r:id="rId6"/>
    <p:sldId id="2147375085" r:id="rId7"/>
    <p:sldId id="1790803042" r:id="rId8"/>
    <p:sldId id="2147375087" r:id="rId9"/>
    <p:sldId id="3345" r:id="rId10"/>
    <p:sldId id="379" r:id="rId11"/>
    <p:sldId id="2147375094" r:id="rId12"/>
    <p:sldId id="262" r:id="rId13"/>
    <p:sldId id="267" r:id="rId14"/>
    <p:sldId id="260" r:id="rId15"/>
    <p:sldId id="263" r:id="rId16"/>
    <p:sldId id="268" r:id="rId17"/>
    <p:sldId id="1790800050" r:id="rId18"/>
    <p:sldId id="2147375089" r:id="rId19"/>
    <p:sldId id="2147375090" r:id="rId20"/>
    <p:sldId id="1790800120" r:id="rId21"/>
    <p:sldId id="1790800121" r:id="rId22"/>
    <p:sldId id="1790800122" r:id="rId23"/>
    <p:sldId id="1790800067" r:id="rId24"/>
    <p:sldId id="2147375092" r:id="rId25"/>
    <p:sldId id="1790800052" r:id="rId26"/>
    <p:sldId id="266" r:id="rId27"/>
    <p:sldId id="1790800054" r:id="rId28"/>
    <p:sldId id="1790800057" r:id="rId29"/>
    <p:sldId id="2147375096" r:id="rId30"/>
    <p:sldId id="1790800056" r:id="rId31"/>
    <p:sldId id="2147375093" r:id="rId32"/>
    <p:sldId id="265" r:id="rId33"/>
    <p:sldId id="2147375091" r:id="rId34"/>
    <p:sldId id="21473750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292"/>
    <a:srgbClr val="FFC600"/>
    <a:srgbClr val="E49290"/>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B0678-0BE6-4E30-865C-4AAA46EA3E4A}" v="1037" dt="2022-04-14T12:52:14.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2" autoAdjust="0"/>
    <p:restoredTop sz="90562" autoAdjust="0"/>
  </p:normalViewPr>
  <p:slideViewPr>
    <p:cSldViewPr snapToGrid="0">
      <p:cViewPr varScale="1">
        <p:scale>
          <a:sx n="102" d="100"/>
          <a:sy n="102" d="100"/>
        </p:scale>
        <p:origin x="13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Wright" userId="a87a15d8-e9af-43f4-8752-ff9c2f8df3df" providerId="ADAL" clId="{7A4B0678-0BE6-4E30-865C-4AAA46EA3E4A}"/>
    <pc:docChg chg="undo redo custSel addSld delSld modSld sldOrd addMainMaster delMainMaster modMainMaster">
      <pc:chgData name="David Wright" userId="a87a15d8-e9af-43f4-8752-ff9c2f8df3df" providerId="ADAL" clId="{7A4B0678-0BE6-4E30-865C-4AAA46EA3E4A}" dt="2022-04-14T12:55:01.403" v="10985" actId="2085"/>
      <pc:docMkLst>
        <pc:docMk/>
      </pc:docMkLst>
      <pc:sldChg chg="addSp delSp modSp mod modClrScheme chgLayout">
        <pc:chgData name="David Wright" userId="a87a15d8-e9af-43f4-8752-ff9c2f8df3df" providerId="ADAL" clId="{7A4B0678-0BE6-4E30-865C-4AAA46EA3E4A}" dt="2022-04-14T12:48:48.403" v="10167"/>
        <pc:sldMkLst>
          <pc:docMk/>
          <pc:sldMk cId="1651620829" sldId="256"/>
        </pc:sldMkLst>
        <pc:spChg chg="mod ord">
          <ac:chgData name="David Wright" userId="a87a15d8-e9af-43f4-8752-ff9c2f8df3df" providerId="ADAL" clId="{7A4B0678-0BE6-4E30-865C-4AAA46EA3E4A}" dt="2022-04-14T12:48:48.403" v="10167"/>
          <ac:spMkLst>
            <pc:docMk/>
            <pc:sldMk cId="1651620829" sldId="256"/>
            <ac:spMk id="2" creationId="{094B8D73-F2D9-4932-9D86-291A02B97B4C}"/>
          </ac:spMkLst>
        </pc:spChg>
        <pc:spChg chg="del mod ord">
          <ac:chgData name="David Wright" userId="a87a15d8-e9af-43f4-8752-ff9c2f8df3df" providerId="ADAL" clId="{7A4B0678-0BE6-4E30-865C-4AAA46EA3E4A}" dt="2022-04-11T10:09:15.912" v="4501" actId="700"/>
          <ac:spMkLst>
            <pc:docMk/>
            <pc:sldMk cId="1651620829" sldId="256"/>
            <ac:spMk id="3" creationId="{32BB28B4-33B2-4553-A658-408C1AB4A9DA}"/>
          </ac:spMkLst>
        </pc:spChg>
        <pc:spChg chg="add del mod ord">
          <ac:chgData name="David Wright" userId="a87a15d8-e9af-43f4-8752-ff9c2f8df3df" providerId="ADAL" clId="{7A4B0678-0BE6-4E30-865C-4AAA46EA3E4A}" dt="2022-04-11T10:09:23.154" v="4502" actId="700"/>
          <ac:spMkLst>
            <pc:docMk/>
            <pc:sldMk cId="1651620829" sldId="256"/>
            <ac:spMk id="4" creationId="{47EE50D4-8138-4F10-AE31-EA093204ADA4}"/>
          </ac:spMkLst>
        </pc:spChg>
        <pc:spChg chg="add del mod ord">
          <ac:chgData name="David Wright" userId="a87a15d8-e9af-43f4-8752-ff9c2f8df3df" providerId="ADAL" clId="{7A4B0678-0BE6-4E30-865C-4AAA46EA3E4A}" dt="2022-04-11T10:09:23.154" v="4502" actId="700"/>
          <ac:spMkLst>
            <pc:docMk/>
            <pc:sldMk cId="1651620829" sldId="256"/>
            <ac:spMk id="5" creationId="{F6E540CB-1D91-478F-8C14-A9EBAB7E4119}"/>
          </ac:spMkLst>
        </pc:spChg>
        <pc:spChg chg="add del mod ord">
          <ac:chgData name="David Wright" userId="a87a15d8-e9af-43f4-8752-ff9c2f8df3df" providerId="ADAL" clId="{7A4B0678-0BE6-4E30-865C-4AAA46EA3E4A}" dt="2022-04-11T10:09:23.154" v="4502" actId="700"/>
          <ac:spMkLst>
            <pc:docMk/>
            <pc:sldMk cId="1651620829" sldId="256"/>
            <ac:spMk id="6" creationId="{459F42C2-1589-4B3E-8BB7-137F8FE6463E}"/>
          </ac:spMkLst>
        </pc:spChg>
        <pc:spChg chg="add del mod ord">
          <ac:chgData name="David Wright" userId="a87a15d8-e9af-43f4-8752-ff9c2f8df3df" providerId="ADAL" clId="{7A4B0678-0BE6-4E30-865C-4AAA46EA3E4A}" dt="2022-04-11T10:09:31.617" v="4503" actId="700"/>
          <ac:spMkLst>
            <pc:docMk/>
            <pc:sldMk cId="1651620829" sldId="256"/>
            <ac:spMk id="7" creationId="{E0623612-987F-4E5B-9064-7CB4F2499800}"/>
          </ac:spMkLst>
        </pc:spChg>
        <pc:spChg chg="add del mod ord">
          <ac:chgData name="David Wright" userId="a87a15d8-e9af-43f4-8752-ff9c2f8df3df" providerId="ADAL" clId="{7A4B0678-0BE6-4E30-865C-4AAA46EA3E4A}" dt="2022-04-11T10:09:31.617" v="4503" actId="700"/>
          <ac:spMkLst>
            <pc:docMk/>
            <pc:sldMk cId="1651620829" sldId="256"/>
            <ac:spMk id="8" creationId="{9227C28D-7591-4063-9DC9-65C8226D804E}"/>
          </ac:spMkLst>
        </pc:spChg>
        <pc:spChg chg="add del mod ord">
          <ac:chgData name="David Wright" userId="a87a15d8-e9af-43f4-8752-ff9c2f8df3df" providerId="ADAL" clId="{7A4B0678-0BE6-4E30-865C-4AAA46EA3E4A}" dt="2022-04-11T10:09:31.617" v="4503" actId="700"/>
          <ac:spMkLst>
            <pc:docMk/>
            <pc:sldMk cId="1651620829" sldId="256"/>
            <ac:spMk id="9" creationId="{6766DE06-20E1-4976-B1B3-59053029ACD6}"/>
          </ac:spMkLst>
        </pc:spChg>
        <pc:spChg chg="add mod ord">
          <ac:chgData name="David Wright" userId="a87a15d8-e9af-43f4-8752-ff9c2f8df3df" providerId="ADAL" clId="{7A4B0678-0BE6-4E30-865C-4AAA46EA3E4A}" dt="2022-04-14T12:48:48.403" v="10167"/>
          <ac:spMkLst>
            <pc:docMk/>
            <pc:sldMk cId="1651620829" sldId="256"/>
            <ac:spMk id="10" creationId="{4D78AF5B-296B-4F6D-B030-4297DA40D212}"/>
          </ac:spMkLst>
        </pc:spChg>
        <pc:spChg chg="add mod ord">
          <ac:chgData name="David Wright" userId="a87a15d8-e9af-43f4-8752-ff9c2f8df3df" providerId="ADAL" clId="{7A4B0678-0BE6-4E30-865C-4AAA46EA3E4A}" dt="2022-04-14T12:48:48.403" v="10167"/>
          <ac:spMkLst>
            <pc:docMk/>
            <pc:sldMk cId="1651620829" sldId="256"/>
            <ac:spMk id="11" creationId="{DBC66FF3-7A76-42B7-98FF-72DD1134958F}"/>
          </ac:spMkLst>
        </pc:spChg>
        <pc:spChg chg="add mod ord">
          <ac:chgData name="David Wright" userId="a87a15d8-e9af-43f4-8752-ff9c2f8df3df" providerId="ADAL" clId="{7A4B0678-0BE6-4E30-865C-4AAA46EA3E4A}" dt="2022-04-14T12:48:48.403" v="10167"/>
          <ac:spMkLst>
            <pc:docMk/>
            <pc:sldMk cId="1651620829" sldId="256"/>
            <ac:spMk id="12" creationId="{14A620EC-FCDD-4B44-B129-1A75988CD944}"/>
          </ac:spMkLst>
        </pc:spChg>
      </pc:sldChg>
      <pc:sldChg chg="modSp del">
        <pc:chgData name="David Wright" userId="a87a15d8-e9af-43f4-8752-ff9c2f8df3df" providerId="ADAL" clId="{7A4B0678-0BE6-4E30-865C-4AAA46EA3E4A}" dt="2022-04-11T10:35:44.009" v="5650" actId="47"/>
        <pc:sldMkLst>
          <pc:docMk/>
          <pc:sldMk cId="1442767748" sldId="257"/>
        </pc:sldMkLst>
        <pc:spChg chg="mod">
          <ac:chgData name="David Wright" userId="a87a15d8-e9af-43f4-8752-ff9c2f8df3df" providerId="ADAL" clId="{7A4B0678-0BE6-4E30-865C-4AAA46EA3E4A}" dt="2022-04-11T10:09:03.748" v="4498"/>
          <ac:spMkLst>
            <pc:docMk/>
            <pc:sldMk cId="1442767748" sldId="257"/>
            <ac:spMk id="2" creationId="{408E07D7-4C7A-4335-BB66-ECFD72E2EF76}"/>
          </ac:spMkLst>
        </pc:spChg>
        <pc:graphicFrameChg chg="mod">
          <ac:chgData name="David Wright" userId="a87a15d8-e9af-43f4-8752-ff9c2f8df3df" providerId="ADAL" clId="{7A4B0678-0BE6-4E30-865C-4AAA46EA3E4A}" dt="2022-04-11T10:09:03.748" v="4498"/>
          <ac:graphicFrameMkLst>
            <pc:docMk/>
            <pc:sldMk cId="1442767748" sldId="257"/>
            <ac:graphicFrameMk id="4" creationId="{03B86BBB-380F-4486-AB53-6A9C95AE871B}"/>
          </ac:graphicFrameMkLst>
        </pc:graphicFrameChg>
      </pc:sldChg>
      <pc:sldChg chg="del">
        <pc:chgData name="David Wright" userId="a87a15d8-e9af-43f4-8752-ff9c2f8df3df" providerId="ADAL" clId="{7A4B0678-0BE6-4E30-865C-4AAA46EA3E4A}" dt="2022-04-07T09:29:26.319" v="71" actId="47"/>
        <pc:sldMkLst>
          <pc:docMk/>
          <pc:sldMk cId="2189734855" sldId="258"/>
        </pc:sldMkLst>
      </pc:sldChg>
      <pc:sldChg chg="modSp del mod">
        <pc:chgData name="David Wright" userId="a87a15d8-e9af-43f4-8752-ff9c2f8df3df" providerId="ADAL" clId="{7A4B0678-0BE6-4E30-865C-4AAA46EA3E4A}" dt="2022-04-11T10:35:47.640" v="5651" actId="47"/>
        <pc:sldMkLst>
          <pc:docMk/>
          <pc:sldMk cId="4261836565" sldId="259"/>
        </pc:sldMkLst>
        <pc:spChg chg="mod">
          <ac:chgData name="David Wright" userId="a87a15d8-e9af-43f4-8752-ff9c2f8df3df" providerId="ADAL" clId="{7A4B0678-0BE6-4E30-865C-4AAA46EA3E4A}" dt="2022-04-11T10:09:03.748" v="4498"/>
          <ac:spMkLst>
            <pc:docMk/>
            <pc:sldMk cId="4261836565" sldId="259"/>
            <ac:spMk id="2" creationId="{D35E3541-E9E1-499E-A865-B766171DF2F4}"/>
          </ac:spMkLst>
        </pc:spChg>
        <pc:spChg chg="mod">
          <ac:chgData name="David Wright" userId="a87a15d8-e9af-43f4-8752-ff9c2f8df3df" providerId="ADAL" clId="{7A4B0678-0BE6-4E30-865C-4AAA46EA3E4A}" dt="2022-04-11T10:09:03.748" v="4498"/>
          <ac:spMkLst>
            <pc:docMk/>
            <pc:sldMk cId="4261836565" sldId="259"/>
            <ac:spMk id="3" creationId="{5DC46B2C-FFB7-45DC-B4EB-02ED38A43FBC}"/>
          </ac:spMkLst>
        </pc:spChg>
      </pc:sldChg>
      <pc:sldChg chg="addSp delSp modSp mod modAnim">
        <pc:chgData name="David Wright" userId="a87a15d8-e9af-43f4-8752-ff9c2f8df3df" providerId="ADAL" clId="{7A4B0678-0BE6-4E30-865C-4AAA46EA3E4A}" dt="2022-04-14T12:48:48.403" v="10167"/>
        <pc:sldMkLst>
          <pc:docMk/>
          <pc:sldMk cId="1981262462" sldId="260"/>
        </pc:sldMkLst>
        <pc:spChg chg="mod">
          <ac:chgData name="David Wright" userId="a87a15d8-e9af-43f4-8752-ff9c2f8df3df" providerId="ADAL" clId="{7A4B0678-0BE6-4E30-865C-4AAA46EA3E4A}" dt="2022-04-14T12:48:48.403" v="10167"/>
          <ac:spMkLst>
            <pc:docMk/>
            <pc:sldMk cId="1981262462" sldId="260"/>
            <ac:spMk id="2" creationId="{504A1E02-DF46-435F-BB10-1668CF279179}"/>
          </ac:spMkLst>
        </pc:spChg>
        <pc:spChg chg="mod">
          <ac:chgData name="David Wright" userId="a87a15d8-e9af-43f4-8752-ff9c2f8df3df" providerId="ADAL" clId="{7A4B0678-0BE6-4E30-865C-4AAA46EA3E4A}" dt="2022-04-14T12:48:48.403" v="10167"/>
          <ac:spMkLst>
            <pc:docMk/>
            <pc:sldMk cId="1981262462" sldId="260"/>
            <ac:spMk id="3" creationId="{80F396CF-D7A6-4057-BBBA-4426697F202B}"/>
          </ac:spMkLst>
        </pc:spChg>
        <pc:spChg chg="add mod">
          <ac:chgData name="David Wright" userId="a87a15d8-e9af-43f4-8752-ff9c2f8df3df" providerId="ADAL" clId="{7A4B0678-0BE6-4E30-865C-4AAA46EA3E4A}" dt="2022-04-11T19:43:06.902" v="9320" actId="20577"/>
          <ac:spMkLst>
            <pc:docMk/>
            <pc:sldMk cId="1981262462" sldId="260"/>
            <ac:spMk id="4" creationId="{9B487831-9516-426F-8E3D-35B320CC0D02}"/>
          </ac:spMkLst>
        </pc:spChg>
        <pc:picChg chg="add mod">
          <ac:chgData name="David Wright" userId="a87a15d8-e9af-43f4-8752-ff9c2f8df3df" providerId="ADAL" clId="{7A4B0678-0BE6-4E30-865C-4AAA46EA3E4A}" dt="2022-04-07T14:27:25.192" v="4073" actId="1076"/>
          <ac:picMkLst>
            <pc:docMk/>
            <pc:sldMk cId="1981262462" sldId="260"/>
            <ac:picMk id="5" creationId="{F44C91AC-2705-4469-97D5-05AD0D850EFA}"/>
          </ac:picMkLst>
        </pc:picChg>
        <pc:picChg chg="add mod modCrop">
          <ac:chgData name="David Wright" userId="a87a15d8-e9af-43f4-8752-ff9c2f8df3df" providerId="ADAL" clId="{7A4B0678-0BE6-4E30-865C-4AAA46EA3E4A}" dt="2022-04-11T19:39:44.342" v="9204" actId="1076"/>
          <ac:picMkLst>
            <pc:docMk/>
            <pc:sldMk cId="1981262462" sldId="260"/>
            <ac:picMk id="6" creationId="{2F27B5E7-B0E2-443D-9501-433490D9B04D}"/>
          </ac:picMkLst>
        </pc:picChg>
        <pc:picChg chg="add mod modCrop">
          <ac:chgData name="David Wright" userId="a87a15d8-e9af-43f4-8752-ff9c2f8df3df" providerId="ADAL" clId="{7A4B0678-0BE6-4E30-865C-4AAA46EA3E4A}" dt="2022-04-11T19:42:06.999" v="9233" actId="1076"/>
          <ac:picMkLst>
            <pc:docMk/>
            <pc:sldMk cId="1981262462" sldId="260"/>
            <ac:picMk id="7" creationId="{67F71B46-0418-478A-A9E6-D44BED9D3878}"/>
          </ac:picMkLst>
        </pc:picChg>
        <pc:picChg chg="add del mod">
          <ac:chgData name="David Wright" userId="a87a15d8-e9af-43f4-8752-ff9c2f8df3df" providerId="ADAL" clId="{7A4B0678-0BE6-4E30-865C-4AAA46EA3E4A}" dt="2022-04-07T10:07:09.178" v="554" actId="478"/>
          <ac:picMkLst>
            <pc:docMk/>
            <pc:sldMk cId="1981262462" sldId="260"/>
            <ac:picMk id="9" creationId="{A9E6A832-E42D-4322-B70E-3E743823FFA2}"/>
          </ac:picMkLst>
        </pc:picChg>
        <pc:picChg chg="add del mod">
          <ac:chgData name="David Wright" userId="a87a15d8-e9af-43f4-8752-ff9c2f8df3df" providerId="ADAL" clId="{7A4B0678-0BE6-4E30-865C-4AAA46EA3E4A}" dt="2022-04-07T10:07:49.288" v="557" actId="478"/>
          <ac:picMkLst>
            <pc:docMk/>
            <pc:sldMk cId="1981262462" sldId="260"/>
            <ac:picMk id="11" creationId="{40AC44DE-1093-4C4B-9DC7-0BE5EDCB41BC}"/>
          </ac:picMkLst>
        </pc:picChg>
        <pc:picChg chg="add mod">
          <ac:chgData name="David Wright" userId="a87a15d8-e9af-43f4-8752-ff9c2f8df3df" providerId="ADAL" clId="{7A4B0678-0BE6-4E30-865C-4AAA46EA3E4A}" dt="2022-04-07T10:07:52.202" v="559" actId="1076"/>
          <ac:picMkLst>
            <pc:docMk/>
            <pc:sldMk cId="1981262462" sldId="260"/>
            <ac:picMk id="13" creationId="{29EB1AD0-65C0-468D-9E71-669D5D3F6527}"/>
          </ac:picMkLst>
        </pc:picChg>
        <pc:picChg chg="add mod modCrop">
          <ac:chgData name="David Wright" userId="a87a15d8-e9af-43f4-8752-ff9c2f8df3df" providerId="ADAL" clId="{7A4B0678-0BE6-4E30-865C-4AAA46EA3E4A}" dt="2022-04-11T19:40:29.805" v="9220" actId="14100"/>
          <ac:picMkLst>
            <pc:docMk/>
            <pc:sldMk cId="1981262462" sldId="260"/>
            <ac:picMk id="14" creationId="{89E52F17-FE26-4C80-B6B2-D44115F9C20D}"/>
          </ac:picMkLst>
        </pc:picChg>
        <pc:picChg chg="add mod modCrop">
          <ac:chgData name="David Wright" userId="a87a15d8-e9af-43f4-8752-ff9c2f8df3df" providerId="ADAL" clId="{7A4B0678-0BE6-4E30-865C-4AAA46EA3E4A}" dt="2022-04-11T19:40:27.102" v="9218" actId="14100"/>
          <ac:picMkLst>
            <pc:docMk/>
            <pc:sldMk cId="1981262462" sldId="260"/>
            <ac:picMk id="15" creationId="{56839D16-0B28-480C-A74F-8802AE3BCCBF}"/>
          </ac:picMkLst>
        </pc:picChg>
        <pc:picChg chg="add mod modCrop">
          <ac:chgData name="David Wright" userId="a87a15d8-e9af-43f4-8752-ff9c2f8df3df" providerId="ADAL" clId="{7A4B0678-0BE6-4E30-865C-4AAA46EA3E4A}" dt="2022-04-11T19:41:56.574" v="9230" actId="1076"/>
          <ac:picMkLst>
            <pc:docMk/>
            <pc:sldMk cId="1981262462" sldId="260"/>
            <ac:picMk id="16" creationId="{32AEEA37-4168-42B4-953F-C75E0D45F069}"/>
          </ac:picMkLst>
        </pc:picChg>
        <pc:picChg chg="add mod">
          <ac:chgData name="David Wright" userId="a87a15d8-e9af-43f4-8752-ff9c2f8df3df" providerId="ADAL" clId="{7A4B0678-0BE6-4E30-865C-4AAA46EA3E4A}" dt="2022-04-07T10:14:09.418" v="709" actId="1076"/>
          <ac:picMkLst>
            <pc:docMk/>
            <pc:sldMk cId="1981262462" sldId="260"/>
            <ac:picMk id="17" creationId="{58F790BD-7A74-4D99-9646-696DAEB49BA4}"/>
          </ac:picMkLst>
        </pc:picChg>
        <pc:picChg chg="add mod">
          <ac:chgData name="David Wright" userId="a87a15d8-e9af-43f4-8752-ff9c2f8df3df" providerId="ADAL" clId="{7A4B0678-0BE6-4E30-865C-4AAA46EA3E4A}" dt="2022-04-11T19:40:39.285" v="9225" actId="14100"/>
          <ac:picMkLst>
            <pc:docMk/>
            <pc:sldMk cId="1981262462" sldId="260"/>
            <ac:picMk id="18" creationId="{7DDBB962-C3A9-4C1A-8890-9103457BD088}"/>
          </ac:picMkLst>
        </pc:picChg>
        <pc:picChg chg="add mod modCrop">
          <ac:chgData name="David Wright" userId="a87a15d8-e9af-43f4-8752-ff9c2f8df3df" providerId="ADAL" clId="{7A4B0678-0BE6-4E30-865C-4AAA46EA3E4A}" dt="2022-04-11T19:42:17.070" v="9236" actId="1076"/>
          <ac:picMkLst>
            <pc:docMk/>
            <pc:sldMk cId="1981262462" sldId="260"/>
            <ac:picMk id="19" creationId="{F3C25496-4518-4170-B3B0-22214491064E}"/>
          </ac:picMkLst>
        </pc:picChg>
        <pc:picChg chg="add mod modCrop">
          <ac:chgData name="David Wright" userId="a87a15d8-e9af-43f4-8752-ff9c2f8df3df" providerId="ADAL" clId="{7A4B0678-0BE6-4E30-865C-4AAA46EA3E4A}" dt="2022-04-11T19:42:27.300" v="9239" actId="1076"/>
          <ac:picMkLst>
            <pc:docMk/>
            <pc:sldMk cId="1981262462" sldId="260"/>
            <ac:picMk id="20" creationId="{190315A2-10DE-4CA0-BFB6-F2C83B232710}"/>
          </ac:picMkLst>
        </pc:picChg>
        <pc:picChg chg="add mod modCrop">
          <ac:chgData name="David Wright" userId="a87a15d8-e9af-43f4-8752-ff9c2f8df3df" providerId="ADAL" clId="{7A4B0678-0BE6-4E30-865C-4AAA46EA3E4A}" dt="2022-04-11T10:48:13.004" v="5860" actId="1076"/>
          <ac:picMkLst>
            <pc:docMk/>
            <pc:sldMk cId="1981262462" sldId="260"/>
            <ac:picMk id="21" creationId="{0BC4DA18-CC9A-4618-9C3E-6E2CB8387B94}"/>
          </ac:picMkLst>
        </pc:picChg>
      </pc:sldChg>
      <pc:sldChg chg="modSp del">
        <pc:chgData name="David Wright" userId="a87a15d8-e9af-43f4-8752-ff9c2f8df3df" providerId="ADAL" clId="{7A4B0678-0BE6-4E30-865C-4AAA46EA3E4A}" dt="2022-04-11T11:25:45.792" v="7121" actId="47"/>
        <pc:sldMkLst>
          <pc:docMk/>
          <pc:sldMk cId="2977452311" sldId="261"/>
        </pc:sldMkLst>
        <pc:spChg chg="mod">
          <ac:chgData name="David Wright" userId="a87a15d8-e9af-43f4-8752-ff9c2f8df3df" providerId="ADAL" clId="{7A4B0678-0BE6-4E30-865C-4AAA46EA3E4A}" dt="2022-04-11T10:09:03.748" v="4498"/>
          <ac:spMkLst>
            <pc:docMk/>
            <pc:sldMk cId="2977452311" sldId="261"/>
            <ac:spMk id="2" creationId="{1B039533-FC8C-4931-AEAA-AE1B74F8CBEA}"/>
          </ac:spMkLst>
        </pc:spChg>
        <pc:spChg chg="mod">
          <ac:chgData name="David Wright" userId="a87a15d8-e9af-43f4-8752-ff9c2f8df3df" providerId="ADAL" clId="{7A4B0678-0BE6-4E30-865C-4AAA46EA3E4A}" dt="2022-04-11T10:09:03.748" v="4498"/>
          <ac:spMkLst>
            <pc:docMk/>
            <pc:sldMk cId="2977452311" sldId="261"/>
            <ac:spMk id="3" creationId="{791692DA-68B1-4CE2-AED6-65BF9173A9B6}"/>
          </ac:spMkLst>
        </pc:spChg>
      </pc:sldChg>
      <pc:sldChg chg="addSp delSp modSp mod ord modClrScheme chgLayout">
        <pc:chgData name="David Wright" userId="a87a15d8-e9af-43f4-8752-ff9c2f8df3df" providerId="ADAL" clId="{7A4B0678-0BE6-4E30-865C-4AAA46EA3E4A}" dt="2022-04-14T12:48:48.403" v="10167"/>
        <pc:sldMkLst>
          <pc:docMk/>
          <pc:sldMk cId="3666706873" sldId="262"/>
        </pc:sldMkLst>
        <pc:spChg chg="mod ord">
          <ac:chgData name="David Wright" userId="a87a15d8-e9af-43f4-8752-ff9c2f8df3df" providerId="ADAL" clId="{7A4B0678-0BE6-4E30-865C-4AAA46EA3E4A}" dt="2022-04-14T12:48:48.403" v="10167"/>
          <ac:spMkLst>
            <pc:docMk/>
            <pc:sldMk cId="3666706873" sldId="262"/>
            <ac:spMk id="2" creationId="{E56C9C8A-615E-4F5B-8C0D-17B73DAD4FC7}"/>
          </ac:spMkLst>
        </pc:spChg>
        <pc:spChg chg="mod ord">
          <ac:chgData name="David Wright" userId="a87a15d8-e9af-43f4-8752-ff9c2f8df3df" providerId="ADAL" clId="{7A4B0678-0BE6-4E30-865C-4AAA46EA3E4A}" dt="2022-04-14T12:48:48.403" v="10167"/>
          <ac:spMkLst>
            <pc:docMk/>
            <pc:sldMk cId="3666706873" sldId="262"/>
            <ac:spMk id="3" creationId="{E5955EC0-9D0E-425A-9AB6-576D893D468F}"/>
          </ac:spMkLst>
        </pc:spChg>
        <pc:spChg chg="add mod ord">
          <ac:chgData name="David Wright" userId="a87a15d8-e9af-43f4-8752-ff9c2f8df3df" providerId="ADAL" clId="{7A4B0678-0BE6-4E30-865C-4AAA46EA3E4A}" dt="2022-04-07T09:59:53.704" v="387" actId="14100"/>
          <ac:spMkLst>
            <pc:docMk/>
            <pc:sldMk cId="3666706873" sldId="262"/>
            <ac:spMk id="7" creationId="{66829675-1D90-4EED-BB0A-37AAE9C73CC1}"/>
          </ac:spMkLst>
        </pc:spChg>
        <pc:picChg chg="add mod">
          <ac:chgData name="David Wright" userId="a87a15d8-e9af-43f4-8752-ff9c2f8df3df" providerId="ADAL" clId="{7A4B0678-0BE6-4E30-865C-4AAA46EA3E4A}" dt="2022-04-11T10:40:20.470" v="5662" actId="108"/>
          <ac:picMkLst>
            <pc:docMk/>
            <pc:sldMk cId="3666706873" sldId="262"/>
            <ac:picMk id="4" creationId="{A65A3C65-A5AA-4524-9A97-54BCAAFF892C}"/>
          </ac:picMkLst>
        </pc:picChg>
        <pc:picChg chg="add mod">
          <ac:chgData name="David Wright" userId="a87a15d8-e9af-43f4-8752-ff9c2f8df3df" providerId="ADAL" clId="{7A4B0678-0BE6-4E30-865C-4AAA46EA3E4A}" dt="2022-04-11T10:40:21.257" v="5663" actId="108"/>
          <ac:picMkLst>
            <pc:docMk/>
            <pc:sldMk cId="3666706873" sldId="262"/>
            <ac:picMk id="5" creationId="{3EEF9B69-E043-4349-84FA-3A8C5F02D146}"/>
          </ac:picMkLst>
        </pc:picChg>
        <pc:picChg chg="add del mod modCrop">
          <ac:chgData name="David Wright" userId="a87a15d8-e9af-43f4-8752-ff9c2f8df3df" providerId="ADAL" clId="{7A4B0678-0BE6-4E30-865C-4AAA46EA3E4A}" dt="2022-04-07T09:58:36.841" v="312" actId="478"/>
          <ac:picMkLst>
            <pc:docMk/>
            <pc:sldMk cId="3666706873" sldId="262"/>
            <ac:picMk id="6" creationId="{CB61C672-7C25-4907-9CB4-7D300241CBD2}"/>
          </ac:picMkLst>
        </pc:picChg>
        <pc:picChg chg="add mod modCrop">
          <ac:chgData name="David Wright" userId="a87a15d8-e9af-43f4-8752-ff9c2f8df3df" providerId="ADAL" clId="{7A4B0678-0BE6-4E30-865C-4AAA46EA3E4A}" dt="2022-04-11T10:40:22.343" v="5665" actId="108"/>
          <ac:picMkLst>
            <pc:docMk/>
            <pc:sldMk cId="3666706873" sldId="262"/>
            <ac:picMk id="8" creationId="{B3D3E4CD-1221-4DC0-BA3F-3A4502804E6F}"/>
          </ac:picMkLst>
        </pc:picChg>
        <pc:picChg chg="add mod modCrop">
          <ac:chgData name="David Wright" userId="a87a15d8-e9af-43f4-8752-ff9c2f8df3df" providerId="ADAL" clId="{7A4B0678-0BE6-4E30-865C-4AAA46EA3E4A}" dt="2022-04-11T10:40:21.887" v="5664" actId="108"/>
          <ac:picMkLst>
            <pc:docMk/>
            <pc:sldMk cId="3666706873" sldId="262"/>
            <ac:picMk id="9" creationId="{DC9CB097-B522-4DC2-AB55-C0920620B165}"/>
          </ac:picMkLst>
        </pc:picChg>
        <pc:picChg chg="add mod">
          <ac:chgData name="David Wright" userId="a87a15d8-e9af-43f4-8752-ff9c2f8df3df" providerId="ADAL" clId="{7A4B0678-0BE6-4E30-865C-4AAA46EA3E4A}" dt="2022-04-11T10:40:16.997" v="5661" actId="1440"/>
          <ac:picMkLst>
            <pc:docMk/>
            <pc:sldMk cId="3666706873" sldId="262"/>
            <ac:picMk id="10" creationId="{041DE8EB-7E24-461C-A64A-1685B6D46357}"/>
          </ac:picMkLst>
        </pc:picChg>
      </pc:sldChg>
      <pc:sldChg chg="addSp modSp mod ord modNotesTx">
        <pc:chgData name="David Wright" userId="a87a15d8-e9af-43f4-8752-ff9c2f8df3df" providerId="ADAL" clId="{7A4B0678-0BE6-4E30-865C-4AAA46EA3E4A}" dt="2022-04-14T12:55:01.403" v="10985" actId="2085"/>
        <pc:sldMkLst>
          <pc:docMk/>
          <pc:sldMk cId="3499743882" sldId="263"/>
        </pc:sldMkLst>
        <pc:spChg chg="add mod">
          <ac:chgData name="David Wright" userId="a87a15d8-e9af-43f4-8752-ff9c2f8df3df" providerId="ADAL" clId="{7A4B0678-0BE6-4E30-865C-4AAA46EA3E4A}" dt="2022-04-14T12:54:48.842" v="10984" actId="2085"/>
          <ac:spMkLst>
            <pc:docMk/>
            <pc:sldMk cId="3499743882" sldId="263"/>
            <ac:spMk id="3" creationId="{18E2270B-B595-4C26-8E06-1A7DD87712CE}"/>
          </ac:spMkLst>
        </pc:spChg>
        <pc:spChg chg="mod">
          <ac:chgData name="David Wright" userId="a87a15d8-e9af-43f4-8752-ff9c2f8df3df" providerId="ADAL" clId="{7A4B0678-0BE6-4E30-865C-4AAA46EA3E4A}" dt="2022-04-14T12:52:05.524" v="10867" actId="14100"/>
          <ac:spMkLst>
            <pc:docMk/>
            <pc:sldMk cId="3499743882" sldId="263"/>
            <ac:spMk id="4" creationId="{F6F5E9A6-B651-4A88-830B-906FD73E5901}"/>
          </ac:spMkLst>
        </pc:spChg>
        <pc:spChg chg="add mod ord">
          <ac:chgData name="David Wright" userId="a87a15d8-e9af-43f4-8752-ff9c2f8df3df" providerId="ADAL" clId="{7A4B0678-0BE6-4E30-865C-4AAA46EA3E4A}" dt="2022-04-14T12:55:01.403" v="10985" actId="2085"/>
          <ac:spMkLst>
            <pc:docMk/>
            <pc:sldMk cId="3499743882" sldId="263"/>
            <ac:spMk id="5" creationId="{FBC526FA-D43A-47D2-8EFB-2B75D2287E13}"/>
          </ac:spMkLst>
        </pc:spChg>
        <pc:graphicFrameChg chg="mod modGraphic">
          <ac:chgData name="David Wright" userId="a87a15d8-e9af-43f4-8752-ff9c2f8df3df" providerId="ADAL" clId="{7A4B0678-0BE6-4E30-865C-4AAA46EA3E4A}" dt="2022-04-11T10:51:58.926" v="5908"/>
          <ac:graphicFrameMkLst>
            <pc:docMk/>
            <pc:sldMk cId="3499743882" sldId="263"/>
            <ac:graphicFrameMk id="7" creationId="{DFCC16A9-0BAD-4986-934C-ECD01846572C}"/>
          </ac:graphicFrameMkLst>
        </pc:graphicFrameChg>
        <pc:graphicFrameChg chg="mod modGraphic">
          <ac:chgData name="David Wright" userId="a87a15d8-e9af-43f4-8752-ff9c2f8df3df" providerId="ADAL" clId="{7A4B0678-0BE6-4E30-865C-4AAA46EA3E4A}" dt="2022-04-11T10:51:24.702" v="5907" actId="207"/>
          <ac:graphicFrameMkLst>
            <pc:docMk/>
            <pc:sldMk cId="3499743882" sldId="263"/>
            <ac:graphicFrameMk id="8" creationId="{13F45930-FCD0-4E0E-A024-ABA932F04030}"/>
          </ac:graphicFrameMkLst>
        </pc:graphicFrameChg>
        <pc:picChg chg="add mod">
          <ac:chgData name="David Wright" userId="a87a15d8-e9af-43f4-8752-ff9c2f8df3df" providerId="ADAL" clId="{7A4B0678-0BE6-4E30-865C-4AAA46EA3E4A}" dt="2022-04-11T10:49:42.998" v="5901" actId="1076"/>
          <ac:picMkLst>
            <pc:docMk/>
            <pc:sldMk cId="3499743882" sldId="263"/>
            <ac:picMk id="2" creationId="{9AEC3C97-8FE8-4527-B747-C3CFD98952C0}"/>
          </ac:picMkLst>
        </pc:picChg>
        <pc:picChg chg="add mod">
          <ac:chgData name="David Wright" userId="a87a15d8-e9af-43f4-8752-ff9c2f8df3df" providerId="ADAL" clId="{7A4B0678-0BE6-4E30-865C-4AAA46EA3E4A}" dt="2022-04-11T11:24:36.250" v="7110" actId="1076"/>
          <ac:picMkLst>
            <pc:docMk/>
            <pc:sldMk cId="3499743882" sldId="263"/>
            <ac:picMk id="6" creationId="{0C0BD03A-5299-4884-AFD0-290A9463E96D}"/>
          </ac:picMkLst>
        </pc:picChg>
        <pc:picChg chg="add mod modCrop">
          <ac:chgData name="David Wright" userId="a87a15d8-e9af-43f4-8752-ff9c2f8df3df" providerId="ADAL" clId="{7A4B0678-0BE6-4E30-865C-4AAA46EA3E4A}" dt="2022-04-11T11:25:06.490" v="7117" actId="1076"/>
          <ac:picMkLst>
            <pc:docMk/>
            <pc:sldMk cId="3499743882" sldId="263"/>
            <ac:picMk id="9" creationId="{3FD1A9CD-B634-4FD7-8561-D5A772F439E6}"/>
          </ac:picMkLst>
        </pc:picChg>
      </pc:sldChg>
      <pc:sldChg chg="modSp del mod">
        <pc:chgData name="David Wright" userId="a87a15d8-e9af-43f4-8752-ff9c2f8df3df" providerId="ADAL" clId="{7A4B0678-0BE6-4E30-865C-4AAA46EA3E4A}" dt="2022-04-11T10:35:39.877" v="5649" actId="47"/>
        <pc:sldMkLst>
          <pc:docMk/>
          <pc:sldMk cId="1950089190" sldId="264"/>
        </pc:sldMkLst>
        <pc:spChg chg="mod">
          <ac:chgData name="David Wright" userId="a87a15d8-e9af-43f4-8752-ff9c2f8df3df" providerId="ADAL" clId="{7A4B0678-0BE6-4E30-865C-4AAA46EA3E4A}" dt="2022-04-11T10:09:03.748" v="4498"/>
          <ac:spMkLst>
            <pc:docMk/>
            <pc:sldMk cId="1950089190" sldId="264"/>
            <ac:spMk id="2" creationId="{9C8E7173-FD49-4B87-941E-ABBA76AE7622}"/>
          </ac:spMkLst>
        </pc:spChg>
        <pc:spChg chg="mod">
          <ac:chgData name="David Wright" userId="a87a15d8-e9af-43f4-8752-ff9c2f8df3df" providerId="ADAL" clId="{7A4B0678-0BE6-4E30-865C-4AAA46EA3E4A}" dt="2022-04-11T10:35:26.728" v="5646" actId="21"/>
          <ac:spMkLst>
            <pc:docMk/>
            <pc:sldMk cId="1950089190" sldId="264"/>
            <ac:spMk id="3" creationId="{ED8C0D98-68E5-46C0-9C93-96D6634C4797}"/>
          </ac:spMkLst>
        </pc:spChg>
      </pc:sldChg>
      <pc:sldChg chg="addSp delSp modSp new mod modClrScheme modAnim chgLayout">
        <pc:chgData name="David Wright" userId="a87a15d8-e9af-43f4-8752-ff9c2f8df3df" providerId="ADAL" clId="{7A4B0678-0BE6-4E30-865C-4AAA46EA3E4A}" dt="2022-04-14T12:48:48.403" v="10167"/>
        <pc:sldMkLst>
          <pc:docMk/>
          <pc:sldMk cId="1118247646" sldId="265"/>
        </pc:sldMkLst>
        <pc:spChg chg="mod ord">
          <ac:chgData name="David Wright" userId="a87a15d8-e9af-43f4-8752-ff9c2f8df3df" providerId="ADAL" clId="{7A4B0678-0BE6-4E30-865C-4AAA46EA3E4A}" dt="2022-04-14T12:48:48.403" v="10167"/>
          <ac:spMkLst>
            <pc:docMk/>
            <pc:sldMk cId="1118247646" sldId="265"/>
            <ac:spMk id="2" creationId="{9D52EE99-614A-461C-A96D-C8C16537CA38}"/>
          </ac:spMkLst>
        </pc:spChg>
        <pc:spChg chg="del mod ord">
          <ac:chgData name="David Wright" userId="a87a15d8-e9af-43f4-8752-ff9c2f8df3df" providerId="ADAL" clId="{7A4B0678-0BE6-4E30-865C-4AAA46EA3E4A}" dt="2022-04-05T13:53:49.034" v="32" actId="700"/>
          <ac:spMkLst>
            <pc:docMk/>
            <pc:sldMk cId="1118247646" sldId="265"/>
            <ac:spMk id="3" creationId="{6E472160-065F-4382-89CA-7AD59297D99E}"/>
          </ac:spMkLst>
        </pc:spChg>
        <pc:spChg chg="add mod">
          <ac:chgData name="David Wright" userId="a87a15d8-e9af-43f4-8752-ff9c2f8df3df" providerId="ADAL" clId="{7A4B0678-0BE6-4E30-865C-4AAA46EA3E4A}" dt="2022-04-14T12:48:48.403" v="10167"/>
          <ac:spMkLst>
            <pc:docMk/>
            <pc:sldMk cId="1118247646" sldId="265"/>
            <ac:spMk id="4" creationId="{861B5F7E-31F3-40D6-AA0D-5C8844BF448C}"/>
          </ac:spMkLst>
        </pc:spChg>
        <pc:spChg chg="del">
          <ac:chgData name="David Wright" userId="a87a15d8-e9af-43f4-8752-ff9c2f8df3df" providerId="ADAL" clId="{7A4B0678-0BE6-4E30-865C-4AAA46EA3E4A}" dt="2022-04-05T13:53:49.034" v="32" actId="700"/>
          <ac:spMkLst>
            <pc:docMk/>
            <pc:sldMk cId="1118247646" sldId="265"/>
            <ac:spMk id="4" creationId="{DA8F8391-745A-4489-9B18-DC965AEED5D9}"/>
          </ac:spMkLst>
        </pc:spChg>
        <pc:spChg chg="add del mod ord">
          <ac:chgData name="David Wright" userId="a87a15d8-e9af-43f4-8752-ff9c2f8df3df" providerId="ADAL" clId="{7A4B0678-0BE6-4E30-865C-4AAA46EA3E4A}" dt="2022-04-05T13:53:56.782" v="33" actId="3680"/>
          <ac:spMkLst>
            <pc:docMk/>
            <pc:sldMk cId="1118247646" sldId="265"/>
            <ac:spMk id="5" creationId="{50FEF506-4024-4740-925F-A1CB2EC18C6F}"/>
          </ac:spMkLst>
        </pc:spChg>
        <pc:graphicFrameChg chg="add del mod ord modGraphic">
          <ac:chgData name="David Wright" userId="a87a15d8-e9af-43f4-8752-ff9c2f8df3df" providerId="ADAL" clId="{7A4B0678-0BE6-4E30-865C-4AAA46EA3E4A}" dt="2022-04-07T12:55:48.265" v="3460" actId="478"/>
          <ac:graphicFrameMkLst>
            <pc:docMk/>
            <pc:sldMk cId="1118247646" sldId="265"/>
            <ac:graphicFrameMk id="6" creationId="{FF8C415D-7068-40BE-85C2-C4DC0655508D}"/>
          </ac:graphicFrameMkLst>
        </pc:graphicFrameChg>
        <pc:picChg chg="add mod">
          <ac:chgData name="David Wright" userId="a87a15d8-e9af-43f4-8752-ff9c2f8df3df" providerId="ADAL" clId="{7A4B0678-0BE6-4E30-865C-4AAA46EA3E4A}" dt="2022-04-11T20:01:49.059" v="9601" actId="1076"/>
          <ac:picMkLst>
            <pc:docMk/>
            <pc:sldMk cId="1118247646" sldId="265"/>
            <ac:picMk id="5" creationId="{F6C14763-FDFF-4BF3-BEE1-B5B389C187FE}"/>
          </ac:picMkLst>
        </pc:picChg>
        <pc:picChg chg="add del mod">
          <ac:chgData name="David Wright" userId="a87a15d8-e9af-43f4-8752-ff9c2f8df3df" providerId="ADAL" clId="{7A4B0678-0BE6-4E30-865C-4AAA46EA3E4A}" dt="2022-04-11T20:00:43.340" v="9591"/>
          <ac:picMkLst>
            <pc:docMk/>
            <pc:sldMk cId="1118247646" sldId="265"/>
            <ac:picMk id="6" creationId="{CB229738-EB21-49CB-ADA3-88AEAC912383}"/>
          </ac:picMkLst>
        </pc:picChg>
        <pc:picChg chg="add del mod">
          <ac:chgData name="David Wright" userId="a87a15d8-e9af-43f4-8752-ff9c2f8df3df" providerId="ADAL" clId="{7A4B0678-0BE6-4E30-865C-4AAA46EA3E4A}" dt="2022-04-11T20:00:43.340" v="9591"/>
          <ac:picMkLst>
            <pc:docMk/>
            <pc:sldMk cId="1118247646" sldId="265"/>
            <ac:picMk id="7" creationId="{B56BA776-4426-4C06-996E-23074A207D40}"/>
          </ac:picMkLst>
        </pc:picChg>
        <pc:picChg chg="add mod">
          <ac:chgData name="David Wright" userId="a87a15d8-e9af-43f4-8752-ff9c2f8df3df" providerId="ADAL" clId="{7A4B0678-0BE6-4E30-865C-4AAA46EA3E4A}" dt="2022-04-11T20:01:05.880" v="9595" actId="1076"/>
          <ac:picMkLst>
            <pc:docMk/>
            <pc:sldMk cId="1118247646" sldId="265"/>
            <ac:picMk id="8" creationId="{93E571F9-43A0-40E9-82A6-B41AC07C553A}"/>
          </ac:picMkLst>
        </pc:picChg>
        <pc:picChg chg="add mod">
          <ac:chgData name="David Wright" userId="a87a15d8-e9af-43f4-8752-ff9c2f8df3df" providerId="ADAL" clId="{7A4B0678-0BE6-4E30-865C-4AAA46EA3E4A}" dt="2022-04-11T20:00:59.137" v="9592"/>
          <ac:picMkLst>
            <pc:docMk/>
            <pc:sldMk cId="1118247646" sldId="265"/>
            <ac:picMk id="9" creationId="{00DAC667-772E-4E34-A0C8-7AA0811E7CDE}"/>
          </ac:picMkLst>
        </pc:picChg>
        <pc:picChg chg="add mod">
          <ac:chgData name="David Wright" userId="a87a15d8-e9af-43f4-8752-ff9c2f8df3df" providerId="ADAL" clId="{7A4B0678-0BE6-4E30-865C-4AAA46EA3E4A}" dt="2022-04-11T20:00:59.137" v="9592"/>
          <ac:picMkLst>
            <pc:docMk/>
            <pc:sldMk cId="1118247646" sldId="265"/>
            <ac:picMk id="10" creationId="{2108736E-09CB-44D7-BA54-CF5584637212}"/>
          </ac:picMkLst>
        </pc:picChg>
        <pc:picChg chg="add mod">
          <ac:chgData name="David Wright" userId="a87a15d8-e9af-43f4-8752-ff9c2f8df3df" providerId="ADAL" clId="{7A4B0678-0BE6-4E30-865C-4AAA46EA3E4A}" dt="2022-04-11T20:00:59.137" v="9592"/>
          <ac:picMkLst>
            <pc:docMk/>
            <pc:sldMk cId="1118247646" sldId="265"/>
            <ac:picMk id="11" creationId="{427B60B3-D2B6-4DAA-BC9B-5CC396EDF62E}"/>
          </ac:picMkLst>
        </pc:picChg>
        <pc:picChg chg="add mod">
          <ac:chgData name="David Wright" userId="a87a15d8-e9af-43f4-8752-ff9c2f8df3df" providerId="ADAL" clId="{7A4B0678-0BE6-4E30-865C-4AAA46EA3E4A}" dt="2022-04-11T20:01:04.123" v="9594" actId="1076"/>
          <ac:picMkLst>
            <pc:docMk/>
            <pc:sldMk cId="1118247646" sldId="265"/>
            <ac:picMk id="12" creationId="{D0B6D002-A1C1-44CE-84AB-53C5D08C5079}"/>
          </ac:picMkLst>
        </pc:picChg>
        <pc:picChg chg="add mod">
          <ac:chgData name="David Wright" userId="a87a15d8-e9af-43f4-8752-ff9c2f8df3df" providerId="ADAL" clId="{7A4B0678-0BE6-4E30-865C-4AAA46EA3E4A}" dt="2022-04-11T20:00:59.137" v="9592"/>
          <ac:picMkLst>
            <pc:docMk/>
            <pc:sldMk cId="1118247646" sldId="265"/>
            <ac:picMk id="13" creationId="{C1DD7AAE-C89C-4D25-B29F-C28DEB3A405B}"/>
          </ac:picMkLst>
        </pc:picChg>
        <pc:picChg chg="add mod">
          <ac:chgData name="David Wright" userId="a87a15d8-e9af-43f4-8752-ff9c2f8df3df" providerId="ADAL" clId="{7A4B0678-0BE6-4E30-865C-4AAA46EA3E4A}" dt="2022-04-11T20:01:02.578" v="9593" actId="1076"/>
          <ac:picMkLst>
            <pc:docMk/>
            <pc:sldMk cId="1118247646" sldId="265"/>
            <ac:picMk id="14" creationId="{C5918830-A35A-40F3-B912-48B62FB39DAE}"/>
          </ac:picMkLst>
        </pc:picChg>
      </pc:sldChg>
      <pc:sldChg chg="addSp delSp modSp new mod ord delAnim modAnim">
        <pc:chgData name="David Wright" userId="a87a15d8-e9af-43f4-8752-ff9c2f8df3df" providerId="ADAL" clId="{7A4B0678-0BE6-4E30-865C-4AAA46EA3E4A}" dt="2022-04-14T12:48:48.403" v="10167"/>
        <pc:sldMkLst>
          <pc:docMk/>
          <pc:sldMk cId="1122421380" sldId="266"/>
        </pc:sldMkLst>
        <pc:spChg chg="mod">
          <ac:chgData name="David Wright" userId="a87a15d8-e9af-43f4-8752-ff9c2f8df3df" providerId="ADAL" clId="{7A4B0678-0BE6-4E30-865C-4AAA46EA3E4A}" dt="2022-04-14T12:48:48.403" v="10167"/>
          <ac:spMkLst>
            <pc:docMk/>
            <pc:sldMk cId="1122421380" sldId="266"/>
            <ac:spMk id="2" creationId="{8A2A8359-19E5-4D71-A682-ABAD742FC5F7}"/>
          </ac:spMkLst>
        </pc:spChg>
        <pc:spChg chg="add mod">
          <ac:chgData name="David Wright" userId="a87a15d8-e9af-43f4-8752-ff9c2f8df3df" providerId="ADAL" clId="{7A4B0678-0BE6-4E30-865C-4AAA46EA3E4A}" dt="2022-04-11T19:51:36.498" v="9515" actId="14100"/>
          <ac:spMkLst>
            <pc:docMk/>
            <pc:sldMk cId="1122421380" sldId="266"/>
            <ac:spMk id="3" creationId="{3E102174-3954-4F49-B165-7AB8189D8C00}"/>
          </ac:spMkLst>
        </pc:spChg>
        <pc:spChg chg="add del">
          <ac:chgData name="David Wright" userId="a87a15d8-e9af-43f4-8752-ff9c2f8df3df" providerId="ADAL" clId="{7A4B0678-0BE6-4E30-865C-4AAA46EA3E4A}" dt="2022-04-07T11:36:09.594" v="1362" actId="478"/>
          <ac:spMkLst>
            <pc:docMk/>
            <pc:sldMk cId="1122421380" sldId="266"/>
            <ac:spMk id="3" creationId="{B4E55F35-BD7F-485E-9453-751574628FB0}"/>
          </ac:spMkLst>
        </pc:spChg>
        <pc:spChg chg="add del mod">
          <ac:chgData name="David Wright" userId="a87a15d8-e9af-43f4-8752-ff9c2f8df3df" providerId="ADAL" clId="{7A4B0678-0BE6-4E30-865C-4AAA46EA3E4A}" dt="2022-04-11T13:47:32.961" v="7689" actId="478"/>
          <ac:spMkLst>
            <pc:docMk/>
            <pc:sldMk cId="1122421380" sldId="266"/>
            <ac:spMk id="5" creationId="{47A2C677-AE3A-450E-83E0-687B96E6B48F}"/>
          </ac:spMkLst>
        </pc:spChg>
        <pc:spChg chg="add mod">
          <ac:chgData name="David Wright" userId="a87a15d8-e9af-43f4-8752-ff9c2f8df3df" providerId="ADAL" clId="{7A4B0678-0BE6-4E30-865C-4AAA46EA3E4A}" dt="2022-04-11T19:51:39.906" v="9516" actId="14100"/>
          <ac:spMkLst>
            <pc:docMk/>
            <pc:sldMk cId="1122421380" sldId="266"/>
            <ac:spMk id="6" creationId="{2A9EF1DF-1CF8-4DD1-89A5-0B8C7AF14820}"/>
          </ac:spMkLst>
        </pc:spChg>
        <pc:spChg chg="add mod">
          <ac:chgData name="David Wright" userId="a87a15d8-e9af-43f4-8752-ff9c2f8df3df" providerId="ADAL" clId="{7A4B0678-0BE6-4E30-865C-4AAA46EA3E4A}" dt="2022-04-11T13:51:14.484" v="7710" actId="1076"/>
          <ac:spMkLst>
            <pc:docMk/>
            <pc:sldMk cId="1122421380" sldId="266"/>
            <ac:spMk id="26" creationId="{2E484FAC-0E8F-4A11-ACAB-E7D62D40B202}"/>
          </ac:spMkLst>
        </pc:spChg>
        <pc:spChg chg="add del mod">
          <ac:chgData name="David Wright" userId="a87a15d8-e9af-43f4-8752-ff9c2f8df3df" providerId="ADAL" clId="{7A4B0678-0BE6-4E30-865C-4AAA46EA3E4A}" dt="2022-04-07T11:35:44.081" v="1357" actId="478"/>
          <ac:spMkLst>
            <pc:docMk/>
            <pc:sldMk cId="1122421380" sldId="266"/>
            <ac:spMk id="34" creationId="{B5093F5B-3FDA-4857-9DA1-7FA98E2C1CDC}"/>
          </ac:spMkLst>
        </pc:spChg>
        <pc:spChg chg="add mod ord">
          <ac:chgData name="David Wright" userId="a87a15d8-e9af-43f4-8752-ff9c2f8df3df" providerId="ADAL" clId="{7A4B0678-0BE6-4E30-865C-4AAA46EA3E4A}" dt="2022-04-11T11:38:54.084" v="7311" actId="207"/>
          <ac:spMkLst>
            <pc:docMk/>
            <pc:sldMk cId="1122421380" sldId="266"/>
            <ac:spMk id="41" creationId="{5FACFD4F-7AA6-4C5A-86E6-686A9AA05152}"/>
          </ac:spMkLst>
        </pc:spChg>
        <pc:spChg chg="add mod">
          <ac:chgData name="David Wright" userId="a87a15d8-e9af-43f4-8752-ff9c2f8df3df" providerId="ADAL" clId="{7A4B0678-0BE6-4E30-865C-4AAA46EA3E4A}" dt="2022-04-07T11:39:20.642" v="1460" actId="6549"/>
          <ac:spMkLst>
            <pc:docMk/>
            <pc:sldMk cId="1122421380" sldId="266"/>
            <ac:spMk id="42" creationId="{878E7296-643F-481B-8D62-F696F6FE5A0D}"/>
          </ac:spMkLst>
        </pc:spChg>
        <pc:spChg chg="add mod ord">
          <ac:chgData name="David Wright" userId="a87a15d8-e9af-43f4-8752-ff9c2f8df3df" providerId="ADAL" clId="{7A4B0678-0BE6-4E30-865C-4AAA46EA3E4A}" dt="2022-04-07T14:46:07.503" v="4368" actId="1076"/>
          <ac:spMkLst>
            <pc:docMk/>
            <pc:sldMk cId="1122421380" sldId="266"/>
            <ac:spMk id="43" creationId="{5C545D46-8211-4157-9A48-6B525F8AAF69}"/>
          </ac:spMkLst>
        </pc:spChg>
        <pc:spChg chg="add mod">
          <ac:chgData name="David Wright" userId="a87a15d8-e9af-43f4-8752-ff9c2f8df3df" providerId="ADAL" clId="{7A4B0678-0BE6-4E30-865C-4AAA46EA3E4A}" dt="2022-04-11T13:33:19.927" v="7467" actId="1076"/>
          <ac:spMkLst>
            <pc:docMk/>
            <pc:sldMk cId="1122421380" sldId="266"/>
            <ac:spMk id="45" creationId="{3B0DB28D-BE91-4316-9FD5-86B836786B5D}"/>
          </ac:spMkLst>
        </pc:spChg>
        <pc:spChg chg="add mod">
          <ac:chgData name="David Wright" userId="a87a15d8-e9af-43f4-8752-ff9c2f8df3df" providerId="ADAL" clId="{7A4B0678-0BE6-4E30-865C-4AAA46EA3E4A}" dt="2022-04-11T13:33:10.095" v="7465" actId="1076"/>
          <ac:spMkLst>
            <pc:docMk/>
            <pc:sldMk cId="1122421380" sldId="266"/>
            <ac:spMk id="46" creationId="{FDFEB88E-AB4A-44F1-8FDD-C0E9699EE645}"/>
          </ac:spMkLst>
        </pc:spChg>
        <pc:spChg chg="add mod ord">
          <ac:chgData name="David Wright" userId="a87a15d8-e9af-43f4-8752-ff9c2f8df3df" providerId="ADAL" clId="{7A4B0678-0BE6-4E30-865C-4AAA46EA3E4A}" dt="2022-04-11T13:46:49.795" v="7680" actId="1035"/>
          <ac:spMkLst>
            <pc:docMk/>
            <pc:sldMk cId="1122421380" sldId="266"/>
            <ac:spMk id="48" creationId="{86F29B62-9663-4D9E-A928-44BBC3C96834}"/>
          </ac:spMkLst>
        </pc:spChg>
        <pc:spChg chg="add mod">
          <ac:chgData name="David Wright" userId="a87a15d8-e9af-43f4-8752-ff9c2f8df3df" providerId="ADAL" clId="{7A4B0678-0BE6-4E30-865C-4AAA46EA3E4A}" dt="2022-04-11T13:54:05.540" v="7720" actId="1076"/>
          <ac:spMkLst>
            <pc:docMk/>
            <pc:sldMk cId="1122421380" sldId="266"/>
            <ac:spMk id="49" creationId="{71A2FA19-0092-4B66-BA7D-9C71126E7144}"/>
          </ac:spMkLst>
        </pc:spChg>
        <pc:spChg chg="add mod ord">
          <ac:chgData name="David Wright" userId="a87a15d8-e9af-43f4-8752-ff9c2f8df3df" providerId="ADAL" clId="{7A4B0678-0BE6-4E30-865C-4AAA46EA3E4A}" dt="2022-04-11T13:47:01.525" v="7682" actId="1076"/>
          <ac:spMkLst>
            <pc:docMk/>
            <pc:sldMk cId="1122421380" sldId="266"/>
            <ac:spMk id="50" creationId="{93E2AA19-D226-4BB0-A9DF-AD848412D7FB}"/>
          </ac:spMkLst>
        </pc:spChg>
        <pc:spChg chg="add mod">
          <ac:chgData name="David Wright" userId="a87a15d8-e9af-43f4-8752-ff9c2f8df3df" providerId="ADAL" clId="{7A4B0678-0BE6-4E30-865C-4AAA46EA3E4A}" dt="2022-04-11T13:47:01.525" v="7682" actId="1076"/>
          <ac:spMkLst>
            <pc:docMk/>
            <pc:sldMk cId="1122421380" sldId="266"/>
            <ac:spMk id="51" creationId="{44DF8623-8FAF-439F-8C4E-0148143D45B3}"/>
          </ac:spMkLst>
        </pc:spChg>
        <pc:spChg chg="add del">
          <ac:chgData name="David Wright" userId="a87a15d8-e9af-43f4-8752-ff9c2f8df3df" providerId="ADAL" clId="{7A4B0678-0BE6-4E30-865C-4AAA46EA3E4A}" dt="2022-04-07T11:41:01.825" v="1474"/>
          <ac:spMkLst>
            <pc:docMk/>
            <pc:sldMk cId="1122421380" sldId="266"/>
            <ac:spMk id="54" creationId="{483E7364-31B1-4FCA-B734-61BB82793406}"/>
          </ac:spMkLst>
        </pc:spChg>
        <pc:spChg chg="add del">
          <ac:chgData name="David Wright" userId="a87a15d8-e9af-43f4-8752-ff9c2f8df3df" providerId="ADAL" clId="{7A4B0678-0BE6-4E30-865C-4AAA46EA3E4A}" dt="2022-04-07T11:41:04.433" v="1476"/>
          <ac:spMkLst>
            <pc:docMk/>
            <pc:sldMk cId="1122421380" sldId="266"/>
            <ac:spMk id="55" creationId="{8F594991-9E1A-4D67-A5EA-8FE57CE512D7}"/>
          </ac:spMkLst>
        </pc:spChg>
        <pc:spChg chg="add del mod">
          <ac:chgData name="David Wright" userId="a87a15d8-e9af-43f4-8752-ff9c2f8df3df" providerId="ADAL" clId="{7A4B0678-0BE6-4E30-865C-4AAA46EA3E4A}" dt="2022-04-07T11:41:48.345" v="1502"/>
          <ac:spMkLst>
            <pc:docMk/>
            <pc:sldMk cId="1122421380" sldId="266"/>
            <ac:spMk id="56" creationId="{B35C98CD-1BD4-47D8-BADF-EC52630DC39E}"/>
          </ac:spMkLst>
        </pc:spChg>
        <pc:spChg chg="add del">
          <ac:chgData name="David Wright" userId="a87a15d8-e9af-43f4-8752-ff9c2f8df3df" providerId="ADAL" clId="{7A4B0678-0BE6-4E30-865C-4AAA46EA3E4A}" dt="2022-04-07T11:41:12.510" v="1479"/>
          <ac:spMkLst>
            <pc:docMk/>
            <pc:sldMk cId="1122421380" sldId="266"/>
            <ac:spMk id="57" creationId="{29D7610A-E486-4B49-8FAF-32D0819E1D83}"/>
          </ac:spMkLst>
        </pc:spChg>
        <pc:spChg chg="add del mod">
          <ac:chgData name="David Wright" userId="a87a15d8-e9af-43f4-8752-ff9c2f8df3df" providerId="ADAL" clId="{7A4B0678-0BE6-4E30-865C-4AAA46EA3E4A}" dt="2022-04-07T11:41:16.137" v="1481"/>
          <ac:spMkLst>
            <pc:docMk/>
            <pc:sldMk cId="1122421380" sldId="266"/>
            <ac:spMk id="58" creationId="{11CB7C62-C19B-4BBB-89B9-E6B36F1CF886}"/>
          </ac:spMkLst>
        </pc:spChg>
        <pc:spChg chg="add del mod">
          <ac:chgData name="David Wright" userId="a87a15d8-e9af-43f4-8752-ff9c2f8df3df" providerId="ADAL" clId="{7A4B0678-0BE6-4E30-865C-4AAA46EA3E4A}" dt="2022-04-07T11:41:16.137" v="1481"/>
          <ac:spMkLst>
            <pc:docMk/>
            <pc:sldMk cId="1122421380" sldId="266"/>
            <ac:spMk id="59" creationId="{548882A1-5981-4C89-841C-03E8D9C140D2}"/>
          </ac:spMkLst>
        </pc:spChg>
        <pc:spChg chg="add mod">
          <ac:chgData name="David Wright" userId="a87a15d8-e9af-43f4-8752-ff9c2f8df3df" providerId="ADAL" clId="{7A4B0678-0BE6-4E30-865C-4AAA46EA3E4A}" dt="2022-04-11T13:47:58.597" v="7695" actId="1076"/>
          <ac:spMkLst>
            <pc:docMk/>
            <pc:sldMk cId="1122421380" sldId="266"/>
            <ac:spMk id="60" creationId="{254E57C2-3C9A-4186-BBBC-DD19A1804C45}"/>
          </ac:spMkLst>
        </pc:spChg>
        <pc:spChg chg="add mod">
          <ac:chgData name="David Wright" userId="a87a15d8-e9af-43f4-8752-ff9c2f8df3df" providerId="ADAL" clId="{7A4B0678-0BE6-4E30-865C-4AAA46EA3E4A}" dt="2022-04-07T11:41:23.075" v="1483" actId="21"/>
          <ac:spMkLst>
            <pc:docMk/>
            <pc:sldMk cId="1122421380" sldId="266"/>
            <ac:spMk id="61" creationId="{05BD837B-3595-4D8A-A9E9-AB5B805386B6}"/>
          </ac:spMkLst>
        </pc:spChg>
        <pc:spChg chg="add del">
          <ac:chgData name="David Wright" userId="a87a15d8-e9af-43f4-8752-ff9c2f8df3df" providerId="ADAL" clId="{7A4B0678-0BE6-4E30-865C-4AAA46EA3E4A}" dt="2022-04-07T11:42:49.028" v="1512" actId="478"/>
          <ac:spMkLst>
            <pc:docMk/>
            <pc:sldMk cId="1122421380" sldId="266"/>
            <ac:spMk id="63" creationId="{11E099D1-6FB3-432B-AB6A-B182307149C0}"/>
          </ac:spMkLst>
        </pc:spChg>
        <pc:picChg chg="add del mod ord">
          <ac:chgData name="David Wright" userId="a87a15d8-e9af-43f4-8752-ff9c2f8df3df" providerId="ADAL" clId="{7A4B0678-0BE6-4E30-865C-4AAA46EA3E4A}" dt="2022-04-07T09:31:42.936" v="74" actId="22"/>
          <ac:picMkLst>
            <pc:docMk/>
            <pc:sldMk cId="1122421380" sldId="266"/>
            <ac:picMk id="5" creationId="{4462A2A4-BA22-430D-A8DC-C56E47B706A0}"/>
          </ac:picMkLst>
        </pc:picChg>
        <pc:picChg chg="add del mod modCrop">
          <ac:chgData name="David Wright" userId="a87a15d8-e9af-43f4-8752-ff9c2f8df3df" providerId="ADAL" clId="{7A4B0678-0BE6-4E30-865C-4AAA46EA3E4A}" dt="2022-04-11T13:26:55.168" v="7382" actId="478"/>
          <ac:picMkLst>
            <pc:docMk/>
            <pc:sldMk cId="1122421380" sldId="266"/>
            <ac:picMk id="7" creationId="{1DBF8D49-0A9D-4EFA-8355-7C6837B97312}"/>
          </ac:picMkLst>
        </pc:picChg>
        <pc:picChg chg="add mod">
          <ac:chgData name="David Wright" userId="a87a15d8-e9af-43f4-8752-ff9c2f8df3df" providerId="ADAL" clId="{7A4B0678-0BE6-4E30-865C-4AAA46EA3E4A}" dt="2022-04-07T11:35:25.854" v="1353" actId="1076"/>
          <ac:picMkLst>
            <pc:docMk/>
            <pc:sldMk cId="1122421380" sldId="266"/>
            <ac:picMk id="9" creationId="{75D36013-462C-4BC3-ABA7-41F850D631DB}"/>
          </ac:picMkLst>
        </pc:picChg>
        <pc:picChg chg="add mod">
          <ac:chgData name="David Wright" userId="a87a15d8-e9af-43f4-8752-ff9c2f8df3df" providerId="ADAL" clId="{7A4B0678-0BE6-4E30-865C-4AAA46EA3E4A}" dt="2022-04-11T13:48:56.213" v="7697" actId="1076"/>
          <ac:picMkLst>
            <pc:docMk/>
            <pc:sldMk cId="1122421380" sldId="266"/>
            <ac:picMk id="10" creationId="{B50419A3-6A0F-40D8-BD20-39A9F0153183}"/>
          </ac:picMkLst>
        </pc:picChg>
        <pc:picChg chg="add mod">
          <ac:chgData name="David Wright" userId="a87a15d8-e9af-43f4-8752-ff9c2f8df3df" providerId="ADAL" clId="{7A4B0678-0BE6-4E30-865C-4AAA46EA3E4A}" dt="2022-04-11T13:48:58.654" v="7698" actId="1076"/>
          <ac:picMkLst>
            <pc:docMk/>
            <pc:sldMk cId="1122421380" sldId="266"/>
            <ac:picMk id="11" creationId="{A886C9DA-F62C-42D9-8F81-A9D15E6C543F}"/>
          </ac:picMkLst>
        </pc:picChg>
        <pc:picChg chg="add mod">
          <ac:chgData name="David Wright" userId="a87a15d8-e9af-43f4-8752-ff9c2f8df3df" providerId="ADAL" clId="{7A4B0678-0BE6-4E30-865C-4AAA46EA3E4A}" dt="2022-04-11T13:30:14.768" v="7440" actId="1076"/>
          <ac:picMkLst>
            <pc:docMk/>
            <pc:sldMk cId="1122421380" sldId="266"/>
            <ac:picMk id="13" creationId="{C9542BCE-1769-4539-82A7-9BC4A1E9E721}"/>
          </ac:picMkLst>
        </pc:picChg>
        <pc:picChg chg="add mod">
          <ac:chgData name="David Wright" userId="a87a15d8-e9af-43f4-8752-ff9c2f8df3df" providerId="ADAL" clId="{7A4B0678-0BE6-4E30-865C-4AAA46EA3E4A}" dt="2022-04-11T13:47:01.525" v="7682" actId="1076"/>
          <ac:picMkLst>
            <pc:docMk/>
            <pc:sldMk cId="1122421380" sldId="266"/>
            <ac:picMk id="15" creationId="{36E53E0F-854B-4852-BF71-D0FED3F0E198}"/>
          </ac:picMkLst>
        </pc:picChg>
        <pc:picChg chg="add mod">
          <ac:chgData name="David Wright" userId="a87a15d8-e9af-43f4-8752-ff9c2f8df3df" providerId="ADAL" clId="{7A4B0678-0BE6-4E30-865C-4AAA46EA3E4A}" dt="2022-04-07T11:35:25.854" v="1353" actId="1076"/>
          <ac:picMkLst>
            <pc:docMk/>
            <pc:sldMk cId="1122421380" sldId="266"/>
            <ac:picMk id="17" creationId="{136DE2AB-0202-4D72-95FD-4D730552343E}"/>
          </ac:picMkLst>
        </pc:picChg>
        <pc:picChg chg="add del mod">
          <ac:chgData name="David Wright" userId="a87a15d8-e9af-43f4-8752-ff9c2f8df3df" providerId="ADAL" clId="{7A4B0678-0BE6-4E30-865C-4AAA46EA3E4A}" dt="2022-04-07T11:34:01.025" v="1339" actId="478"/>
          <ac:picMkLst>
            <pc:docMk/>
            <pc:sldMk cId="1122421380" sldId="266"/>
            <ac:picMk id="19" creationId="{8F87892C-2F61-4D2D-87AF-A4FF452B1725}"/>
          </ac:picMkLst>
        </pc:picChg>
        <pc:picChg chg="add del mod">
          <ac:chgData name="David Wright" userId="a87a15d8-e9af-43f4-8752-ff9c2f8df3df" providerId="ADAL" clId="{7A4B0678-0BE6-4E30-865C-4AAA46EA3E4A}" dt="2022-04-07T11:34:01.025" v="1339" actId="478"/>
          <ac:picMkLst>
            <pc:docMk/>
            <pc:sldMk cId="1122421380" sldId="266"/>
            <ac:picMk id="21" creationId="{2345AA7A-3667-4149-BA60-360EA2D7120C}"/>
          </ac:picMkLst>
        </pc:picChg>
        <pc:picChg chg="add del mod">
          <ac:chgData name="David Wright" userId="a87a15d8-e9af-43f4-8752-ff9c2f8df3df" providerId="ADAL" clId="{7A4B0678-0BE6-4E30-865C-4AAA46EA3E4A}" dt="2022-04-07T11:34:01.025" v="1339" actId="478"/>
          <ac:picMkLst>
            <pc:docMk/>
            <pc:sldMk cId="1122421380" sldId="266"/>
            <ac:picMk id="23" creationId="{164FFA80-9F9E-47F3-B42E-19E11881891C}"/>
          </ac:picMkLst>
        </pc:picChg>
        <pc:picChg chg="add del mod">
          <ac:chgData name="David Wright" userId="a87a15d8-e9af-43f4-8752-ff9c2f8df3df" providerId="ADAL" clId="{7A4B0678-0BE6-4E30-865C-4AAA46EA3E4A}" dt="2022-04-07T11:34:01.025" v="1339" actId="478"/>
          <ac:picMkLst>
            <pc:docMk/>
            <pc:sldMk cId="1122421380" sldId="266"/>
            <ac:picMk id="25" creationId="{B2F26EF4-DCEB-470F-B1D0-223580B18E1B}"/>
          </ac:picMkLst>
        </pc:picChg>
        <pc:picChg chg="add del mod">
          <ac:chgData name="David Wright" userId="a87a15d8-e9af-43f4-8752-ff9c2f8df3df" providerId="ADAL" clId="{7A4B0678-0BE6-4E30-865C-4AAA46EA3E4A}" dt="2022-04-07T11:34:01.025" v="1339" actId="478"/>
          <ac:picMkLst>
            <pc:docMk/>
            <pc:sldMk cId="1122421380" sldId="266"/>
            <ac:picMk id="27" creationId="{500CD62D-DED4-4D89-9CA9-FA6D242C507A}"/>
          </ac:picMkLst>
        </pc:picChg>
        <pc:picChg chg="add mod">
          <ac:chgData name="David Wright" userId="a87a15d8-e9af-43f4-8752-ff9c2f8df3df" providerId="ADAL" clId="{7A4B0678-0BE6-4E30-865C-4AAA46EA3E4A}" dt="2022-04-11T13:49:04.580" v="7700" actId="1440"/>
          <ac:picMkLst>
            <pc:docMk/>
            <pc:sldMk cId="1122421380" sldId="266"/>
            <ac:picMk id="28" creationId="{3534C862-A38B-4ED3-BDDE-CA586D1F581E}"/>
          </ac:picMkLst>
        </pc:picChg>
        <pc:picChg chg="add mod">
          <ac:chgData name="David Wright" userId="a87a15d8-e9af-43f4-8752-ff9c2f8df3df" providerId="ADAL" clId="{7A4B0678-0BE6-4E30-865C-4AAA46EA3E4A}" dt="2022-04-11T13:51:20.014" v="7711" actId="1076"/>
          <ac:picMkLst>
            <pc:docMk/>
            <pc:sldMk cId="1122421380" sldId="266"/>
            <ac:picMk id="29" creationId="{B8F6BAE8-A926-40A6-94A6-FA10785F4DFC}"/>
          </ac:picMkLst>
        </pc:picChg>
        <pc:picChg chg="add del mod">
          <ac:chgData name="David Wright" userId="a87a15d8-e9af-43f4-8752-ff9c2f8df3df" providerId="ADAL" clId="{7A4B0678-0BE6-4E30-865C-4AAA46EA3E4A}" dt="2022-04-07T11:34:01.025" v="1339" actId="478"/>
          <ac:picMkLst>
            <pc:docMk/>
            <pc:sldMk cId="1122421380" sldId="266"/>
            <ac:picMk id="29" creationId="{C0ADC389-CF6A-4F74-85EB-9BB01FD86198}"/>
          </ac:picMkLst>
        </pc:picChg>
        <pc:picChg chg="add del mod">
          <ac:chgData name="David Wright" userId="a87a15d8-e9af-43f4-8752-ff9c2f8df3df" providerId="ADAL" clId="{7A4B0678-0BE6-4E30-865C-4AAA46EA3E4A}" dt="2022-04-07T11:34:01.025" v="1339" actId="478"/>
          <ac:picMkLst>
            <pc:docMk/>
            <pc:sldMk cId="1122421380" sldId="266"/>
            <ac:picMk id="31" creationId="{6F81D5BA-9B4F-4537-9BF9-8C18B6BE8150}"/>
          </ac:picMkLst>
        </pc:picChg>
        <pc:picChg chg="add mod">
          <ac:chgData name="David Wright" userId="a87a15d8-e9af-43f4-8752-ff9c2f8df3df" providerId="ADAL" clId="{7A4B0678-0BE6-4E30-865C-4AAA46EA3E4A}" dt="2022-04-11T13:47:01.525" v="7682" actId="1076"/>
          <ac:picMkLst>
            <pc:docMk/>
            <pc:sldMk cId="1122421380" sldId="266"/>
            <ac:picMk id="33" creationId="{957D2D87-7A4A-4ED8-8558-72044E618BC1}"/>
          </ac:picMkLst>
        </pc:picChg>
        <pc:picChg chg="add del mod">
          <ac:chgData name="David Wright" userId="a87a15d8-e9af-43f4-8752-ff9c2f8df3df" providerId="ADAL" clId="{7A4B0678-0BE6-4E30-865C-4AAA46EA3E4A}" dt="2022-04-07T11:34:01.025" v="1339" actId="478"/>
          <ac:picMkLst>
            <pc:docMk/>
            <pc:sldMk cId="1122421380" sldId="266"/>
            <ac:picMk id="36" creationId="{C32944F9-DC56-4BF6-BB35-965EF948053B}"/>
          </ac:picMkLst>
        </pc:picChg>
        <pc:picChg chg="add del mod">
          <ac:chgData name="David Wright" userId="a87a15d8-e9af-43f4-8752-ff9c2f8df3df" providerId="ADAL" clId="{7A4B0678-0BE6-4E30-865C-4AAA46EA3E4A}" dt="2022-04-07T11:34:01.025" v="1339" actId="478"/>
          <ac:picMkLst>
            <pc:docMk/>
            <pc:sldMk cId="1122421380" sldId="266"/>
            <ac:picMk id="38" creationId="{20E96C3C-C1CA-4E66-8851-E868369C1C79}"/>
          </ac:picMkLst>
        </pc:picChg>
        <pc:picChg chg="add mod">
          <ac:chgData name="David Wright" userId="a87a15d8-e9af-43f4-8752-ff9c2f8df3df" providerId="ADAL" clId="{7A4B0678-0BE6-4E30-865C-4AAA46EA3E4A}" dt="2022-04-11T13:27:00.368" v="7383" actId="1076"/>
          <ac:picMkLst>
            <pc:docMk/>
            <pc:sldMk cId="1122421380" sldId="266"/>
            <ac:picMk id="40" creationId="{5FE85A1B-484A-4476-84D8-78F26B6F53EA}"/>
          </ac:picMkLst>
        </pc:picChg>
        <pc:picChg chg="add mod modCrop">
          <ac:chgData name="David Wright" userId="a87a15d8-e9af-43f4-8752-ff9c2f8df3df" providerId="ADAL" clId="{7A4B0678-0BE6-4E30-865C-4AAA46EA3E4A}" dt="2022-04-11T13:44:44.701" v="7538" actId="1076"/>
          <ac:picMkLst>
            <pc:docMk/>
            <pc:sldMk cId="1122421380" sldId="266"/>
            <ac:picMk id="47" creationId="{83A86646-7D34-4E0E-BB0F-8A4CAC063D72}"/>
          </ac:picMkLst>
        </pc:picChg>
        <pc:picChg chg="add mod">
          <ac:chgData name="David Wright" userId="a87a15d8-e9af-43f4-8752-ff9c2f8df3df" providerId="ADAL" clId="{7A4B0678-0BE6-4E30-865C-4AAA46EA3E4A}" dt="2022-04-11T13:46:49.795" v="7680" actId="1035"/>
          <ac:picMkLst>
            <pc:docMk/>
            <pc:sldMk cId="1122421380" sldId="266"/>
            <ac:picMk id="53" creationId="{6F2A118C-7A54-4088-BE9B-7EF223C63B91}"/>
          </ac:picMkLst>
        </pc:picChg>
      </pc:sldChg>
      <pc:sldChg chg="addSp delSp modSp new mod modClrScheme modAnim chgLayout">
        <pc:chgData name="David Wright" userId="a87a15d8-e9af-43f4-8752-ff9c2f8df3df" providerId="ADAL" clId="{7A4B0678-0BE6-4E30-865C-4AAA46EA3E4A}" dt="2022-04-14T12:48:48.403" v="10167"/>
        <pc:sldMkLst>
          <pc:docMk/>
          <pc:sldMk cId="745877187" sldId="267"/>
        </pc:sldMkLst>
        <pc:spChg chg="mod ord">
          <ac:chgData name="David Wright" userId="a87a15d8-e9af-43f4-8752-ff9c2f8df3df" providerId="ADAL" clId="{7A4B0678-0BE6-4E30-865C-4AAA46EA3E4A}" dt="2022-04-14T12:48:48.403" v="10167"/>
          <ac:spMkLst>
            <pc:docMk/>
            <pc:sldMk cId="745877187" sldId="267"/>
            <ac:spMk id="2" creationId="{EF9EB1B7-BC50-4F78-B48B-6F66E5204590}"/>
          </ac:spMkLst>
        </pc:spChg>
        <pc:spChg chg="mod ord">
          <ac:chgData name="David Wright" userId="a87a15d8-e9af-43f4-8752-ff9c2f8df3df" providerId="ADAL" clId="{7A4B0678-0BE6-4E30-865C-4AAA46EA3E4A}" dt="2022-04-14T12:48:48.403" v="10167"/>
          <ac:spMkLst>
            <pc:docMk/>
            <pc:sldMk cId="745877187" sldId="267"/>
            <ac:spMk id="3" creationId="{9EA1EF6D-4309-4DF8-AA35-C36F8DE26B0D}"/>
          </ac:spMkLst>
        </pc:spChg>
        <pc:spChg chg="del">
          <ac:chgData name="David Wright" userId="a87a15d8-e9af-43f4-8752-ff9c2f8df3df" providerId="ADAL" clId="{7A4B0678-0BE6-4E30-865C-4AAA46EA3E4A}" dt="2022-04-07T10:11:11.397" v="673" actId="700"/>
          <ac:spMkLst>
            <pc:docMk/>
            <pc:sldMk cId="745877187" sldId="267"/>
            <ac:spMk id="4" creationId="{B229ADF1-85BD-452B-941D-B7E1FE431BD7}"/>
          </ac:spMkLst>
        </pc:spChg>
        <pc:spChg chg="add mod">
          <ac:chgData name="David Wright" userId="a87a15d8-e9af-43f4-8752-ff9c2f8df3df" providerId="ADAL" clId="{7A4B0678-0BE6-4E30-865C-4AAA46EA3E4A}" dt="2022-04-11T10:42:15.960" v="5679" actId="207"/>
          <ac:spMkLst>
            <pc:docMk/>
            <pc:sldMk cId="745877187" sldId="267"/>
            <ac:spMk id="5" creationId="{A66DA808-D09D-46B6-939D-69EAD65397F5}"/>
          </ac:spMkLst>
        </pc:spChg>
        <pc:spChg chg="add mod">
          <ac:chgData name="David Wright" userId="a87a15d8-e9af-43f4-8752-ff9c2f8df3df" providerId="ADAL" clId="{7A4B0678-0BE6-4E30-865C-4AAA46EA3E4A}" dt="2022-04-11T10:42:32.377" v="5684" actId="14100"/>
          <ac:spMkLst>
            <pc:docMk/>
            <pc:sldMk cId="745877187" sldId="267"/>
            <ac:spMk id="6" creationId="{EF620052-ED26-4EEE-AE78-1E2512CFEB77}"/>
          </ac:spMkLst>
        </pc:spChg>
        <pc:spChg chg="add mod">
          <ac:chgData name="David Wright" userId="a87a15d8-e9af-43f4-8752-ff9c2f8df3df" providerId="ADAL" clId="{7A4B0678-0BE6-4E30-865C-4AAA46EA3E4A}" dt="2022-04-11T10:42:37.189" v="5686" actId="1076"/>
          <ac:spMkLst>
            <pc:docMk/>
            <pc:sldMk cId="745877187" sldId="267"/>
            <ac:spMk id="7" creationId="{A82FDB5B-BB5A-4C02-9D82-C5DEE37DA98A}"/>
          </ac:spMkLst>
        </pc:spChg>
        <pc:spChg chg="add mod">
          <ac:chgData name="David Wright" userId="a87a15d8-e9af-43f4-8752-ff9c2f8df3df" providerId="ADAL" clId="{7A4B0678-0BE6-4E30-865C-4AAA46EA3E4A}" dt="2022-04-11T10:42:45.002" v="5689" actId="14100"/>
          <ac:spMkLst>
            <pc:docMk/>
            <pc:sldMk cId="745877187" sldId="267"/>
            <ac:spMk id="8" creationId="{BB688577-CEDD-4297-9823-11F5B8A80376}"/>
          </ac:spMkLst>
        </pc:spChg>
        <pc:spChg chg="add mod">
          <ac:chgData name="David Wright" userId="a87a15d8-e9af-43f4-8752-ff9c2f8df3df" providerId="ADAL" clId="{7A4B0678-0BE6-4E30-865C-4AAA46EA3E4A}" dt="2022-04-11T10:42:55.049" v="5692" actId="14100"/>
          <ac:spMkLst>
            <pc:docMk/>
            <pc:sldMk cId="745877187" sldId="267"/>
            <ac:spMk id="9" creationId="{4DE4830D-4575-4DF1-B061-14E0C458F1F3}"/>
          </ac:spMkLst>
        </pc:spChg>
        <pc:spChg chg="add mod">
          <ac:chgData name="David Wright" userId="a87a15d8-e9af-43f4-8752-ff9c2f8df3df" providerId="ADAL" clId="{7A4B0678-0BE6-4E30-865C-4AAA46EA3E4A}" dt="2022-04-11T10:42:59.380" v="5694" actId="1076"/>
          <ac:spMkLst>
            <pc:docMk/>
            <pc:sldMk cId="745877187" sldId="267"/>
            <ac:spMk id="10" creationId="{1FEB5A51-AE2B-4FF6-8502-8D67DEC80DDF}"/>
          </ac:spMkLst>
        </pc:spChg>
        <pc:spChg chg="add del mod">
          <ac:chgData name="David Wright" userId="a87a15d8-e9af-43f4-8752-ff9c2f8df3df" providerId="ADAL" clId="{7A4B0678-0BE6-4E30-865C-4AAA46EA3E4A}" dt="2022-04-11T10:44:49.988" v="5708"/>
          <ac:spMkLst>
            <pc:docMk/>
            <pc:sldMk cId="745877187" sldId="267"/>
            <ac:spMk id="11" creationId="{5180C9CB-C8E2-47BF-980A-65D2493352FD}"/>
          </ac:spMkLst>
        </pc:spChg>
        <pc:spChg chg="add mod">
          <ac:chgData name="David Wright" userId="a87a15d8-e9af-43f4-8752-ff9c2f8df3df" providerId="ADAL" clId="{7A4B0678-0BE6-4E30-865C-4AAA46EA3E4A}" dt="2022-04-11T19:48:04.222" v="9496" actId="1076"/>
          <ac:spMkLst>
            <pc:docMk/>
            <pc:sldMk cId="745877187" sldId="267"/>
            <ac:spMk id="12" creationId="{1B266456-8EFA-4656-B3A9-D504F4A9AF13}"/>
          </ac:spMkLst>
        </pc:spChg>
        <pc:spChg chg="add del">
          <ac:chgData name="David Wright" userId="a87a15d8-e9af-43f4-8752-ff9c2f8df3df" providerId="ADAL" clId="{7A4B0678-0BE6-4E30-865C-4AAA46EA3E4A}" dt="2022-04-11T10:46:10.997" v="5792" actId="22"/>
          <ac:spMkLst>
            <pc:docMk/>
            <pc:sldMk cId="745877187" sldId="267"/>
            <ac:spMk id="14" creationId="{095CE4DD-72A9-4778-A4FC-D43DFBAC0182}"/>
          </ac:spMkLst>
        </pc:spChg>
        <pc:spChg chg="add del">
          <ac:chgData name="David Wright" userId="a87a15d8-e9af-43f4-8752-ff9c2f8df3df" providerId="ADAL" clId="{7A4B0678-0BE6-4E30-865C-4AAA46EA3E4A}" dt="2022-04-11T10:46:23.014" v="5794" actId="22"/>
          <ac:spMkLst>
            <pc:docMk/>
            <pc:sldMk cId="745877187" sldId="267"/>
            <ac:spMk id="16" creationId="{6E1FDFF3-28CE-40F3-8BD7-698BD3038EAF}"/>
          </ac:spMkLst>
        </pc:spChg>
        <pc:spChg chg="add mod">
          <ac:chgData name="David Wright" userId="a87a15d8-e9af-43f4-8752-ff9c2f8df3df" providerId="ADAL" clId="{7A4B0678-0BE6-4E30-865C-4AAA46EA3E4A}" dt="2022-04-11T19:48:36.546" v="9514" actId="20577"/>
          <ac:spMkLst>
            <pc:docMk/>
            <pc:sldMk cId="745877187" sldId="267"/>
            <ac:spMk id="22" creationId="{C7EB5DF6-B8CC-41EB-AE4F-F84E6AB0999D}"/>
          </ac:spMkLst>
        </pc:spChg>
        <pc:picChg chg="add mod">
          <ac:chgData name="David Wright" userId="a87a15d8-e9af-43f4-8752-ff9c2f8df3df" providerId="ADAL" clId="{7A4B0678-0BE6-4E30-865C-4AAA46EA3E4A}" dt="2022-04-11T10:41:24.562" v="5674" actId="14100"/>
          <ac:picMkLst>
            <pc:docMk/>
            <pc:sldMk cId="745877187" sldId="267"/>
            <ac:picMk id="4" creationId="{B2DC153D-3FF7-4FEC-BF6A-5F8E8BB06FC5}"/>
          </ac:picMkLst>
        </pc:picChg>
        <pc:picChg chg="add del mod">
          <ac:chgData name="David Wright" userId="a87a15d8-e9af-43f4-8752-ff9c2f8df3df" providerId="ADAL" clId="{7A4B0678-0BE6-4E30-865C-4AAA46EA3E4A}" dt="2022-04-11T10:46:54.373" v="5797" actId="478"/>
          <ac:picMkLst>
            <pc:docMk/>
            <pc:sldMk cId="745877187" sldId="267"/>
            <ac:picMk id="18" creationId="{EA421E23-06FB-477D-B978-77E66274B67C}"/>
          </ac:picMkLst>
        </pc:picChg>
        <pc:picChg chg="add mod">
          <ac:chgData name="David Wright" userId="a87a15d8-e9af-43f4-8752-ff9c2f8df3df" providerId="ADAL" clId="{7A4B0678-0BE6-4E30-865C-4AAA46EA3E4A}" dt="2022-04-11T19:47:57.467" v="9495" actId="1076"/>
          <ac:picMkLst>
            <pc:docMk/>
            <pc:sldMk cId="745877187" sldId="267"/>
            <ac:picMk id="20" creationId="{18B77461-E753-4057-9119-2E1CEC4FDB7D}"/>
          </ac:picMkLst>
        </pc:picChg>
      </pc:sldChg>
      <pc:sldChg chg="addSp delSp modSp new mod ord modAnim modNotesTx">
        <pc:chgData name="David Wright" userId="a87a15d8-e9af-43f4-8752-ff9c2f8df3df" providerId="ADAL" clId="{7A4B0678-0BE6-4E30-865C-4AAA46EA3E4A}" dt="2022-04-14T12:48:48.403" v="10167"/>
        <pc:sldMkLst>
          <pc:docMk/>
          <pc:sldMk cId="1461356814" sldId="268"/>
        </pc:sldMkLst>
        <pc:spChg chg="mod">
          <ac:chgData name="David Wright" userId="a87a15d8-e9af-43f4-8752-ff9c2f8df3df" providerId="ADAL" clId="{7A4B0678-0BE6-4E30-865C-4AAA46EA3E4A}" dt="2022-04-14T12:48:48.403" v="10167"/>
          <ac:spMkLst>
            <pc:docMk/>
            <pc:sldMk cId="1461356814" sldId="268"/>
            <ac:spMk id="2" creationId="{206C652D-4E31-4664-9E64-F756220AF59A}"/>
          </ac:spMkLst>
        </pc:spChg>
        <pc:spChg chg="del">
          <ac:chgData name="David Wright" userId="a87a15d8-e9af-43f4-8752-ff9c2f8df3df" providerId="ADAL" clId="{7A4B0678-0BE6-4E30-865C-4AAA46EA3E4A}" dt="2022-04-07T10:25:17.750" v="756" actId="478"/>
          <ac:spMkLst>
            <pc:docMk/>
            <pc:sldMk cId="1461356814" sldId="268"/>
            <ac:spMk id="3" creationId="{1F4A0885-2ACB-411A-A2F2-4450C4670D89}"/>
          </ac:spMkLst>
        </pc:spChg>
        <pc:spChg chg="add mod">
          <ac:chgData name="David Wright" userId="a87a15d8-e9af-43f4-8752-ff9c2f8df3df" providerId="ADAL" clId="{7A4B0678-0BE6-4E30-865C-4AAA46EA3E4A}" dt="2022-04-11T11:15:04.701" v="6858" actId="1076"/>
          <ac:spMkLst>
            <pc:docMk/>
            <pc:sldMk cId="1461356814" sldId="268"/>
            <ac:spMk id="3" creationId="{A45EA65C-F13A-4FCD-9A34-EAD6653041CE}"/>
          </ac:spMkLst>
        </pc:spChg>
        <pc:spChg chg="add mod">
          <ac:chgData name="David Wright" userId="a87a15d8-e9af-43f4-8752-ff9c2f8df3df" providerId="ADAL" clId="{7A4B0678-0BE6-4E30-865C-4AAA46EA3E4A}" dt="2022-04-11T10:52:29.134" v="5912" actId="14100"/>
          <ac:spMkLst>
            <pc:docMk/>
            <pc:sldMk cId="1461356814" sldId="268"/>
            <ac:spMk id="6" creationId="{40C8342A-9A28-4096-BD3F-743DED4356CB}"/>
          </ac:spMkLst>
        </pc:spChg>
        <pc:spChg chg="add mod">
          <ac:chgData name="David Wright" userId="a87a15d8-e9af-43f4-8752-ff9c2f8df3df" providerId="ADAL" clId="{7A4B0678-0BE6-4E30-865C-4AAA46EA3E4A}" dt="2022-04-11T10:52:37.622" v="5915" actId="14100"/>
          <ac:spMkLst>
            <pc:docMk/>
            <pc:sldMk cId="1461356814" sldId="268"/>
            <ac:spMk id="8" creationId="{B0E5D012-E4EB-41F2-9ED9-2009D7B066FD}"/>
          </ac:spMkLst>
        </pc:spChg>
        <pc:spChg chg="add mod">
          <ac:chgData name="David Wright" userId="a87a15d8-e9af-43f4-8752-ff9c2f8df3df" providerId="ADAL" clId="{7A4B0678-0BE6-4E30-865C-4AAA46EA3E4A}" dt="2022-04-11T10:52:44.999" v="5918" actId="14100"/>
          <ac:spMkLst>
            <pc:docMk/>
            <pc:sldMk cId="1461356814" sldId="268"/>
            <ac:spMk id="9" creationId="{C7A7E046-A3A4-477B-9330-139707F96AFC}"/>
          </ac:spMkLst>
        </pc:spChg>
        <pc:spChg chg="add mod">
          <ac:chgData name="David Wright" userId="a87a15d8-e9af-43f4-8752-ff9c2f8df3df" providerId="ADAL" clId="{7A4B0678-0BE6-4E30-865C-4AAA46EA3E4A}" dt="2022-04-11T10:52:53.245" v="5921" actId="14100"/>
          <ac:spMkLst>
            <pc:docMk/>
            <pc:sldMk cId="1461356814" sldId="268"/>
            <ac:spMk id="10" creationId="{D949D984-914A-4083-B77C-D95EC7036ED6}"/>
          </ac:spMkLst>
        </pc:spChg>
        <pc:spChg chg="add mod">
          <ac:chgData name="David Wright" userId="a87a15d8-e9af-43f4-8752-ff9c2f8df3df" providerId="ADAL" clId="{7A4B0678-0BE6-4E30-865C-4AAA46EA3E4A}" dt="2022-04-11T10:53:00.166" v="5924" actId="14100"/>
          <ac:spMkLst>
            <pc:docMk/>
            <pc:sldMk cId="1461356814" sldId="268"/>
            <ac:spMk id="11" creationId="{CF25BB30-AE20-4AA1-BC12-652BCCE6892A}"/>
          </ac:spMkLst>
        </pc:spChg>
        <pc:spChg chg="add mod">
          <ac:chgData name="David Wright" userId="a87a15d8-e9af-43f4-8752-ff9c2f8df3df" providerId="ADAL" clId="{7A4B0678-0BE6-4E30-865C-4AAA46EA3E4A}" dt="2022-04-11T10:53:11.542" v="5927" actId="14100"/>
          <ac:spMkLst>
            <pc:docMk/>
            <pc:sldMk cId="1461356814" sldId="268"/>
            <ac:spMk id="12" creationId="{ABCB06C1-CD85-4E07-98F7-C961E646BE83}"/>
          </ac:spMkLst>
        </pc:spChg>
        <pc:spChg chg="add mod">
          <ac:chgData name="David Wright" userId="a87a15d8-e9af-43f4-8752-ff9c2f8df3df" providerId="ADAL" clId="{7A4B0678-0BE6-4E30-865C-4AAA46EA3E4A}" dt="2022-04-11T10:53:21.447" v="5930" actId="14100"/>
          <ac:spMkLst>
            <pc:docMk/>
            <pc:sldMk cId="1461356814" sldId="268"/>
            <ac:spMk id="13" creationId="{56E190B0-27ED-4C48-84AA-BCF93D98317A}"/>
          </ac:spMkLst>
        </pc:spChg>
        <pc:spChg chg="add mod">
          <ac:chgData name="David Wright" userId="a87a15d8-e9af-43f4-8752-ff9c2f8df3df" providerId="ADAL" clId="{7A4B0678-0BE6-4E30-865C-4AAA46EA3E4A}" dt="2022-04-11T11:14:42.270" v="6857" actId="14100"/>
          <ac:spMkLst>
            <pc:docMk/>
            <pc:sldMk cId="1461356814" sldId="268"/>
            <ac:spMk id="14" creationId="{2FDAECE4-3E44-4648-BA6A-F1B6C0224EA9}"/>
          </ac:spMkLst>
        </pc:spChg>
        <pc:picChg chg="add mod">
          <ac:chgData name="David Wright" userId="a87a15d8-e9af-43f4-8752-ff9c2f8df3df" providerId="ADAL" clId="{7A4B0678-0BE6-4E30-865C-4AAA46EA3E4A}" dt="2022-04-07T10:25:20.622" v="758" actId="1076"/>
          <ac:picMkLst>
            <pc:docMk/>
            <pc:sldMk cId="1461356814" sldId="268"/>
            <ac:picMk id="5" creationId="{F452C562-CE74-47A3-AC7C-338D6ED3677B}"/>
          </ac:picMkLst>
        </pc:picChg>
        <pc:picChg chg="add mod">
          <ac:chgData name="David Wright" userId="a87a15d8-e9af-43f4-8752-ff9c2f8df3df" providerId="ADAL" clId="{7A4B0678-0BE6-4E30-865C-4AAA46EA3E4A}" dt="2022-04-07T10:25:46.911" v="763" actId="1076"/>
          <ac:picMkLst>
            <pc:docMk/>
            <pc:sldMk cId="1461356814" sldId="268"/>
            <ac:picMk id="7" creationId="{5B0F1707-FE7D-4016-A4E4-D1204E3AB94C}"/>
          </ac:picMkLst>
        </pc:picChg>
      </pc:sldChg>
      <pc:sldChg chg="add ord modNotesTx">
        <pc:chgData name="David Wright" userId="a87a15d8-e9af-43f4-8752-ff9c2f8df3df" providerId="ADAL" clId="{7A4B0678-0BE6-4E30-865C-4AAA46EA3E4A}" dt="2022-04-11T10:34:48.994" v="5644" actId="20577"/>
        <pc:sldMkLst>
          <pc:docMk/>
          <pc:sldMk cId="2991846771" sldId="379"/>
        </pc:sldMkLst>
      </pc:sldChg>
      <pc:sldChg chg="modSp add">
        <pc:chgData name="David Wright" userId="a87a15d8-e9af-43f4-8752-ff9c2f8df3df" providerId="ADAL" clId="{7A4B0678-0BE6-4E30-865C-4AAA46EA3E4A}" dt="2022-04-14T12:48:48.403" v="10167"/>
        <pc:sldMkLst>
          <pc:docMk/>
          <pc:sldMk cId="905037983" sldId="3345"/>
        </pc:sldMkLst>
        <pc:spChg chg="mod">
          <ac:chgData name="David Wright" userId="a87a15d8-e9af-43f4-8752-ff9c2f8df3df" providerId="ADAL" clId="{7A4B0678-0BE6-4E30-865C-4AAA46EA3E4A}" dt="2022-04-14T12:48:48.403" v="10167"/>
          <ac:spMkLst>
            <pc:docMk/>
            <pc:sldMk cId="905037983" sldId="3345"/>
            <ac:spMk id="3" creationId="{2F936EAD-4CA2-4A78-87B8-996652CA29C9}"/>
          </ac:spMkLst>
        </pc:spChg>
        <pc:spChg chg="mod">
          <ac:chgData name="David Wright" userId="a87a15d8-e9af-43f4-8752-ff9c2f8df3df" providerId="ADAL" clId="{7A4B0678-0BE6-4E30-865C-4AAA46EA3E4A}" dt="2022-04-14T12:48:48.403" v="10167"/>
          <ac:spMkLst>
            <pc:docMk/>
            <pc:sldMk cId="905037983" sldId="3345"/>
            <ac:spMk id="5" creationId="{B9780EE5-E1A9-47BC-AA9C-14DD23EE0C38}"/>
          </ac:spMkLst>
        </pc:spChg>
        <pc:spChg chg="mod">
          <ac:chgData name="David Wright" userId="a87a15d8-e9af-43f4-8752-ff9c2f8df3df" providerId="ADAL" clId="{7A4B0678-0BE6-4E30-865C-4AAA46EA3E4A}" dt="2022-04-14T12:48:48.403" v="10167"/>
          <ac:spMkLst>
            <pc:docMk/>
            <pc:sldMk cId="905037983" sldId="3345"/>
            <ac:spMk id="11" creationId="{ED192809-22B3-4588-AC31-F7EE1C80BBB5}"/>
          </ac:spMkLst>
        </pc:spChg>
      </pc:sldChg>
      <pc:sldChg chg="addSp delSp modSp add mod modAnim">
        <pc:chgData name="David Wright" userId="a87a15d8-e9af-43f4-8752-ff9c2f8df3df" providerId="ADAL" clId="{7A4B0678-0BE6-4E30-865C-4AAA46EA3E4A}" dt="2022-04-14T12:48:48.403" v="10167"/>
        <pc:sldMkLst>
          <pc:docMk/>
          <pc:sldMk cId="3874717608" sldId="1790800050"/>
        </pc:sldMkLst>
        <pc:spChg chg="del mod">
          <ac:chgData name="David Wright" userId="a87a15d8-e9af-43f4-8752-ff9c2f8df3df" providerId="ADAL" clId="{7A4B0678-0BE6-4E30-865C-4AAA46EA3E4A}" dt="2022-04-11T11:07:35.460" v="6400" actId="478"/>
          <ac:spMkLst>
            <pc:docMk/>
            <pc:sldMk cId="3874717608" sldId="1790800050"/>
            <ac:spMk id="2" creationId="{00000000-0000-0000-0000-000000000000}"/>
          </ac:spMkLst>
        </pc:spChg>
        <pc:spChg chg="mod">
          <ac:chgData name="David Wright" userId="a87a15d8-e9af-43f4-8752-ff9c2f8df3df" providerId="ADAL" clId="{7A4B0678-0BE6-4E30-865C-4AAA46EA3E4A}" dt="2022-04-14T12:48:48.403" v="10167"/>
          <ac:spMkLst>
            <pc:docMk/>
            <pc:sldMk cId="3874717608" sldId="1790800050"/>
            <ac:spMk id="3" creationId="{00000000-0000-0000-0000-000000000000}"/>
          </ac:spMkLst>
        </pc:spChg>
        <pc:spChg chg="add mod">
          <ac:chgData name="David Wright" userId="a87a15d8-e9af-43f4-8752-ff9c2f8df3df" providerId="ADAL" clId="{7A4B0678-0BE6-4E30-865C-4AAA46EA3E4A}" dt="2022-04-11T11:08:16.983" v="6449" actId="20577"/>
          <ac:spMkLst>
            <pc:docMk/>
            <pc:sldMk cId="3874717608" sldId="1790800050"/>
            <ac:spMk id="5" creationId="{F3C49F69-DD80-497C-A6C1-9D09C8F7BFB6}"/>
          </ac:spMkLst>
        </pc:spChg>
        <pc:spChg chg="add mod">
          <ac:chgData name="David Wright" userId="a87a15d8-e9af-43f4-8752-ff9c2f8df3df" providerId="ADAL" clId="{7A4B0678-0BE6-4E30-865C-4AAA46EA3E4A}" dt="2022-04-11T11:08:36.862" v="6450" actId="1076"/>
          <ac:spMkLst>
            <pc:docMk/>
            <pc:sldMk cId="3874717608" sldId="1790800050"/>
            <ac:spMk id="6" creationId="{E8024CFF-56A4-4E15-BB9D-B6CF6483FEBF}"/>
          </ac:spMkLst>
        </pc:spChg>
        <pc:graphicFrameChg chg="del modGraphic">
          <ac:chgData name="David Wright" userId="a87a15d8-e9af-43f4-8752-ff9c2f8df3df" providerId="ADAL" clId="{7A4B0678-0BE6-4E30-865C-4AAA46EA3E4A}" dt="2022-04-11T11:07:27.097" v="6398" actId="21"/>
          <ac:graphicFrameMkLst>
            <pc:docMk/>
            <pc:sldMk cId="3874717608" sldId="1790800050"/>
            <ac:graphicFrameMk id="4" creationId="{E208859E-8428-4015-9FCD-4B7AC01FE00F}"/>
          </ac:graphicFrameMkLst>
        </pc:graphicFrameChg>
        <pc:graphicFrameChg chg="add mod">
          <ac:chgData name="David Wright" userId="a87a15d8-e9af-43f4-8752-ff9c2f8df3df" providerId="ADAL" clId="{7A4B0678-0BE6-4E30-865C-4AAA46EA3E4A}" dt="2022-04-11T11:07:40.079" v="6401" actId="1076"/>
          <ac:graphicFrameMkLst>
            <pc:docMk/>
            <pc:sldMk cId="3874717608" sldId="1790800050"/>
            <ac:graphicFrameMk id="7" creationId="{CACBE62B-D841-4FF5-9C0C-1314968B56C1}"/>
          </ac:graphicFrameMkLst>
        </pc:graphicFrameChg>
      </pc:sldChg>
      <pc:sldChg chg="addSp delSp modSp new del mod ord modClrScheme modAnim chgLayout">
        <pc:chgData name="David Wright" userId="a87a15d8-e9af-43f4-8752-ff9c2f8df3df" providerId="ADAL" clId="{7A4B0678-0BE6-4E30-865C-4AAA46EA3E4A}" dt="2022-04-07T12:51:52.439" v="3242" actId="47"/>
        <pc:sldMkLst>
          <pc:docMk/>
          <pc:sldMk cId="656818014" sldId="1790800051"/>
        </pc:sldMkLst>
        <pc:spChg chg="mod ord">
          <ac:chgData name="David Wright" userId="a87a15d8-e9af-43f4-8752-ff9c2f8df3df" providerId="ADAL" clId="{7A4B0678-0BE6-4E30-865C-4AAA46EA3E4A}" dt="2022-04-07T11:43:24.545" v="1513" actId="700"/>
          <ac:spMkLst>
            <pc:docMk/>
            <pc:sldMk cId="656818014" sldId="1790800051"/>
            <ac:spMk id="2" creationId="{67E77A62-489E-43BA-9E66-8E2026589AE8}"/>
          </ac:spMkLst>
        </pc:spChg>
        <pc:spChg chg="mod ord">
          <ac:chgData name="David Wright" userId="a87a15d8-e9af-43f4-8752-ff9c2f8df3df" providerId="ADAL" clId="{7A4B0678-0BE6-4E30-865C-4AAA46EA3E4A}" dt="2022-04-07T11:43:24.545" v="1513" actId="700"/>
          <ac:spMkLst>
            <pc:docMk/>
            <pc:sldMk cId="656818014" sldId="1790800051"/>
            <ac:spMk id="3" creationId="{148A5D84-DBDC-4DE1-94AC-44C3033F09BD}"/>
          </ac:spMkLst>
        </pc:spChg>
        <pc:spChg chg="add del mod ord">
          <ac:chgData name="David Wright" userId="a87a15d8-e9af-43f4-8752-ff9c2f8df3df" providerId="ADAL" clId="{7A4B0678-0BE6-4E30-865C-4AAA46EA3E4A}" dt="2022-04-07T11:21:33.447" v="1068" actId="700"/>
          <ac:spMkLst>
            <pc:docMk/>
            <pc:sldMk cId="656818014" sldId="1790800051"/>
            <ac:spMk id="6" creationId="{F36FE395-4113-4C74-A909-25C7B0236D3A}"/>
          </ac:spMkLst>
        </pc:spChg>
        <pc:spChg chg="add del mod ord">
          <ac:chgData name="David Wright" userId="a87a15d8-e9af-43f4-8752-ff9c2f8df3df" providerId="ADAL" clId="{7A4B0678-0BE6-4E30-865C-4AAA46EA3E4A}" dt="2022-04-07T11:27:59.411" v="1201" actId="700"/>
          <ac:spMkLst>
            <pc:docMk/>
            <pc:sldMk cId="656818014" sldId="1790800051"/>
            <ac:spMk id="7" creationId="{F7E4E85C-5008-40DC-A265-F55660DC0B7F}"/>
          </ac:spMkLst>
        </pc:spChg>
        <pc:spChg chg="add mod">
          <ac:chgData name="David Wright" userId="a87a15d8-e9af-43f4-8752-ff9c2f8df3df" providerId="ADAL" clId="{7A4B0678-0BE6-4E30-865C-4AAA46EA3E4A}" dt="2022-04-07T11:28:19.496" v="1223" actId="1076"/>
          <ac:spMkLst>
            <pc:docMk/>
            <pc:sldMk cId="656818014" sldId="1790800051"/>
            <ac:spMk id="8" creationId="{1DC5D72D-3CFF-449D-9AFD-1F34B8AB1133}"/>
          </ac:spMkLst>
        </pc:spChg>
        <pc:spChg chg="add mod">
          <ac:chgData name="David Wright" userId="a87a15d8-e9af-43f4-8752-ff9c2f8df3df" providerId="ADAL" clId="{7A4B0678-0BE6-4E30-865C-4AAA46EA3E4A}" dt="2022-04-07T11:28:19.496" v="1223" actId="1076"/>
          <ac:spMkLst>
            <pc:docMk/>
            <pc:sldMk cId="656818014" sldId="1790800051"/>
            <ac:spMk id="9" creationId="{F9CA75AA-E5C5-4ABD-9591-E81A5DAC06A5}"/>
          </ac:spMkLst>
        </pc:spChg>
        <pc:spChg chg="add mod">
          <ac:chgData name="David Wright" userId="a87a15d8-e9af-43f4-8752-ff9c2f8df3df" providerId="ADAL" clId="{7A4B0678-0BE6-4E30-865C-4AAA46EA3E4A}" dt="2022-04-07T11:28:19.496" v="1223" actId="1076"/>
          <ac:spMkLst>
            <pc:docMk/>
            <pc:sldMk cId="656818014" sldId="1790800051"/>
            <ac:spMk id="13" creationId="{6C81A12C-2AE9-43FC-AA79-5CCC39409E12}"/>
          </ac:spMkLst>
        </pc:spChg>
        <pc:spChg chg="add mod">
          <ac:chgData name="David Wright" userId="a87a15d8-e9af-43f4-8752-ff9c2f8df3df" providerId="ADAL" clId="{7A4B0678-0BE6-4E30-865C-4AAA46EA3E4A}" dt="2022-04-07T11:28:49.048" v="1247" actId="20577"/>
          <ac:spMkLst>
            <pc:docMk/>
            <pc:sldMk cId="656818014" sldId="1790800051"/>
            <ac:spMk id="14" creationId="{077456C2-8AE4-4DE2-8622-771F6821267E}"/>
          </ac:spMkLst>
        </pc:spChg>
        <pc:spChg chg="add mod">
          <ac:chgData name="David Wright" userId="a87a15d8-e9af-43f4-8752-ff9c2f8df3df" providerId="ADAL" clId="{7A4B0678-0BE6-4E30-865C-4AAA46EA3E4A}" dt="2022-04-07T11:28:59.937" v="1251" actId="20577"/>
          <ac:spMkLst>
            <pc:docMk/>
            <pc:sldMk cId="656818014" sldId="1790800051"/>
            <ac:spMk id="15" creationId="{F5881905-2779-44AA-B195-85BEE5ED7D1C}"/>
          </ac:spMkLst>
        </pc:spChg>
        <pc:spChg chg="add del mod">
          <ac:chgData name="David Wright" userId="a87a15d8-e9af-43f4-8752-ff9c2f8df3df" providerId="ADAL" clId="{7A4B0678-0BE6-4E30-865C-4AAA46EA3E4A}" dt="2022-04-07T12:51:13.020" v="3235" actId="478"/>
          <ac:spMkLst>
            <pc:docMk/>
            <pc:sldMk cId="656818014" sldId="1790800051"/>
            <ac:spMk id="16" creationId="{6F06685A-66C9-4652-BF4A-FABDD486C13C}"/>
          </ac:spMkLst>
        </pc:spChg>
        <pc:spChg chg="add del mod">
          <ac:chgData name="David Wright" userId="a87a15d8-e9af-43f4-8752-ff9c2f8df3df" providerId="ADAL" clId="{7A4B0678-0BE6-4E30-865C-4AAA46EA3E4A}" dt="2022-04-07T12:51:14.595" v="3236" actId="478"/>
          <ac:spMkLst>
            <pc:docMk/>
            <pc:sldMk cId="656818014" sldId="1790800051"/>
            <ac:spMk id="17" creationId="{53A78A9B-F31C-4862-AACE-9C7C47A1668A}"/>
          </ac:spMkLst>
        </pc:spChg>
        <pc:spChg chg="add mod">
          <ac:chgData name="David Wright" userId="a87a15d8-e9af-43f4-8752-ff9c2f8df3df" providerId="ADAL" clId="{7A4B0678-0BE6-4E30-865C-4AAA46EA3E4A}" dt="2022-04-07T12:51:18.527" v="3237" actId="1076"/>
          <ac:spMkLst>
            <pc:docMk/>
            <pc:sldMk cId="656818014" sldId="1790800051"/>
            <ac:spMk id="18" creationId="{244E47BD-60F5-42EC-8B15-B69C65771FD7}"/>
          </ac:spMkLst>
        </pc:spChg>
        <pc:spChg chg="add mod">
          <ac:chgData name="David Wright" userId="a87a15d8-e9af-43f4-8752-ff9c2f8df3df" providerId="ADAL" clId="{7A4B0678-0BE6-4E30-865C-4AAA46EA3E4A}" dt="2022-04-07T11:43:51.512" v="1570" actId="5793"/>
          <ac:spMkLst>
            <pc:docMk/>
            <pc:sldMk cId="656818014" sldId="1790800051"/>
            <ac:spMk id="21" creationId="{65B7773A-CC40-4870-944E-1DBF607BE1CD}"/>
          </ac:spMkLst>
        </pc:spChg>
        <pc:picChg chg="add del mod">
          <ac:chgData name="David Wright" userId="a87a15d8-e9af-43f4-8752-ff9c2f8df3df" providerId="ADAL" clId="{7A4B0678-0BE6-4E30-865C-4AAA46EA3E4A}" dt="2022-04-07T11:21:35.283" v="1069" actId="21"/>
          <ac:picMkLst>
            <pc:docMk/>
            <pc:sldMk cId="656818014" sldId="1790800051"/>
            <ac:picMk id="5" creationId="{E6238CF1-20BD-4AB9-8201-271178CAEC40}"/>
          </ac:picMkLst>
        </pc:picChg>
        <pc:picChg chg="add mod">
          <ac:chgData name="David Wright" userId="a87a15d8-e9af-43f4-8752-ff9c2f8df3df" providerId="ADAL" clId="{7A4B0678-0BE6-4E30-865C-4AAA46EA3E4A}" dt="2022-04-07T11:28:25.593" v="1224" actId="1076"/>
          <ac:picMkLst>
            <pc:docMk/>
            <pc:sldMk cId="656818014" sldId="1790800051"/>
            <ac:picMk id="10" creationId="{72835965-A607-40F0-99CF-7653839296E8}"/>
          </ac:picMkLst>
        </pc:picChg>
        <pc:picChg chg="add mod">
          <ac:chgData name="David Wright" userId="a87a15d8-e9af-43f4-8752-ff9c2f8df3df" providerId="ADAL" clId="{7A4B0678-0BE6-4E30-865C-4AAA46EA3E4A}" dt="2022-04-07T11:28:19.496" v="1223" actId="1076"/>
          <ac:picMkLst>
            <pc:docMk/>
            <pc:sldMk cId="656818014" sldId="1790800051"/>
            <ac:picMk id="11" creationId="{DD604468-DE29-4962-863B-F42F16F74B0E}"/>
          </ac:picMkLst>
        </pc:picChg>
        <pc:picChg chg="add mod">
          <ac:chgData name="David Wright" userId="a87a15d8-e9af-43f4-8752-ff9c2f8df3df" providerId="ADAL" clId="{7A4B0678-0BE6-4E30-865C-4AAA46EA3E4A}" dt="2022-04-07T11:28:19.496" v="1223" actId="1076"/>
          <ac:picMkLst>
            <pc:docMk/>
            <pc:sldMk cId="656818014" sldId="1790800051"/>
            <ac:picMk id="12" creationId="{5F92D17C-26EA-42B0-B272-575D313D6A11}"/>
          </ac:picMkLst>
        </pc:picChg>
        <pc:picChg chg="add mod">
          <ac:chgData name="David Wright" userId="a87a15d8-e9af-43f4-8752-ff9c2f8df3df" providerId="ADAL" clId="{7A4B0678-0BE6-4E30-865C-4AAA46EA3E4A}" dt="2022-04-07T12:51:21.031" v="3238" actId="1076"/>
          <ac:picMkLst>
            <pc:docMk/>
            <pc:sldMk cId="656818014" sldId="1790800051"/>
            <ac:picMk id="20" creationId="{7AF99804-D140-4105-BD0C-41B65E2345A7}"/>
          </ac:picMkLst>
        </pc:picChg>
      </pc:sldChg>
      <pc:sldChg chg="addSp delSp modSp new mod modClrScheme addAnim delAnim modAnim chgLayout">
        <pc:chgData name="David Wright" userId="a87a15d8-e9af-43f4-8752-ff9c2f8df3df" providerId="ADAL" clId="{7A4B0678-0BE6-4E30-865C-4AAA46EA3E4A}" dt="2022-04-14T12:48:48.403" v="10167"/>
        <pc:sldMkLst>
          <pc:docMk/>
          <pc:sldMk cId="3655675917" sldId="1790800052"/>
        </pc:sldMkLst>
        <pc:spChg chg="del mod ord">
          <ac:chgData name="David Wright" userId="a87a15d8-e9af-43f4-8752-ff9c2f8df3df" providerId="ADAL" clId="{7A4B0678-0BE6-4E30-865C-4AAA46EA3E4A}" dt="2022-04-07T11:21:44.274" v="1072" actId="700"/>
          <ac:spMkLst>
            <pc:docMk/>
            <pc:sldMk cId="3655675917" sldId="1790800052"/>
            <ac:spMk id="2" creationId="{497B28B7-6A53-4648-8669-7D824EE6D119}"/>
          </ac:spMkLst>
        </pc:spChg>
        <pc:spChg chg="del mod ord">
          <ac:chgData name="David Wright" userId="a87a15d8-e9af-43f4-8752-ff9c2f8df3df" providerId="ADAL" clId="{7A4B0678-0BE6-4E30-865C-4AAA46EA3E4A}" dt="2022-04-07T11:21:44.274" v="1072" actId="700"/>
          <ac:spMkLst>
            <pc:docMk/>
            <pc:sldMk cId="3655675917" sldId="1790800052"/>
            <ac:spMk id="3" creationId="{F184B78B-52B7-442D-93E2-41D1144C326E}"/>
          </ac:spMkLst>
        </pc:spChg>
        <pc:spChg chg="add mod ord">
          <ac:chgData name="David Wright" userId="a87a15d8-e9af-43f4-8752-ff9c2f8df3df" providerId="ADAL" clId="{7A4B0678-0BE6-4E30-865C-4AAA46EA3E4A}" dt="2022-04-14T12:48:48.403" v="10167"/>
          <ac:spMkLst>
            <pc:docMk/>
            <pc:sldMk cId="3655675917" sldId="1790800052"/>
            <ac:spMk id="4" creationId="{E63041F8-FE37-4751-99D0-CD7F9E450ADF}"/>
          </ac:spMkLst>
        </pc:spChg>
        <pc:spChg chg="add mod ord">
          <ac:chgData name="David Wright" userId="a87a15d8-e9af-43f4-8752-ff9c2f8df3df" providerId="ADAL" clId="{7A4B0678-0BE6-4E30-865C-4AAA46EA3E4A}" dt="2022-04-14T12:48:48.403" v="10167"/>
          <ac:spMkLst>
            <pc:docMk/>
            <pc:sldMk cId="3655675917" sldId="1790800052"/>
            <ac:spMk id="5" creationId="{A2775DC3-E5AE-4A88-B0B2-B449ED76E5BD}"/>
          </ac:spMkLst>
        </pc:spChg>
        <pc:spChg chg="add del mod ord">
          <ac:chgData name="David Wright" userId="a87a15d8-e9af-43f4-8752-ff9c2f8df3df" providerId="ADAL" clId="{7A4B0678-0BE6-4E30-865C-4AAA46EA3E4A}" dt="2022-04-07T11:21:46.029" v="1073"/>
          <ac:spMkLst>
            <pc:docMk/>
            <pc:sldMk cId="3655675917" sldId="1790800052"/>
            <ac:spMk id="6" creationId="{2745DA05-399A-4E99-9C78-59FCDCB3DC54}"/>
          </ac:spMkLst>
        </pc:spChg>
        <pc:spChg chg="add mod ord">
          <ac:chgData name="David Wright" userId="a87a15d8-e9af-43f4-8752-ff9c2f8df3df" providerId="ADAL" clId="{7A4B0678-0BE6-4E30-865C-4AAA46EA3E4A}" dt="2022-04-11T13:27:39.648" v="7403" actId="1035"/>
          <ac:spMkLst>
            <pc:docMk/>
            <pc:sldMk cId="3655675917" sldId="1790800052"/>
            <ac:spMk id="12" creationId="{CE364F6A-463C-4D12-BE6A-200CF46876CC}"/>
          </ac:spMkLst>
        </pc:spChg>
        <pc:spChg chg="add mod ord">
          <ac:chgData name="David Wright" userId="a87a15d8-e9af-43f4-8752-ff9c2f8df3df" providerId="ADAL" clId="{7A4B0678-0BE6-4E30-865C-4AAA46EA3E4A}" dt="2022-04-11T11:33:48.270" v="7283" actId="1076"/>
          <ac:spMkLst>
            <pc:docMk/>
            <pc:sldMk cId="3655675917" sldId="1790800052"/>
            <ac:spMk id="13" creationId="{AD9ADB96-8D90-41A8-9C00-3278BCA62B43}"/>
          </ac:spMkLst>
        </pc:spChg>
        <pc:spChg chg="add mod">
          <ac:chgData name="David Wright" userId="a87a15d8-e9af-43f4-8752-ff9c2f8df3df" providerId="ADAL" clId="{7A4B0678-0BE6-4E30-865C-4AAA46EA3E4A}" dt="2022-04-11T11:36:22.387" v="7306" actId="20577"/>
          <ac:spMkLst>
            <pc:docMk/>
            <pc:sldMk cId="3655675917" sldId="1790800052"/>
            <ac:spMk id="15" creationId="{8E15785B-9E50-499F-9D77-1003951A4A20}"/>
          </ac:spMkLst>
        </pc:spChg>
        <pc:spChg chg="add mod">
          <ac:chgData name="David Wright" userId="a87a15d8-e9af-43f4-8752-ff9c2f8df3df" providerId="ADAL" clId="{7A4B0678-0BE6-4E30-865C-4AAA46EA3E4A}" dt="2022-04-11T13:29:47.078" v="7439" actId="20577"/>
          <ac:spMkLst>
            <pc:docMk/>
            <pc:sldMk cId="3655675917" sldId="1790800052"/>
            <ac:spMk id="16" creationId="{638220A4-A595-45B4-88E8-28AA59C97D25}"/>
          </ac:spMkLst>
        </pc:spChg>
        <pc:spChg chg="add mod">
          <ac:chgData name="David Wright" userId="a87a15d8-e9af-43f4-8752-ff9c2f8df3df" providerId="ADAL" clId="{7A4B0678-0BE6-4E30-865C-4AAA46EA3E4A}" dt="2022-04-11T13:29:26.865" v="7419" actId="1076"/>
          <ac:spMkLst>
            <pc:docMk/>
            <pc:sldMk cId="3655675917" sldId="1790800052"/>
            <ac:spMk id="18" creationId="{7AF5EEBF-8550-4F5F-B0BC-28339773BEA7}"/>
          </ac:spMkLst>
        </pc:spChg>
        <pc:spChg chg="add mod">
          <ac:chgData name="David Wright" userId="a87a15d8-e9af-43f4-8752-ff9c2f8df3df" providerId="ADAL" clId="{7A4B0678-0BE6-4E30-865C-4AAA46EA3E4A}" dt="2022-04-11T13:27:39.648" v="7403" actId="1035"/>
          <ac:spMkLst>
            <pc:docMk/>
            <pc:sldMk cId="3655675917" sldId="1790800052"/>
            <ac:spMk id="19" creationId="{32D51056-A0DF-40FB-A14B-F3762101490D}"/>
          </ac:spMkLst>
        </pc:spChg>
        <pc:picChg chg="add mod modCrop">
          <ac:chgData name="David Wright" userId="a87a15d8-e9af-43f4-8752-ff9c2f8df3df" providerId="ADAL" clId="{7A4B0678-0BE6-4E30-865C-4AAA46EA3E4A}" dt="2022-04-11T13:28:45" v="7405" actId="1076"/>
          <ac:picMkLst>
            <pc:docMk/>
            <pc:sldMk cId="3655675917" sldId="1790800052"/>
            <ac:picMk id="7" creationId="{ACD3E272-B702-4CAF-89E3-7C2910F5DD72}"/>
          </ac:picMkLst>
        </pc:picChg>
        <pc:picChg chg="add mod modCrop">
          <ac:chgData name="David Wright" userId="a87a15d8-e9af-43f4-8752-ff9c2f8df3df" providerId="ADAL" clId="{7A4B0678-0BE6-4E30-865C-4AAA46EA3E4A}" dt="2022-04-07T11:26:05.508" v="1160" actId="1076"/>
          <ac:picMkLst>
            <pc:docMk/>
            <pc:sldMk cId="3655675917" sldId="1790800052"/>
            <ac:picMk id="9" creationId="{07D75E26-334A-4F49-9FA9-8EE95C05CAFF}"/>
          </ac:picMkLst>
        </pc:picChg>
        <pc:picChg chg="add mod">
          <ac:chgData name="David Wright" userId="a87a15d8-e9af-43f4-8752-ff9c2f8df3df" providerId="ADAL" clId="{7A4B0678-0BE6-4E30-865C-4AAA46EA3E4A}" dt="2022-04-11T13:29:09.634" v="7414" actId="1076"/>
          <ac:picMkLst>
            <pc:docMk/>
            <pc:sldMk cId="3655675917" sldId="1790800052"/>
            <ac:picMk id="11" creationId="{019C0BD6-789C-4524-81C9-EB59E01A0550}"/>
          </ac:picMkLst>
        </pc:picChg>
        <pc:picChg chg="add mod">
          <ac:chgData name="David Wright" userId="a87a15d8-e9af-43f4-8752-ff9c2f8df3df" providerId="ADAL" clId="{7A4B0678-0BE6-4E30-865C-4AAA46EA3E4A}" dt="2022-04-11T13:45:49.781" v="7553" actId="1076"/>
          <ac:picMkLst>
            <pc:docMk/>
            <pc:sldMk cId="3655675917" sldId="1790800052"/>
            <ac:picMk id="14" creationId="{D875820E-0802-4871-AFB8-475993EF83D8}"/>
          </ac:picMkLst>
        </pc:picChg>
        <pc:picChg chg="add del mod">
          <ac:chgData name="David Wright" userId="a87a15d8-e9af-43f4-8752-ff9c2f8df3df" providerId="ADAL" clId="{7A4B0678-0BE6-4E30-865C-4AAA46EA3E4A}" dt="2022-04-11T13:45:47.711" v="7552" actId="478"/>
          <ac:picMkLst>
            <pc:docMk/>
            <pc:sldMk cId="3655675917" sldId="1790800052"/>
            <ac:picMk id="20" creationId="{B8D9DA64-2D47-4DD1-AC42-DCB41CE75E0E}"/>
          </ac:picMkLst>
        </pc:picChg>
      </pc:sldChg>
      <pc:sldChg chg="addSp delSp modSp new del mod">
        <pc:chgData name="David Wright" userId="a87a15d8-e9af-43f4-8752-ff9c2f8df3df" providerId="ADAL" clId="{7A4B0678-0BE6-4E30-865C-4AAA46EA3E4A}" dt="2022-04-11T13:45:57.299" v="7554" actId="47"/>
        <pc:sldMkLst>
          <pc:docMk/>
          <pc:sldMk cId="1505162356" sldId="1790800053"/>
        </pc:sldMkLst>
        <pc:spChg chg="mod">
          <ac:chgData name="David Wright" userId="a87a15d8-e9af-43f4-8752-ff9c2f8df3df" providerId="ADAL" clId="{7A4B0678-0BE6-4E30-865C-4AAA46EA3E4A}" dt="2022-04-11T10:09:03.748" v="4498"/>
          <ac:spMkLst>
            <pc:docMk/>
            <pc:sldMk cId="1505162356" sldId="1790800053"/>
            <ac:spMk id="2" creationId="{F3CAD6AD-8E81-4A88-BCE2-6515C98A3AA8}"/>
          </ac:spMkLst>
        </pc:spChg>
        <pc:spChg chg="mod">
          <ac:chgData name="David Wright" userId="a87a15d8-e9af-43f4-8752-ff9c2f8df3df" providerId="ADAL" clId="{7A4B0678-0BE6-4E30-865C-4AAA46EA3E4A}" dt="2022-04-11T10:09:03.986" v="4500" actId="27636"/>
          <ac:spMkLst>
            <pc:docMk/>
            <pc:sldMk cId="1505162356" sldId="1790800053"/>
            <ac:spMk id="3" creationId="{83E69722-3F81-4B02-846A-2187212A9238}"/>
          </ac:spMkLst>
        </pc:spChg>
        <pc:spChg chg="add mod">
          <ac:chgData name="David Wright" userId="a87a15d8-e9af-43f4-8752-ff9c2f8df3df" providerId="ADAL" clId="{7A4B0678-0BE6-4E30-865C-4AAA46EA3E4A}" dt="2022-04-11T13:24:38.786" v="7378" actId="108"/>
          <ac:spMkLst>
            <pc:docMk/>
            <pc:sldMk cId="1505162356" sldId="1790800053"/>
            <ac:spMk id="4" creationId="{BAEDF91A-0957-463D-BAC5-065057DA12D7}"/>
          </ac:spMkLst>
        </pc:spChg>
        <pc:spChg chg="add del mod">
          <ac:chgData name="David Wright" userId="a87a15d8-e9af-43f4-8752-ff9c2f8df3df" providerId="ADAL" clId="{7A4B0678-0BE6-4E30-865C-4AAA46EA3E4A}" dt="2022-04-07T11:48:39.669" v="1797"/>
          <ac:spMkLst>
            <pc:docMk/>
            <pc:sldMk cId="1505162356" sldId="1790800053"/>
            <ac:spMk id="6" creationId="{99D2B667-A977-4C37-9312-3BDC1B0B1FB8}"/>
          </ac:spMkLst>
        </pc:spChg>
        <pc:spChg chg="add mod">
          <ac:chgData name="David Wright" userId="a87a15d8-e9af-43f4-8752-ff9c2f8df3df" providerId="ADAL" clId="{7A4B0678-0BE6-4E30-865C-4AAA46EA3E4A}" dt="2022-04-07T11:50:29.309" v="1899" actId="207"/>
          <ac:spMkLst>
            <pc:docMk/>
            <pc:sldMk cId="1505162356" sldId="1790800053"/>
            <ac:spMk id="9" creationId="{D20056A6-116F-41B6-948C-289A145B55EB}"/>
          </ac:spMkLst>
        </pc:spChg>
        <pc:spChg chg="add mod">
          <ac:chgData name="David Wright" userId="a87a15d8-e9af-43f4-8752-ff9c2f8df3df" providerId="ADAL" clId="{7A4B0678-0BE6-4E30-865C-4AAA46EA3E4A}" dt="2022-04-07T11:50:11.371" v="1869" actId="1076"/>
          <ac:spMkLst>
            <pc:docMk/>
            <pc:sldMk cId="1505162356" sldId="1790800053"/>
            <ac:spMk id="11" creationId="{86BEB969-9E07-4CFF-AD20-65E247C8664C}"/>
          </ac:spMkLst>
        </pc:spChg>
        <pc:picChg chg="add del mod">
          <ac:chgData name="David Wright" userId="a87a15d8-e9af-43f4-8752-ff9c2f8df3df" providerId="ADAL" clId="{7A4B0678-0BE6-4E30-865C-4AAA46EA3E4A}" dt="2022-04-07T11:49:22.927" v="1809" actId="1076"/>
          <ac:picMkLst>
            <pc:docMk/>
            <pc:sldMk cId="1505162356" sldId="1790800053"/>
            <ac:picMk id="5" creationId="{205DE14B-36C1-432A-9B47-9773652CF935}"/>
          </ac:picMkLst>
        </pc:picChg>
        <pc:picChg chg="add mod">
          <ac:chgData name="David Wright" userId="a87a15d8-e9af-43f4-8752-ff9c2f8df3df" providerId="ADAL" clId="{7A4B0678-0BE6-4E30-865C-4AAA46EA3E4A}" dt="2022-04-07T11:49:27.240" v="1811" actId="1076"/>
          <ac:picMkLst>
            <pc:docMk/>
            <pc:sldMk cId="1505162356" sldId="1790800053"/>
            <ac:picMk id="7" creationId="{34949F4F-2468-4352-9457-3F7EBD2A138D}"/>
          </ac:picMkLst>
        </pc:picChg>
        <pc:picChg chg="add mod">
          <ac:chgData name="David Wright" userId="a87a15d8-e9af-43f4-8752-ff9c2f8df3df" providerId="ADAL" clId="{7A4B0678-0BE6-4E30-865C-4AAA46EA3E4A}" dt="2022-04-07T11:49:28.848" v="1812" actId="1076"/>
          <ac:picMkLst>
            <pc:docMk/>
            <pc:sldMk cId="1505162356" sldId="1790800053"/>
            <ac:picMk id="8" creationId="{67DA3934-2AE7-42F8-ACE2-496FB1960F3A}"/>
          </ac:picMkLst>
        </pc:picChg>
      </pc:sldChg>
      <pc:sldChg chg="addSp delSp modSp new mod delAnim modAnim modNotesTx">
        <pc:chgData name="David Wright" userId="a87a15d8-e9af-43f4-8752-ff9c2f8df3df" providerId="ADAL" clId="{7A4B0678-0BE6-4E30-865C-4AAA46EA3E4A}" dt="2022-04-14T12:48:48.403" v="10167"/>
        <pc:sldMkLst>
          <pc:docMk/>
          <pc:sldMk cId="3766813738" sldId="1790800054"/>
        </pc:sldMkLst>
        <pc:spChg chg="mod">
          <ac:chgData name="David Wright" userId="a87a15d8-e9af-43f4-8752-ff9c2f8df3df" providerId="ADAL" clId="{7A4B0678-0BE6-4E30-865C-4AAA46EA3E4A}" dt="2022-04-14T12:48:48.403" v="10167"/>
          <ac:spMkLst>
            <pc:docMk/>
            <pc:sldMk cId="3766813738" sldId="1790800054"/>
            <ac:spMk id="2" creationId="{61A14381-CF14-4293-87A7-D22F24021C76}"/>
          </ac:spMkLst>
        </pc:spChg>
        <pc:spChg chg="mod">
          <ac:chgData name="David Wright" userId="a87a15d8-e9af-43f4-8752-ff9c2f8df3df" providerId="ADAL" clId="{7A4B0678-0BE6-4E30-865C-4AAA46EA3E4A}" dt="2022-04-14T12:48:48.403" v="10167"/>
          <ac:spMkLst>
            <pc:docMk/>
            <pc:sldMk cId="3766813738" sldId="1790800054"/>
            <ac:spMk id="3" creationId="{A0AAEF0E-F5C5-4D88-B5F9-556C154D8E20}"/>
          </ac:spMkLst>
        </pc:spChg>
        <pc:spChg chg="add mod">
          <ac:chgData name="David Wright" userId="a87a15d8-e9af-43f4-8752-ff9c2f8df3df" providerId="ADAL" clId="{7A4B0678-0BE6-4E30-865C-4AAA46EA3E4A}" dt="2022-04-11T14:24:09.846" v="8615" actId="1037"/>
          <ac:spMkLst>
            <pc:docMk/>
            <pc:sldMk cId="3766813738" sldId="1790800054"/>
            <ac:spMk id="4" creationId="{3902AD19-16AC-4FC4-BDFB-92F718D36A93}"/>
          </ac:spMkLst>
        </pc:spChg>
        <pc:spChg chg="add mod">
          <ac:chgData name="David Wright" userId="a87a15d8-e9af-43f4-8752-ff9c2f8df3df" providerId="ADAL" clId="{7A4B0678-0BE6-4E30-865C-4AAA46EA3E4A}" dt="2022-04-11T14:24:09.846" v="8615" actId="1037"/>
          <ac:spMkLst>
            <pc:docMk/>
            <pc:sldMk cId="3766813738" sldId="1790800054"/>
            <ac:spMk id="5" creationId="{648A5122-9167-4826-AAE1-367F73337EAB}"/>
          </ac:spMkLst>
        </pc:spChg>
        <pc:spChg chg="add del">
          <ac:chgData name="David Wright" userId="a87a15d8-e9af-43f4-8752-ff9c2f8df3df" providerId="ADAL" clId="{7A4B0678-0BE6-4E30-865C-4AAA46EA3E4A}" dt="2022-04-07T11:58:05.578" v="1997" actId="22"/>
          <ac:spMkLst>
            <pc:docMk/>
            <pc:sldMk cId="3766813738" sldId="1790800054"/>
            <ac:spMk id="5" creationId="{C345F6EB-731B-4F93-8BE1-48CC7CDC9708}"/>
          </ac:spMkLst>
        </pc:spChg>
        <pc:spChg chg="add mod">
          <ac:chgData name="David Wright" userId="a87a15d8-e9af-43f4-8752-ff9c2f8df3df" providerId="ADAL" clId="{7A4B0678-0BE6-4E30-865C-4AAA46EA3E4A}" dt="2022-04-11T13:56:01.850" v="7748" actId="1076"/>
          <ac:spMkLst>
            <pc:docMk/>
            <pc:sldMk cId="3766813738" sldId="1790800054"/>
            <ac:spMk id="8" creationId="{06585763-568F-4C2B-BBE6-6E2C5C23DFBB}"/>
          </ac:spMkLst>
        </pc:spChg>
        <pc:spChg chg="add mod">
          <ac:chgData name="David Wright" userId="a87a15d8-e9af-43f4-8752-ff9c2f8df3df" providerId="ADAL" clId="{7A4B0678-0BE6-4E30-865C-4AAA46EA3E4A}" dt="2022-04-11T13:56:07.394" v="7751" actId="1076"/>
          <ac:spMkLst>
            <pc:docMk/>
            <pc:sldMk cId="3766813738" sldId="1790800054"/>
            <ac:spMk id="12" creationId="{6978349E-915B-42DD-B0D1-0F1145390381}"/>
          </ac:spMkLst>
        </pc:spChg>
        <pc:spChg chg="add mod">
          <ac:chgData name="David Wright" userId="a87a15d8-e9af-43f4-8752-ff9c2f8df3df" providerId="ADAL" clId="{7A4B0678-0BE6-4E30-865C-4AAA46EA3E4A}" dt="2022-04-11T14:24:09.846" v="8615" actId="1037"/>
          <ac:spMkLst>
            <pc:docMk/>
            <pc:sldMk cId="3766813738" sldId="1790800054"/>
            <ac:spMk id="14" creationId="{D3BA75DC-9487-462F-AAAC-D7D459273174}"/>
          </ac:spMkLst>
        </pc:spChg>
        <pc:spChg chg="add mod">
          <ac:chgData name="David Wright" userId="a87a15d8-e9af-43f4-8752-ff9c2f8df3df" providerId="ADAL" clId="{7A4B0678-0BE6-4E30-865C-4AAA46EA3E4A}" dt="2022-04-11T14:24:09.846" v="8615" actId="1037"/>
          <ac:spMkLst>
            <pc:docMk/>
            <pc:sldMk cId="3766813738" sldId="1790800054"/>
            <ac:spMk id="15" creationId="{95868375-9F62-4CA4-9E9A-9B0E00FABC72}"/>
          </ac:spMkLst>
        </pc:spChg>
        <pc:spChg chg="add mod">
          <ac:chgData name="David Wright" userId="a87a15d8-e9af-43f4-8752-ff9c2f8df3df" providerId="ADAL" clId="{7A4B0678-0BE6-4E30-865C-4AAA46EA3E4A}" dt="2022-04-11T14:24:09.846" v="8615" actId="1037"/>
          <ac:spMkLst>
            <pc:docMk/>
            <pc:sldMk cId="3766813738" sldId="1790800054"/>
            <ac:spMk id="16" creationId="{35D3C5A9-9920-4660-9E1B-C56F4C1665BC}"/>
          </ac:spMkLst>
        </pc:spChg>
        <pc:spChg chg="add mod">
          <ac:chgData name="David Wright" userId="a87a15d8-e9af-43f4-8752-ff9c2f8df3df" providerId="ADAL" clId="{7A4B0678-0BE6-4E30-865C-4AAA46EA3E4A}" dt="2022-04-11T14:24:09.846" v="8615" actId="1037"/>
          <ac:spMkLst>
            <pc:docMk/>
            <pc:sldMk cId="3766813738" sldId="1790800054"/>
            <ac:spMk id="17" creationId="{ECD97234-6909-4068-9492-CEA80CB83BED}"/>
          </ac:spMkLst>
        </pc:spChg>
        <pc:spChg chg="add del mod">
          <ac:chgData name="David Wright" userId="a87a15d8-e9af-43f4-8752-ff9c2f8df3df" providerId="ADAL" clId="{7A4B0678-0BE6-4E30-865C-4AAA46EA3E4A}" dt="2022-04-11T14:07:20.706" v="8204" actId="478"/>
          <ac:spMkLst>
            <pc:docMk/>
            <pc:sldMk cId="3766813738" sldId="1790800054"/>
            <ac:spMk id="18" creationId="{04C2ABF4-495A-4FB4-8B6A-A266314382B4}"/>
          </ac:spMkLst>
        </pc:spChg>
        <pc:spChg chg="add del mod">
          <ac:chgData name="David Wright" userId="a87a15d8-e9af-43f4-8752-ff9c2f8df3df" providerId="ADAL" clId="{7A4B0678-0BE6-4E30-865C-4AAA46EA3E4A}" dt="2022-04-11T14:23:54.794" v="8546" actId="478"/>
          <ac:spMkLst>
            <pc:docMk/>
            <pc:sldMk cId="3766813738" sldId="1790800054"/>
            <ac:spMk id="19" creationId="{7EF893D2-52F6-4974-809B-89847766DD1A}"/>
          </ac:spMkLst>
        </pc:spChg>
        <pc:spChg chg="add mod">
          <ac:chgData name="David Wright" userId="a87a15d8-e9af-43f4-8752-ff9c2f8df3df" providerId="ADAL" clId="{7A4B0678-0BE6-4E30-865C-4AAA46EA3E4A}" dt="2022-04-11T19:54:34.686" v="9524" actId="1035"/>
          <ac:spMkLst>
            <pc:docMk/>
            <pc:sldMk cId="3766813738" sldId="1790800054"/>
            <ac:spMk id="20" creationId="{C2DA81D6-FEA7-4FBE-B677-70FAFE1B3419}"/>
          </ac:spMkLst>
        </pc:spChg>
        <pc:graphicFrameChg chg="add mod modGraphic">
          <ac:chgData name="David Wright" userId="a87a15d8-e9af-43f4-8752-ff9c2f8df3df" providerId="ADAL" clId="{7A4B0678-0BE6-4E30-865C-4AAA46EA3E4A}" dt="2022-04-11T14:26:20.899" v="8676" actId="20577"/>
          <ac:graphicFrameMkLst>
            <pc:docMk/>
            <pc:sldMk cId="3766813738" sldId="1790800054"/>
            <ac:graphicFrameMk id="6" creationId="{14CEC71A-42F6-4AC9-8C15-0375DEB1E0E2}"/>
          </ac:graphicFrameMkLst>
        </pc:graphicFrameChg>
        <pc:picChg chg="add del mod">
          <ac:chgData name="David Wright" userId="a87a15d8-e9af-43f4-8752-ff9c2f8df3df" providerId="ADAL" clId="{7A4B0678-0BE6-4E30-865C-4AAA46EA3E4A}" dt="2022-04-11T13:55:29.342" v="7722" actId="478"/>
          <ac:picMkLst>
            <pc:docMk/>
            <pc:sldMk cId="3766813738" sldId="1790800054"/>
            <ac:picMk id="9" creationId="{BA62FECC-D4F8-4D4A-A429-FA9C713C56E7}"/>
          </ac:picMkLst>
        </pc:picChg>
        <pc:picChg chg="add del mod">
          <ac:chgData name="David Wright" userId="a87a15d8-e9af-43f4-8752-ff9c2f8df3df" providerId="ADAL" clId="{7A4B0678-0BE6-4E30-865C-4AAA46EA3E4A}" dt="2022-04-11T13:56:04.714" v="7750" actId="478"/>
          <ac:picMkLst>
            <pc:docMk/>
            <pc:sldMk cId="3766813738" sldId="1790800054"/>
            <ac:picMk id="10" creationId="{F26EF0F6-597C-4572-B666-A1178DDFF514}"/>
          </ac:picMkLst>
        </pc:picChg>
        <pc:picChg chg="add mod">
          <ac:chgData name="David Wright" userId="a87a15d8-e9af-43f4-8752-ff9c2f8df3df" providerId="ADAL" clId="{7A4B0678-0BE6-4E30-865C-4AAA46EA3E4A}" dt="2022-04-11T19:55:39.586" v="9530" actId="1076"/>
          <ac:picMkLst>
            <pc:docMk/>
            <pc:sldMk cId="3766813738" sldId="1790800054"/>
            <ac:picMk id="11" creationId="{E819573D-E775-498B-87E8-B4637F7229BF}"/>
          </ac:picMkLst>
        </pc:picChg>
        <pc:picChg chg="add mod">
          <ac:chgData name="David Wright" userId="a87a15d8-e9af-43f4-8752-ff9c2f8df3df" providerId="ADAL" clId="{7A4B0678-0BE6-4E30-865C-4AAA46EA3E4A}" dt="2022-04-11T19:55:43.881" v="9532" actId="14100"/>
          <ac:picMkLst>
            <pc:docMk/>
            <pc:sldMk cId="3766813738" sldId="1790800054"/>
            <ac:picMk id="13" creationId="{7D1B2B04-FFE1-472E-8030-B12C074C2525}"/>
          </ac:picMkLst>
        </pc:picChg>
        <pc:picChg chg="add mod">
          <ac:chgData name="David Wright" userId="a87a15d8-e9af-43f4-8752-ff9c2f8df3df" providerId="ADAL" clId="{7A4B0678-0BE6-4E30-865C-4AAA46EA3E4A}" dt="2022-04-11T19:55:54.386" v="9535" actId="1076"/>
          <ac:picMkLst>
            <pc:docMk/>
            <pc:sldMk cId="3766813738" sldId="1790800054"/>
            <ac:picMk id="21" creationId="{791E2737-344A-4A0E-A750-F8A44D5172A1}"/>
          </ac:picMkLst>
        </pc:picChg>
        <pc:picChg chg="add mod">
          <ac:chgData name="David Wright" userId="a87a15d8-e9af-43f4-8752-ff9c2f8df3df" providerId="ADAL" clId="{7A4B0678-0BE6-4E30-865C-4AAA46EA3E4A}" dt="2022-04-11T19:55:58.730" v="9536" actId="14100"/>
          <ac:picMkLst>
            <pc:docMk/>
            <pc:sldMk cId="3766813738" sldId="1790800054"/>
            <ac:picMk id="22" creationId="{1BBDB036-4E6F-48D9-9A65-651D8CB5A6DB}"/>
          </ac:picMkLst>
        </pc:picChg>
      </pc:sldChg>
      <pc:sldChg chg="add del">
        <pc:chgData name="David Wright" userId="a87a15d8-e9af-43f4-8752-ff9c2f8df3df" providerId="ADAL" clId="{7A4B0678-0BE6-4E30-865C-4AAA46EA3E4A}" dt="2022-04-07T11:19:32.108" v="987" actId="47"/>
        <pc:sldMkLst>
          <pc:docMk/>
          <pc:sldMk cId="2175744297" sldId="1790800055"/>
        </pc:sldMkLst>
      </pc:sldChg>
      <pc:sldChg chg="addSp modSp new del mod">
        <pc:chgData name="David Wright" userId="a87a15d8-e9af-43f4-8752-ff9c2f8df3df" providerId="ADAL" clId="{7A4B0678-0BE6-4E30-865C-4AAA46EA3E4A}" dt="2022-04-07T12:55:45.419" v="3459" actId="47"/>
        <pc:sldMkLst>
          <pc:docMk/>
          <pc:sldMk cId="2685332995" sldId="1790800055"/>
        </pc:sldMkLst>
        <pc:spChg chg="mod">
          <ac:chgData name="David Wright" userId="a87a15d8-e9af-43f4-8752-ff9c2f8df3df" providerId="ADAL" clId="{7A4B0678-0BE6-4E30-865C-4AAA46EA3E4A}" dt="2022-04-07T12:16:34.729" v="2290"/>
          <ac:spMkLst>
            <pc:docMk/>
            <pc:sldMk cId="2685332995" sldId="1790800055"/>
            <ac:spMk id="3" creationId="{BF8D70A5-8BBF-4B4B-AB5F-35CFF4EE3E0C}"/>
          </ac:spMkLst>
        </pc:spChg>
        <pc:graphicFrameChg chg="add mod">
          <ac:chgData name="David Wright" userId="a87a15d8-e9af-43f4-8752-ff9c2f8df3df" providerId="ADAL" clId="{7A4B0678-0BE6-4E30-865C-4AAA46EA3E4A}" dt="2022-04-07T12:16:35.569" v="2291"/>
          <ac:graphicFrameMkLst>
            <pc:docMk/>
            <pc:sldMk cId="2685332995" sldId="1790800055"/>
            <ac:graphicFrameMk id="4" creationId="{B9F6B5DB-3421-4D2A-BF87-9637349159FF}"/>
          </ac:graphicFrameMkLst>
        </pc:graphicFrameChg>
      </pc:sldChg>
      <pc:sldChg chg="addSp delSp modSp new mod modAnim">
        <pc:chgData name="David Wright" userId="a87a15d8-e9af-43f4-8752-ff9c2f8df3df" providerId="ADAL" clId="{7A4B0678-0BE6-4E30-865C-4AAA46EA3E4A}" dt="2022-04-14T12:48:48.403" v="10167"/>
        <pc:sldMkLst>
          <pc:docMk/>
          <pc:sldMk cId="736431743" sldId="1790800056"/>
        </pc:sldMkLst>
        <pc:spChg chg="mod">
          <ac:chgData name="David Wright" userId="a87a15d8-e9af-43f4-8752-ff9c2f8df3df" providerId="ADAL" clId="{7A4B0678-0BE6-4E30-865C-4AAA46EA3E4A}" dt="2022-04-14T12:48:48.403" v="10167"/>
          <ac:spMkLst>
            <pc:docMk/>
            <pc:sldMk cId="736431743" sldId="1790800056"/>
            <ac:spMk id="2" creationId="{C0FDF29D-3856-467F-9F1C-9A561405BC1F}"/>
          </ac:spMkLst>
        </pc:spChg>
        <pc:spChg chg="del">
          <ac:chgData name="David Wright" userId="a87a15d8-e9af-43f4-8752-ff9c2f8df3df" providerId="ADAL" clId="{7A4B0678-0BE6-4E30-865C-4AAA46EA3E4A}" dt="2022-04-07T12:29:39.389" v="2604" actId="22"/>
          <ac:spMkLst>
            <pc:docMk/>
            <pc:sldMk cId="736431743" sldId="1790800056"/>
            <ac:spMk id="3" creationId="{07361D6B-10B0-46F2-92E7-066AC7A8A2FF}"/>
          </ac:spMkLst>
        </pc:spChg>
        <pc:spChg chg="add mod">
          <ac:chgData name="David Wright" userId="a87a15d8-e9af-43f4-8752-ff9c2f8df3df" providerId="ADAL" clId="{7A4B0678-0BE6-4E30-865C-4AAA46EA3E4A}" dt="2022-04-11T20:02:01.608" v="9602" actId="1076"/>
          <ac:spMkLst>
            <pc:docMk/>
            <pc:sldMk cId="736431743" sldId="1790800056"/>
            <ac:spMk id="10" creationId="{8D8FB3CD-CF2C-4EBA-842D-7AB8FC02F838}"/>
          </ac:spMkLst>
        </pc:spChg>
        <pc:spChg chg="add mod">
          <ac:chgData name="David Wright" userId="a87a15d8-e9af-43f4-8752-ff9c2f8df3df" providerId="ADAL" clId="{7A4B0678-0BE6-4E30-865C-4AAA46EA3E4A}" dt="2022-04-11T14:33:08.128" v="8777" actId="207"/>
          <ac:spMkLst>
            <pc:docMk/>
            <pc:sldMk cId="736431743" sldId="1790800056"/>
            <ac:spMk id="11" creationId="{18F8314C-5BBE-4A9F-8EA0-A206091488CF}"/>
          </ac:spMkLst>
        </pc:spChg>
        <pc:spChg chg="add mod">
          <ac:chgData name="David Wright" userId="a87a15d8-e9af-43f4-8752-ff9c2f8df3df" providerId="ADAL" clId="{7A4B0678-0BE6-4E30-865C-4AAA46EA3E4A}" dt="2022-04-12T10:00:36.719" v="10159" actId="1076"/>
          <ac:spMkLst>
            <pc:docMk/>
            <pc:sldMk cId="736431743" sldId="1790800056"/>
            <ac:spMk id="20" creationId="{D42DC2AE-3E62-4284-928C-B0FB7E832F4B}"/>
          </ac:spMkLst>
        </pc:spChg>
        <pc:grpChg chg="add mod">
          <ac:chgData name="David Wright" userId="a87a15d8-e9af-43f4-8752-ff9c2f8df3df" providerId="ADAL" clId="{7A4B0678-0BE6-4E30-865C-4AAA46EA3E4A}" dt="2022-04-07T12:26:36.559" v="2603"/>
          <ac:grpSpMkLst>
            <pc:docMk/>
            <pc:sldMk cId="736431743" sldId="1790800056"/>
            <ac:grpSpMk id="4" creationId="{00000000-0008-0000-0800-000002000000}"/>
          </ac:grpSpMkLst>
        </pc:grpChg>
        <pc:graphicFrameChg chg="add mod">
          <ac:chgData name="David Wright" userId="a87a15d8-e9af-43f4-8752-ff9c2f8df3df" providerId="ADAL" clId="{7A4B0678-0BE6-4E30-865C-4AAA46EA3E4A}" dt="2022-04-07T12:26:36.559" v="2603"/>
          <ac:graphicFrameMkLst>
            <pc:docMk/>
            <pc:sldMk cId="736431743" sldId="1790800056"/>
            <ac:graphicFrameMk id="5" creationId="{00000000-0008-0000-0800-000003000000}"/>
          </ac:graphicFrameMkLst>
        </pc:graphicFrameChg>
        <pc:graphicFrameChg chg="add mod">
          <ac:chgData name="David Wright" userId="a87a15d8-e9af-43f4-8752-ff9c2f8df3df" providerId="ADAL" clId="{7A4B0678-0BE6-4E30-865C-4AAA46EA3E4A}" dt="2022-04-07T12:26:36.559" v="2603"/>
          <ac:graphicFrameMkLst>
            <pc:docMk/>
            <pc:sldMk cId="736431743" sldId="1790800056"/>
            <ac:graphicFrameMk id="6" creationId="{00000000-0008-0000-0800-000004000000}"/>
          </ac:graphicFrameMkLst>
        </pc:graphicFrameChg>
        <pc:picChg chg="add mod">
          <ac:chgData name="David Wright" userId="a87a15d8-e9af-43f4-8752-ff9c2f8df3df" providerId="ADAL" clId="{7A4B0678-0BE6-4E30-865C-4AAA46EA3E4A}" dt="2022-04-11T14:37:40.548" v="8847" actId="1076"/>
          <ac:picMkLst>
            <pc:docMk/>
            <pc:sldMk cId="736431743" sldId="1790800056"/>
            <ac:picMk id="5" creationId="{68E3E4D1-BB1E-458C-B105-D641BAD38E7A}"/>
          </ac:picMkLst>
        </pc:picChg>
        <pc:picChg chg="add mod ord">
          <ac:chgData name="David Wright" userId="a87a15d8-e9af-43f4-8752-ff9c2f8df3df" providerId="ADAL" clId="{7A4B0678-0BE6-4E30-865C-4AAA46EA3E4A}" dt="2022-04-11T14:33:53.406" v="8786" actId="1076"/>
          <ac:picMkLst>
            <pc:docMk/>
            <pc:sldMk cId="736431743" sldId="1790800056"/>
            <ac:picMk id="8" creationId="{A51A3A0D-2E1C-4A40-BF8F-1162A6804A2C}"/>
          </ac:picMkLst>
        </pc:picChg>
        <pc:picChg chg="add del mod">
          <ac:chgData name="David Wright" userId="a87a15d8-e9af-43f4-8752-ff9c2f8df3df" providerId="ADAL" clId="{7A4B0678-0BE6-4E30-865C-4AAA46EA3E4A}" dt="2022-04-11T14:33:29.284" v="8781" actId="478"/>
          <ac:picMkLst>
            <pc:docMk/>
            <pc:sldMk cId="736431743" sldId="1790800056"/>
            <ac:picMk id="12" creationId="{FB31D753-D022-4546-802B-64AEF4292F08}"/>
          </ac:picMkLst>
        </pc:picChg>
        <pc:picChg chg="add del mod">
          <ac:chgData name="David Wright" userId="a87a15d8-e9af-43f4-8752-ff9c2f8df3df" providerId="ADAL" clId="{7A4B0678-0BE6-4E30-865C-4AAA46EA3E4A}" dt="2022-04-11T14:34:11.340" v="8790" actId="478"/>
          <ac:picMkLst>
            <pc:docMk/>
            <pc:sldMk cId="736431743" sldId="1790800056"/>
            <ac:picMk id="13" creationId="{25919537-35F5-4D6F-B888-D88C81C5E2AA}"/>
          </ac:picMkLst>
        </pc:picChg>
        <pc:picChg chg="add mod">
          <ac:chgData name="David Wright" userId="a87a15d8-e9af-43f4-8752-ff9c2f8df3df" providerId="ADAL" clId="{7A4B0678-0BE6-4E30-865C-4AAA46EA3E4A}" dt="2022-04-11T14:40:14.901" v="8867" actId="14100"/>
          <ac:picMkLst>
            <pc:docMk/>
            <pc:sldMk cId="736431743" sldId="1790800056"/>
            <ac:picMk id="14" creationId="{19DE5125-93AD-4AA4-B537-4BE595982C1F}"/>
          </ac:picMkLst>
        </pc:picChg>
        <pc:picChg chg="add mod">
          <ac:chgData name="David Wright" userId="a87a15d8-e9af-43f4-8752-ff9c2f8df3df" providerId="ADAL" clId="{7A4B0678-0BE6-4E30-865C-4AAA46EA3E4A}" dt="2022-04-11T14:34:04.845" v="8789" actId="1076"/>
          <ac:picMkLst>
            <pc:docMk/>
            <pc:sldMk cId="736431743" sldId="1790800056"/>
            <ac:picMk id="15" creationId="{0143B640-7563-442B-BC23-F879EB5F1D9E}"/>
          </ac:picMkLst>
        </pc:picChg>
        <pc:picChg chg="add mod">
          <ac:chgData name="David Wright" userId="a87a15d8-e9af-43f4-8752-ff9c2f8df3df" providerId="ADAL" clId="{7A4B0678-0BE6-4E30-865C-4AAA46EA3E4A}" dt="2022-04-11T14:39:46.676" v="8861" actId="1076"/>
          <ac:picMkLst>
            <pc:docMk/>
            <pc:sldMk cId="736431743" sldId="1790800056"/>
            <ac:picMk id="16" creationId="{5824259E-9C53-486B-94F9-DD4D81F33D05}"/>
          </ac:picMkLst>
        </pc:picChg>
        <pc:picChg chg="add mod">
          <ac:chgData name="David Wright" userId="a87a15d8-e9af-43f4-8752-ff9c2f8df3df" providerId="ADAL" clId="{7A4B0678-0BE6-4E30-865C-4AAA46EA3E4A}" dt="2022-04-11T14:32:56.130" v="8776"/>
          <ac:picMkLst>
            <pc:docMk/>
            <pc:sldMk cId="736431743" sldId="1790800056"/>
            <ac:picMk id="17" creationId="{E0ABFDF3-5E31-4337-A13A-86E4948C4248}"/>
          </ac:picMkLst>
        </pc:picChg>
        <pc:picChg chg="add mod">
          <ac:chgData name="David Wright" userId="a87a15d8-e9af-43f4-8752-ff9c2f8df3df" providerId="ADAL" clId="{7A4B0678-0BE6-4E30-865C-4AAA46EA3E4A}" dt="2022-04-11T14:40:17.307" v="8868" actId="1076"/>
          <ac:picMkLst>
            <pc:docMk/>
            <pc:sldMk cId="736431743" sldId="1790800056"/>
            <ac:picMk id="18" creationId="{A4022C63-81CD-42A5-813E-7D032E7C4E56}"/>
          </ac:picMkLst>
        </pc:picChg>
        <pc:picChg chg="add mod">
          <ac:chgData name="David Wright" userId="a87a15d8-e9af-43f4-8752-ff9c2f8df3df" providerId="ADAL" clId="{7A4B0678-0BE6-4E30-865C-4AAA46EA3E4A}" dt="2022-04-11T14:39:51.589" v="8863" actId="1076"/>
          <ac:picMkLst>
            <pc:docMk/>
            <pc:sldMk cId="736431743" sldId="1790800056"/>
            <ac:picMk id="19" creationId="{1C985464-0B25-4964-81AC-20000ED97D8B}"/>
          </ac:picMkLst>
        </pc:picChg>
      </pc:sldChg>
      <pc:sldChg chg="addSp delSp modSp new mod modAnim">
        <pc:chgData name="David Wright" userId="a87a15d8-e9af-43f4-8752-ff9c2f8df3df" providerId="ADAL" clId="{7A4B0678-0BE6-4E30-865C-4AAA46EA3E4A}" dt="2022-04-11T20:10:31.663" v="9744" actId="1440"/>
        <pc:sldMkLst>
          <pc:docMk/>
          <pc:sldMk cId="438473572" sldId="1790800057"/>
        </pc:sldMkLst>
        <pc:spChg chg="mod">
          <ac:chgData name="David Wright" userId="a87a15d8-e9af-43f4-8752-ff9c2f8df3df" providerId="ADAL" clId="{7A4B0678-0BE6-4E30-865C-4AAA46EA3E4A}" dt="2022-04-11T20:08:49.794" v="9696" actId="1036"/>
          <ac:spMkLst>
            <pc:docMk/>
            <pc:sldMk cId="438473572" sldId="1790800057"/>
            <ac:spMk id="2" creationId="{1CDB9D37-ECB2-446D-85E3-7276F7265B18}"/>
          </ac:spMkLst>
        </pc:spChg>
        <pc:spChg chg="del">
          <ac:chgData name="David Wright" userId="a87a15d8-e9af-43f4-8752-ff9c2f8df3df" providerId="ADAL" clId="{7A4B0678-0BE6-4E30-865C-4AAA46EA3E4A}" dt="2022-04-07T12:30:16.231" v="2628" actId="3680"/>
          <ac:spMkLst>
            <pc:docMk/>
            <pc:sldMk cId="438473572" sldId="1790800057"/>
            <ac:spMk id="3" creationId="{DCFAE2EF-16B7-4E9F-A282-B3E76D1A40C6}"/>
          </ac:spMkLst>
        </pc:spChg>
        <pc:spChg chg="add mod">
          <ac:chgData name="David Wright" userId="a87a15d8-e9af-43f4-8752-ff9c2f8df3df" providerId="ADAL" clId="{7A4B0678-0BE6-4E30-865C-4AAA46EA3E4A}" dt="2022-04-11T20:08:56.725" v="9708" actId="1036"/>
          <ac:spMkLst>
            <pc:docMk/>
            <pc:sldMk cId="438473572" sldId="1790800057"/>
            <ac:spMk id="3" creationId="{E66A1615-04DF-4320-B5F8-59FC5E8F0ED0}"/>
          </ac:spMkLst>
        </pc:spChg>
        <pc:spChg chg="add mod">
          <ac:chgData name="David Wright" userId="a87a15d8-e9af-43f4-8752-ff9c2f8df3df" providerId="ADAL" clId="{7A4B0678-0BE6-4E30-865C-4AAA46EA3E4A}" dt="2022-04-11T20:09:17.163" v="9731" actId="1038"/>
          <ac:spMkLst>
            <pc:docMk/>
            <pc:sldMk cId="438473572" sldId="1790800057"/>
            <ac:spMk id="5" creationId="{1EE41CC7-1FF1-4792-8026-72A75149A22A}"/>
          </ac:spMkLst>
        </pc:spChg>
        <pc:spChg chg="add mod">
          <ac:chgData name="David Wright" userId="a87a15d8-e9af-43f4-8752-ff9c2f8df3df" providerId="ADAL" clId="{7A4B0678-0BE6-4E30-865C-4AAA46EA3E4A}" dt="2022-04-11T20:08:56.725" v="9708" actId="1036"/>
          <ac:spMkLst>
            <pc:docMk/>
            <pc:sldMk cId="438473572" sldId="1790800057"/>
            <ac:spMk id="8" creationId="{0AC74AA5-C5A7-4AD1-9049-7D0F3694796E}"/>
          </ac:spMkLst>
        </pc:spChg>
        <pc:spChg chg="add mod">
          <ac:chgData name="David Wright" userId="a87a15d8-e9af-43f4-8752-ff9c2f8df3df" providerId="ADAL" clId="{7A4B0678-0BE6-4E30-865C-4AAA46EA3E4A}" dt="2022-04-11T20:08:44.430" v="9695" actId="1038"/>
          <ac:spMkLst>
            <pc:docMk/>
            <pc:sldMk cId="438473572" sldId="1790800057"/>
            <ac:spMk id="9" creationId="{03890F2E-C4FD-4774-9AB0-80CF278AE2E6}"/>
          </ac:spMkLst>
        </pc:spChg>
        <pc:spChg chg="add mod">
          <ac:chgData name="David Wright" userId="a87a15d8-e9af-43f4-8752-ff9c2f8df3df" providerId="ADAL" clId="{7A4B0678-0BE6-4E30-865C-4AAA46EA3E4A}" dt="2022-04-11T20:08:56.725" v="9708" actId="1036"/>
          <ac:spMkLst>
            <pc:docMk/>
            <pc:sldMk cId="438473572" sldId="1790800057"/>
            <ac:spMk id="10" creationId="{7A2D20DA-656B-4E24-AA61-1438B756630F}"/>
          </ac:spMkLst>
        </pc:spChg>
        <pc:spChg chg="add del">
          <ac:chgData name="David Wright" userId="a87a15d8-e9af-43f4-8752-ff9c2f8df3df" providerId="ADAL" clId="{7A4B0678-0BE6-4E30-865C-4AAA46EA3E4A}" dt="2022-04-07T12:45:18.710" v="3157" actId="478"/>
          <ac:spMkLst>
            <pc:docMk/>
            <pc:sldMk cId="438473572" sldId="1790800057"/>
            <ac:spMk id="11" creationId="{05EABBC8-71FC-4508-BBA5-608EF07F166B}"/>
          </ac:spMkLst>
        </pc:spChg>
        <pc:spChg chg="add mod">
          <ac:chgData name="David Wright" userId="a87a15d8-e9af-43f4-8752-ff9c2f8df3df" providerId="ADAL" clId="{7A4B0678-0BE6-4E30-865C-4AAA46EA3E4A}" dt="2022-04-07T12:48:04.931" v="3193" actId="164"/>
          <ac:spMkLst>
            <pc:docMk/>
            <pc:sldMk cId="438473572" sldId="1790800057"/>
            <ac:spMk id="20" creationId="{7CE3BF58-A429-47B5-9CC7-4BDE6B777AB4}"/>
          </ac:spMkLst>
        </pc:spChg>
        <pc:spChg chg="add mod">
          <ac:chgData name="David Wright" userId="a87a15d8-e9af-43f4-8752-ff9c2f8df3df" providerId="ADAL" clId="{7A4B0678-0BE6-4E30-865C-4AAA46EA3E4A}" dt="2022-04-07T12:48:04.931" v="3193" actId="164"/>
          <ac:spMkLst>
            <pc:docMk/>
            <pc:sldMk cId="438473572" sldId="1790800057"/>
            <ac:spMk id="21" creationId="{EA22C60B-1D9B-4153-974E-28481A2E7FCF}"/>
          </ac:spMkLst>
        </pc:spChg>
        <pc:spChg chg="add mod">
          <ac:chgData name="David Wright" userId="a87a15d8-e9af-43f4-8752-ff9c2f8df3df" providerId="ADAL" clId="{7A4B0678-0BE6-4E30-865C-4AAA46EA3E4A}" dt="2022-04-07T12:48:40.748" v="3217" actId="164"/>
          <ac:spMkLst>
            <pc:docMk/>
            <pc:sldMk cId="438473572" sldId="1790800057"/>
            <ac:spMk id="25" creationId="{907F2D0C-4B70-4978-B9F4-7CE2DB7A0D04}"/>
          </ac:spMkLst>
        </pc:spChg>
        <pc:spChg chg="add mod">
          <ac:chgData name="David Wright" userId="a87a15d8-e9af-43f4-8752-ff9c2f8df3df" providerId="ADAL" clId="{7A4B0678-0BE6-4E30-865C-4AAA46EA3E4A}" dt="2022-04-11T14:32:26.526" v="8771" actId="1076"/>
          <ac:spMkLst>
            <pc:docMk/>
            <pc:sldMk cId="438473572" sldId="1790800057"/>
            <ac:spMk id="27" creationId="{0FB4E0DF-1AEA-4E76-897A-E69ADA77C77F}"/>
          </ac:spMkLst>
        </pc:spChg>
        <pc:grpChg chg="add mod">
          <ac:chgData name="David Wright" userId="a87a15d8-e9af-43f4-8752-ff9c2f8df3df" providerId="ADAL" clId="{7A4B0678-0BE6-4E30-865C-4AAA46EA3E4A}" dt="2022-04-11T14:32:05.852" v="8768" actId="1035"/>
          <ac:grpSpMkLst>
            <pc:docMk/>
            <pc:sldMk cId="438473572" sldId="1790800057"/>
            <ac:grpSpMk id="22" creationId="{6DB807CD-3727-4EFF-8EFD-A4812177380E}"/>
          </ac:grpSpMkLst>
        </pc:grpChg>
        <pc:grpChg chg="add mod">
          <ac:chgData name="David Wright" userId="a87a15d8-e9af-43f4-8752-ff9c2f8df3df" providerId="ADAL" clId="{7A4B0678-0BE6-4E30-865C-4AAA46EA3E4A}" dt="2022-04-11T14:32:05.852" v="8768" actId="1035"/>
          <ac:grpSpMkLst>
            <pc:docMk/>
            <pc:sldMk cId="438473572" sldId="1790800057"/>
            <ac:grpSpMk id="26" creationId="{E85AF6BD-0BEB-4E20-8F14-738437777CCC}"/>
          </ac:grpSpMkLst>
        </pc:grpChg>
        <pc:graphicFrameChg chg="add mod ord modGraphic">
          <ac:chgData name="David Wright" userId="a87a15d8-e9af-43f4-8752-ff9c2f8df3df" providerId="ADAL" clId="{7A4B0678-0BE6-4E30-865C-4AAA46EA3E4A}" dt="2022-04-11T20:08:37.866" v="9673" actId="1036"/>
          <ac:graphicFrameMkLst>
            <pc:docMk/>
            <pc:sldMk cId="438473572" sldId="1790800057"/>
            <ac:graphicFrameMk id="4" creationId="{7E87D63C-ECA6-4AE3-9A88-2070F32D5648}"/>
          </ac:graphicFrameMkLst>
        </pc:graphicFrameChg>
        <pc:picChg chg="add del mod">
          <ac:chgData name="David Wright" userId="a87a15d8-e9af-43f4-8752-ff9c2f8df3df" providerId="ADAL" clId="{7A4B0678-0BE6-4E30-865C-4AAA46EA3E4A}" dt="2022-04-11T14:27:34.414" v="8681" actId="478"/>
          <ac:picMkLst>
            <pc:docMk/>
            <pc:sldMk cId="438473572" sldId="1790800057"/>
            <ac:picMk id="6" creationId="{21E3CDAC-E1DF-4B34-BB9F-53932DFB1496}"/>
          </ac:picMkLst>
        </pc:picChg>
        <pc:picChg chg="add del mod">
          <ac:chgData name="David Wright" userId="a87a15d8-e9af-43f4-8752-ff9c2f8df3df" providerId="ADAL" clId="{7A4B0678-0BE6-4E30-865C-4AAA46EA3E4A}" dt="2022-04-11T14:27:35.332" v="8682" actId="478"/>
          <ac:picMkLst>
            <pc:docMk/>
            <pc:sldMk cId="438473572" sldId="1790800057"/>
            <ac:picMk id="7" creationId="{D84F9953-B1AB-47E2-A378-60445E3217EF}"/>
          </ac:picMkLst>
        </pc:picChg>
        <pc:picChg chg="add mod">
          <ac:chgData name="David Wright" userId="a87a15d8-e9af-43f4-8752-ff9c2f8df3df" providerId="ADAL" clId="{7A4B0678-0BE6-4E30-865C-4AAA46EA3E4A}" dt="2022-04-11T20:10:03.799" v="9738" actId="1440"/>
          <ac:picMkLst>
            <pc:docMk/>
            <pc:sldMk cId="438473572" sldId="1790800057"/>
            <ac:picMk id="13" creationId="{2330F04B-CD59-474D-BDDB-ED658518F775}"/>
          </ac:picMkLst>
        </pc:picChg>
        <pc:picChg chg="add mod">
          <ac:chgData name="David Wright" userId="a87a15d8-e9af-43f4-8752-ff9c2f8df3df" providerId="ADAL" clId="{7A4B0678-0BE6-4E30-865C-4AAA46EA3E4A}" dt="2022-04-11T20:10:05.999" v="9739" actId="1440"/>
          <ac:picMkLst>
            <pc:docMk/>
            <pc:sldMk cId="438473572" sldId="1790800057"/>
            <ac:picMk id="15" creationId="{0A288CE9-E0E9-43E3-8CAB-70AD0813F295}"/>
          </ac:picMkLst>
        </pc:picChg>
        <pc:picChg chg="add mod">
          <ac:chgData name="David Wright" userId="a87a15d8-e9af-43f4-8752-ff9c2f8df3df" providerId="ADAL" clId="{7A4B0678-0BE6-4E30-865C-4AAA46EA3E4A}" dt="2022-04-11T20:10:27.727" v="9743" actId="1440"/>
          <ac:picMkLst>
            <pc:docMk/>
            <pc:sldMk cId="438473572" sldId="1790800057"/>
            <ac:picMk id="16" creationId="{FEF913D4-01CD-485A-9286-D53941C80A79}"/>
          </ac:picMkLst>
        </pc:picChg>
        <pc:picChg chg="add mod">
          <ac:chgData name="David Wright" userId="a87a15d8-e9af-43f4-8752-ff9c2f8df3df" providerId="ADAL" clId="{7A4B0678-0BE6-4E30-865C-4AAA46EA3E4A}" dt="2022-04-11T20:10:27.727" v="9743" actId="1440"/>
          <ac:picMkLst>
            <pc:docMk/>
            <pc:sldMk cId="438473572" sldId="1790800057"/>
            <ac:picMk id="17" creationId="{D4A28E9E-C043-4BE7-B5C0-306E7C43F503}"/>
          </ac:picMkLst>
        </pc:picChg>
        <pc:picChg chg="add mod">
          <ac:chgData name="David Wright" userId="a87a15d8-e9af-43f4-8752-ff9c2f8df3df" providerId="ADAL" clId="{7A4B0678-0BE6-4E30-865C-4AAA46EA3E4A}" dt="2022-04-11T20:10:27.727" v="9743" actId="1440"/>
          <ac:picMkLst>
            <pc:docMk/>
            <pc:sldMk cId="438473572" sldId="1790800057"/>
            <ac:picMk id="18" creationId="{21B8927A-FB9D-468B-BB3C-9B67DBA9D9AD}"/>
          </ac:picMkLst>
        </pc:picChg>
        <pc:picChg chg="add mod">
          <ac:chgData name="David Wright" userId="a87a15d8-e9af-43f4-8752-ff9c2f8df3df" providerId="ADAL" clId="{7A4B0678-0BE6-4E30-865C-4AAA46EA3E4A}" dt="2022-04-11T20:10:27.727" v="9743" actId="1440"/>
          <ac:picMkLst>
            <pc:docMk/>
            <pc:sldMk cId="438473572" sldId="1790800057"/>
            <ac:picMk id="19" creationId="{2A28FEF4-1072-41EC-B5AB-1FC34AC89CB4}"/>
          </ac:picMkLst>
        </pc:picChg>
        <pc:picChg chg="add mod">
          <ac:chgData name="David Wright" userId="a87a15d8-e9af-43f4-8752-ff9c2f8df3df" providerId="ADAL" clId="{7A4B0678-0BE6-4E30-865C-4AAA46EA3E4A}" dt="2022-04-11T20:10:31.663" v="9744" actId="1440"/>
          <ac:picMkLst>
            <pc:docMk/>
            <pc:sldMk cId="438473572" sldId="1790800057"/>
            <ac:picMk id="23" creationId="{AB1B7C39-9E21-4A19-88F4-F2793F41B7BC}"/>
          </ac:picMkLst>
        </pc:picChg>
        <pc:picChg chg="add mod">
          <ac:chgData name="David Wright" userId="a87a15d8-e9af-43f4-8752-ff9c2f8df3df" providerId="ADAL" clId="{7A4B0678-0BE6-4E30-865C-4AAA46EA3E4A}" dt="2022-04-11T20:10:16.655" v="9742" actId="1440"/>
          <ac:picMkLst>
            <pc:docMk/>
            <pc:sldMk cId="438473572" sldId="1790800057"/>
            <ac:picMk id="24" creationId="{C170E481-0BA3-4A29-9D3F-F450C9888939}"/>
          </ac:picMkLst>
        </pc:picChg>
        <pc:picChg chg="add mod">
          <ac:chgData name="David Wright" userId="a87a15d8-e9af-43f4-8752-ff9c2f8df3df" providerId="ADAL" clId="{7A4B0678-0BE6-4E30-865C-4AAA46EA3E4A}" dt="2022-04-11T20:10:13.961" v="9741" actId="1440"/>
          <ac:picMkLst>
            <pc:docMk/>
            <pc:sldMk cId="438473572" sldId="1790800057"/>
            <ac:picMk id="28" creationId="{507A3A4F-C540-4F3B-9A69-7057EF3E2A51}"/>
          </ac:picMkLst>
        </pc:picChg>
        <pc:picChg chg="add mod">
          <ac:chgData name="David Wright" userId="a87a15d8-e9af-43f4-8752-ff9c2f8df3df" providerId="ADAL" clId="{7A4B0678-0BE6-4E30-865C-4AAA46EA3E4A}" dt="2022-04-11T20:09:56.310" v="9737" actId="1035"/>
          <ac:picMkLst>
            <pc:docMk/>
            <pc:sldMk cId="438473572" sldId="1790800057"/>
            <ac:picMk id="29" creationId="{48FB9C5B-C3A8-4903-9E36-354CF505E680}"/>
          </ac:picMkLst>
        </pc:picChg>
        <pc:picChg chg="add mod">
          <ac:chgData name="David Wright" userId="a87a15d8-e9af-43f4-8752-ff9c2f8df3df" providerId="ADAL" clId="{7A4B0678-0BE6-4E30-865C-4AAA46EA3E4A}" dt="2022-04-11T20:09:41.303" v="9735" actId="1076"/>
          <ac:picMkLst>
            <pc:docMk/>
            <pc:sldMk cId="438473572" sldId="1790800057"/>
            <ac:picMk id="30" creationId="{EF22D3B6-2C45-48C3-B4E7-FE44CA59D135}"/>
          </ac:picMkLst>
        </pc:picChg>
        <pc:picChg chg="add mod modCrop">
          <ac:chgData name="David Wright" userId="a87a15d8-e9af-43f4-8752-ff9c2f8df3df" providerId="ADAL" clId="{7A4B0678-0BE6-4E30-865C-4AAA46EA3E4A}" dt="2022-04-11T20:08:56.725" v="9708" actId="1036"/>
          <ac:picMkLst>
            <pc:docMk/>
            <pc:sldMk cId="438473572" sldId="1790800057"/>
            <ac:picMk id="31" creationId="{93E409AD-D7F2-48CC-8C65-4C7F208337BE}"/>
          </ac:picMkLst>
        </pc:picChg>
        <pc:picChg chg="add mod">
          <ac:chgData name="David Wright" userId="a87a15d8-e9af-43f4-8752-ff9c2f8df3df" providerId="ADAL" clId="{7A4B0678-0BE6-4E30-865C-4AAA46EA3E4A}" dt="2022-04-11T20:09:00.724" v="9711" actId="1035"/>
          <ac:picMkLst>
            <pc:docMk/>
            <pc:sldMk cId="438473572" sldId="1790800057"/>
            <ac:picMk id="32" creationId="{5078C2ED-9EE4-4723-A001-76FEE029CD68}"/>
          </ac:picMkLst>
        </pc:picChg>
      </pc:sldChg>
      <pc:sldChg chg="new del">
        <pc:chgData name="David Wright" userId="a87a15d8-e9af-43f4-8752-ff9c2f8df3df" providerId="ADAL" clId="{7A4B0678-0BE6-4E30-865C-4AAA46EA3E4A}" dt="2022-04-07T12:53:32.729" v="3415" actId="47"/>
        <pc:sldMkLst>
          <pc:docMk/>
          <pc:sldMk cId="1367918021" sldId="1790800058"/>
        </pc:sldMkLst>
      </pc:sldChg>
      <pc:sldChg chg="addSp delSp modSp new del mod modClrScheme chgLayout">
        <pc:chgData name="David Wright" userId="a87a15d8-e9af-43f4-8752-ff9c2f8df3df" providerId="ADAL" clId="{7A4B0678-0BE6-4E30-865C-4AAA46EA3E4A}" dt="2022-04-11T10:16:01.679" v="4552" actId="47"/>
        <pc:sldMkLst>
          <pc:docMk/>
          <pc:sldMk cId="3996357518" sldId="1790800058"/>
        </pc:sldMkLst>
        <pc:spChg chg="del mod ord">
          <ac:chgData name="David Wright" userId="a87a15d8-e9af-43f4-8752-ff9c2f8df3df" providerId="ADAL" clId="{7A4B0678-0BE6-4E30-865C-4AAA46EA3E4A}" dt="2022-04-11T10:15:54.329" v="4551" actId="700"/>
          <ac:spMkLst>
            <pc:docMk/>
            <pc:sldMk cId="3996357518" sldId="1790800058"/>
            <ac:spMk id="2" creationId="{63B4C79D-A59C-4337-90EC-AEF365696F8D}"/>
          </ac:spMkLst>
        </pc:spChg>
        <pc:spChg chg="del mod ord">
          <ac:chgData name="David Wright" userId="a87a15d8-e9af-43f4-8752-ff9c2f8df3df" providerId="ADAL" clId="{7A4B0678-0BE6-4E30-865C-4AAA46EA3E4A}" dt="2022-04-11T10:15:54.329" v="4551" actId="700"/>
          <ac:spMkLst>
            <pc:docMk/>
            <pc:sldMk cId="3996357518" sldId="1790800058"/>
            <ac:spMk id="3" creationId="{394D791E-81D0-4111-AAAC-71170DA3AD08}"/>
          </ac:spMkLst>
        </pc:spChg>
        <pc:spChg chg="add mod ord">
          <ac:chgData name="David Wright" userId="a87a15d8-e9af-43f4-8752-ff9c2f8df3df" providerId="ADAL" clId="{7A4B0678-0BE6-4E30-865C-4AAA46EA3E4A}" dt="2022-04-11T10:15:54.329" v="4551" actId="700"/>
          <ac:spMkLst>
            <pc:docMk/>
            <pc:sldMk cId="3996357518" sldId="1790800058"/>
            <ac:spMk id="4" creationId="{463D2B8D-084E-4788-BDD0-BB35EC5B8925}"/>
          </ac:spMkLst>
        </pc:spChg>
        <pc:spChg chg="add mod ord">
          <ac:chgData name="David Wright" userId="a87a15d8-e9af-43f4-8752-ff9c2f8df3df" providerId="ADAL" clId="{7A4B0678-0BE6-4E30-865C-4AAA46EA3E4A}" dt="2022-04-11T10:15:54.329" v="4551" actId="700"/>
          <ac:spMkLst>
            <pc:docMk/>
            <pc:sldMk cId="3996357518" sldId="1790800058"/>
            <ac:spMk id="5" creationId="{1A9CF2EC-4126-456C-836A-1A2FE6F1FA40}"/>
          </ac:spMkLst>
        </pc:spChg>
        <pc:spChg chg="add mod ord">
          <ac:chgData name="David Wright" userId="a87a15d8-e9af-43f4-8752-ff9c2f8df3df" providerId="ADAL" clId="{7A4B0678-0BE6-4E30-865C-4AAA46EA3E4A}" dt="2022-04-11T10:15:54.329" v="4551" actId="700"/>
          <ac:spMkLst>
            <pc:docMk/>
            <pc:sldMk cId="3996357518" sldId="1790800058"/>
            <ac:spMk id="6" creationId="{B6AF7358-2D40-4380-AA90-C1BCB4DA40E1}"/>
          </ac:spMkLst>
        </pc:spChg>
        <pc:spChg chg="add mod ord">
          <ac:chgData name="David Wright" userId="a87a15d8-e9af-43f4-8752-ff9c2f8df3df" providerId="ADAL" clId="{7A4B0678-0BE6-4E30-865C-4AAA46EA3E4A}" dt="2022-04-11T10:15:54.329" v="4551" actId="700"/>
          <ac:spMkLst>
            <pc:docMk/>
            <pc:sldMk cId="3996357518" sldId="1790800058"/>
            <ac:spMk id="7" creationId="{29EFA341-A98D-428B-8739-B3E0264BFACB}"/>
          </ac:spMkLst>
        </pc:spChg>
        <pc:spChg chg="add mod ord">
          <ac:chgData name="David Wright" userId="a87a15d8-e9af-43f4-8752-ff9c2f8df3df" providerId="ADAL" clId="{7A4B0678-0BE6-4E30-865C-4AAA46EA3E4A}" dt="2022-04-11T10:15:54.329" v="4551" actId="700"/>
          <ac:spMkLst>
            <pc:docMk/>
            <pc:sldMk cId="3996357518" sldId="1790800058"/>
            <ac:spMk id="8" creationId="{946D17F4-C47B-4D95-BE74-107F7CE440DB}"/>
          </ac:spMkLst>
        </pc:spChg>
        <pc:spChg chg="add mod ord">
          <ac:chgData name="David Wright" userId="a87a15d8-e9af-43f4-8752-ff9c2f8df3df" providerId="ADAL" clId="{7A4B0678-0BE6-4E30-865C-4AAA46EA3E4A}" dt="2022-04-11T10:15:54.329" v="4551" actId="700"/>
          <ac:spMkLst>
            <pc:docMk/>
            <pc:sldMk cId="3996357518" sldId="1790800058"/>
            <ac:spMk id="9" creationId="{76DF8600-CCE4-41B6-A2E9-618CAEE9F843}"/>
          </ac:spMkLst>
        </pc:spChg>
        <pc:spChg chg="add mod ord">
          <ac:chgData name="David Wright" userId="a87a15d8-e9af-43f4-8752-ff9c2f8df3df" providerId="ADAL" clId="{7A4B0678-0BE6-4E30-865C-4AAA46EA3E4A}" dt="2022-04-11T10:15:54.329" v="4551" actId="700"/>
          <ac:spMkLst>
            <pc:docMk/>
            <pc:sldMk cId="3996357518" sldId="1790800058"/>
            <ac:spMk id="10" creationId="{E959677D-329D-4EE5-A04B-2EA917DBA2EC}"/>
          </ac:spMkLst>
        </pc:spChg>
        <pc:spChg chg="add mod ord">
          <ac:chgData name="David Wright" userId="a87a15d8-e9af-43f4-8752-ff9c2f8df3df" providerId="ADAL" clId="{7A4B0678-0BE6-4E30-865C-4AAA46EA3E4A}" dt="2022-04-11T10:15:54.329" v="4551" actId="700"/>
          <ac:spMkLst>
            <pc:docMk/>
            <pc:sldMk cId="3996357518" sldId="1790800058"/>
            <ac:spMk id="11" creationId="{46338DAB-5550-46DD-99D5-F2F2E734BB3C}"/>
          </ac:spMkLst>
        </pc:spChg>
        <pc:spChg chg="add mod ord">
          <ac:chgData name="David Wright" userId="a87a15d8-e9af-43f4-8752-ff9c2f8df3df" providerId="ADAL" clId="{7A4B0678-0BE6-4E30-865C-4AAA46EA3E4A}" dt="2022-04-11T10:15:54.329" v="4551" actId="700"/>
          <ac:spMkLst>
            <pc:docMk/>
            <pc:sldMk cId="3996357518" sldId="1790800058"/>
            <ac:spMk id="12" creationId="{08499623-2DB9-426F-A91D-03450DFE8633}"/>
          </ac:spMkLst>
        </pc:spChg>
        <pc:spChg chg="add mod ord">
          <ac:chgData name="David Wright" userId="a87a15d8-e9af-43f4-8752-ff9c2f8df3df" providerId="ADAL" clId="{7A4B0678-0BE6-4E30-865C-4AAA46EA3E4A}" dt="2022-04-11T10:15:54.329" v="4551" actId="700"/>
          <ac:spMkLst>
            <pc:docMk/>
            <pc:sldMk cId="3996357518" sldId="1790800058"/>
            <ac:spMk id="13" creationId="{E5AEEB6B-D4F0-4AFA-BB73-601BE6EDAAB9}"/>
          </ac:spMkLst>
        </pc:spChg>
        <pc:spChg chg="add mod ord">
          <ac:chgData name="David Wright" userId="a87a15d8-e9af-43f4-8752-ff9c2f8df3df" providerId="ADAL" clId="{7A4B0678-0BE6-4E30-865C-4AAA46EA3E4A}" dt="2022-04-11T10:15:54.329" v="4551" actId="700"/>
          <ac:spMkLst>
            <pc:docMk/>
            <pc:sldMk cId="3996357518" sldId="1790800058"/>
            <ac:spMk id="14" creationId="{A4C3B04F-E02B-4C9B-9A56-86E3296B3EF6}"/>
          </ac:spMkLst>
        </pc:spChg>
        <pc:spChg chg="add mod ord">
          <ac:chgData name="David Wright" userId="a87a15d8-e9af-43f4-8752-ff9c2f8df3df" providerId="ADAL" clId="{7A4B0678-0BE6-4E30-865C-4AAA46EA3E4A}" dt="2022-04-11T10:15:54.329" v="4551" actId="700"/>
          <ac:spMkLst>
            <pc:docMk/>
            <pc:sldMk cId="3996357518" sldId="1790800058"/>
            <ac:spMk id="15" creationId="{C0F8D353-2C53-48E9-BEAA-A0886AA7FD87}"/>
          </ac:spMkLst>
        </pc:spChg>
        <pc:spChg chg="add mod ord">
          <ac:chgData name="David Wright" userId="a87a15d8-e9af-43f4-8752-ff9c2f8df3df" providerId="ADAL" clId="{7A4B0678-0BE6-4E30-865C-4AAA46EA3E4A}" dt="2022-04-11T10:15:54.329" v="4551" actId="700"/>
          <ac:spMkLst>
            <pc:docMk/>
            <pc:sldMk cId="3996357518" sldId="1790800058"/>
            <ac:spMk id="16" creationId="{894C6B95-FCD3-4FF0-BA2A-B4FE0B976B96}"/>
          </ac:spMkLst>
        </pc:spChg>
        <pc:spChg chg="add mod ord">
          <ac:chgData name="David Wright" userId="a87a15d8-e9af-43f4-8752-ff9c2f8df3df" providerId="ADAL" clId="{7A4B0678-0BE6-4E30-865C-4AAA46EA3E4A}" dt="2022-04-11T10:15:54.329" v="4551" actId="700"/>
          <ac:spMkLst>
            <pc:docMk/>
            <pc:sldMk cId="3996357518" sldId="1790800058"/>
            <ac:spMk id="17" creationId="{D3987F0D-1A60-4C2B-A7F6-5B3D4F354D0F}"/>
          </ac:spMkLst>
        </pc:spChg>
        <pc:spChg chg="add mod ord">
          <ac:chgData name="David Wright" userId="a87a15d8-e9af-43f4-8752-ff9c2f8df3df" providerId="ADAL" clId="{7A4B0678-0BE6-4E30-865C-4AAA46EA3E4A}" dt="2022-04-11T10:15:54.329" v="4551" actId="700"/>
          <ac:spMkLst>
            <pc:docMk/>
            <pc:sldMk cId="3996357518" sldId="1790800058"/>
            <ac:spMk id="18" creationId="{472F8E35-B986-4F21-8C90-C81AA0BE0CF5}"/>
          </ac:spMkLst>
        </pc:spChg>
        <pc:spChg chg="add mod ord">
          <ac:chgData name="David Wright" userId="a87a15d8-e9af-43f4-8752-ff9c2f8df3df" providerId="ADAL" clId="{7A4B0678-0BE6-4E30-865C-4AAA46EA3E4A}" dt="2022-04-11T10:15:54.329" v="4551" actId="700"/>
          <ac:spMkLst>
            <pc:docMk/>
            <pc:sldMk cId="3996357518" sldId="1790800058"/>
            <ac:spMk id="19" creationId="{CAA2E499-565D-4C70-9ECF-17C023ED7AEF}"/>
          </ac:spMkLst>
        </pc:spChg>
        <pc:spChg chg="add mod ord">
          <ac:chgData name="David Wright" userId="a87a15d8-e9af-43f4-8752-ff9c2f8df3df" providerId="ADAL" clId="{7A4B0678-0BE6-4E30-865C-4AAA46EA3E4A}" dt="2022-04-11T10:15:54.329" v="4551" actId="700"/>
          <ac:spMkLst>
            <pc:docMk/>
            <pc:sldMk cId="3996357518" sldId="1790800058"/>
            <ac:spMk id="20" creationId="{F4565402-5375-41FC-8850-41E0C74FCB4C}"/>
          </ac:spMkLst>
        </pc:spChg>
        <pc:spChg chg="add mod ord">
          <ac:chgData name="David Wright" userId="a87a15d8-e9af-43f4-8752-ff9c2f8df3df" providerId="ADAL" clId="{7A4B0678-0BE6-4E30-865C-4AAA46EA3E4A}" dt="2022-04-11T10:15:54.329" v="4551" actId="700"/>
          <ac:spMkLst>
            <pc:docMk/>
            <pc:sldMk cId="3996357518" sldId="1790800058"/>
            <ac:spMk id="21" creationId="{8CE41B51-4974-4094-BAAC-8806F537C67F}"/>
          </ac:spMkLst>
        </pc:spChg>
        <pc:spChg chg="add mod ord">
          <ac:chgData name="David Wright" userId="a87a15d8-e9af-43f4-8752-ff9c2f8df3df" providerId="ADAL" clId="{7A4B0678-0BE6-4E30-865C-4AAA46EA3E4A}" dt="2022-04-11T10:15:54.329" v="4551" actId="700"/>
          <ac:spMkLst>
            <pc:docMk/>
            <pc:sldMk cId="3996357518" sldId="1790800058"/>
            <ac:spMk id="22" creationId="{E1F06716-90D7-425E-BEE4-F40A7056FEA9}"/>
          </ac:spMkLst>
        </pc:spChg>
        <pc:spChg chg="add mod ord">
          <ac:chgData name="David Wright" userId="a87a15d8-e9af-43f4-8752-ff9c2f8df3df" providerId="ADAL" clId="{7A4B0678-0BE6-4E30-865C-4AAA46EA3E4A}" dt="2022-04-11T10:15:54.329" v="4551" actId="700"/>
          <ac:spMkLst>
            <pc:docMk/>
            <pc:sldMk cId="3996357518" sldId="1790800058"/>
            <ac:spMk id="23" creationId="{9A59FE5D-0B88-47CB-BC13-383340C6674D}"/>
          </ac:spMkLst>
        </pc:spChg>
        <pc:spChg chg="add mod ord">
          <ac:chgData name="David Wright" userId="a87a15d8-e9af-43f4-8752-ff9c2f8df3df" providerId="ADAL" clId="{7A4B0678-0BE6-4E30-865C-4AAA46EA3E4A}" dt="2022-04-11T10:15:54.329" v="4551" actId="700"/>
          <ac:spMkLst>
            <pc:docMk/>
            <pc:sldMk cId="3996357518" sldId="1790800058"/>
            <ac:spMk id="24" creationId="{A710521B-3064-4E33-B07F-53722509F109}"/>
          </ac:spMkLst>
        </pc:spChg>
        <pc:spChg chg="add mod ord">
          <ac:chgData name="David Wright" userId="a87a15d8-e9af-43f4-8752-ff9c2f8df3df" providerId="ADAL" clId="{7A4B0678-0BE6-4E30-865C-4AAA46EA3E4A}" dt="2022-04-11T10:15:54.329" v="4551" actId="700"/>
          <ac:spMkLst>
            <pc:docMk/>
            <pc:sldMk cId="3996357518" sldId="1790800058"/>
            <ac:spMk id="25" creationId="{FEBD5F4F-7571-49FD-8E6F-2975E547D577}"/>
          </ac:spMkLst>
        </pc:spChg>
        <pc:spChg chg="add mod ord">
          <ac:chgData name="David Wright" userId="a87a15d8-e9af-43f4-8752-ff9c2f8df3df" providerId="ADAL" clId="{7A4B0678-0BE6-4E30-865C-4AAA46EA3E4A}" dt="2022-04-11T10:15:54.329" v="4551" actId="700"/>
          <ac:spMkLst>
            <pc:docMk/>
            <pc:sldMk cId="3996357518" sldId="1790800058"/>
            <ac:spMk id="26" creationId="{7E44FBB4-80E9-48CA-804C-08B44D581DC1}"/>
          </ac:spMkLst>
        </pc:spChg>
        <pc:spChg chg="add mod ord">
          <ac:chgData name="David Wright" userId="a87a15d8-e9af-43f4-8752-ff9c2f8df3df" providerId="ADAL" clId="{7A4B0678-0BE6-4E30-865C-4AAA46EA3E4A}" dt="2022-04-11T10:15:54.329" v="4551" actId="700"/>
          <ac:spMkLst>
            <pc:docMk/>
            <pc:sldMk cId="3996357518" sldId="1790800058"/>
            <ac:spMk id="27" creationId="{4B6CAD3C-AE77-4A0A-9D5D-9E40E2B62F1B}"/>
          </ac:spMkLst>
        </pc:spChg>
        <pc:spChg chg="add mod ord">
          <ac:chgData name="David Wright" userId="a87a15d8-e9af-43f4-8752-ff9c2f8df3df" providerId="ADAL" clId="{7A4B0678-0BE6-4E30-865C-4AAA46EA3E4A}" dt="2022-04-11T10:15:54.329" v="4551" actId="700"/>
          <ac:spMkLst>
            <pc:docMk/>
            <pc:sldMk cId="3996357518" sldId="1790800058"/>
            <ac:spMk id="28" creationId="{FC703C86-880C-444F-90D7-9B8BFD68153B}"/>
          </ac:spMkLst>
        </pc:spChg>
        <pc:spChg chg="add mod ord">
          <ac:chgData name="David Wright" userId="a87a15d8-e9af-43f4-8752-ff9c2f8df3df" providerId="ADAL" clId="{7A4B0678-0BE6-4E30-865C-4AAA46EA3E4A}" dt="2022-04-11T10:15:54.329" v="4551" actId="700"/>
          <ac:spMkLst>
            <pc:docMk/>
            <pc:sldMk cId="3996357518" sldId="1790800058"/>
            <ac:spMk id="29" creationId="{70228C73-487B-4C10-982D-5A3309F31728}"/>
          </ac:spMkLst>
        </pc:spChg>
        <pc:spChg chg="add mod ord">
          <ac:chgData name="David Wright" userId="a87a15d8-e9af-43f4-8752-ff9c2f8df3df" providerId="ADAL" clId="{7A4B0678-0BE6-4E30-865C-4AAA46EA3E4A}" dt="2022-04-11T10:15:54.329" v="4551" actId="700"/>
          <ac:spMkLst>
            <pc:docMk/>
            <pc:sldMk cId="3996357518" sldId="1790800058"/>
            <ac:spMk id="30" creationId="{71621C99-0AF5-4505-A49F-8D0018170A88}"/>
          </ac:spMkLst>
        </pc:spChg>
        <pc:spChg chg="add mod ord">
          <ac:chgData name="David Wright" userId="a87a15d8-e9af-43f4-8752-ff9c2f8df3df" providerId="ADAL" clId="{7A4B0678-0BE6-4E30-865C-4AAA46EA3E4A}" dt="2022-04-11T10:15:54.329" v="4551" actId="700"/>
          <ac:spMkLst>
            <pc:docMk/>
            <pc:sldMk cId="3996357518" sldId="1790800058"/>
            <ac:spMk id="31" creationId="{932E91B9-3998-4CFE-A640-A4AA02D3F367}"/>
          </ac:spMkLst>
        </pc:spChg>
        <pc:spChg chg="add mod ord">
          <ac:chgData name="David Wright" userId="a87a15d8-e9af-43f4-8752-ff9c2f8df3df" providerId="ADAL" clId="{7A4B0678-0BE6-4E30-865C-4AAA46EA3E4A}" dt="2022-04-11T10:15:54.329" v="4551" actId="700"/>
          <ac:spMkLst>
            <pc:docMk/>
            <pc:sldMk cId="3996357518" sldId="1790800058"/>
            <ac:spMk id="32" creationId="{429FAED4-94B4-498B-A049-648335D6D7B4}"/>
          </ac:spMkLst>
        </pc:spChg>
        <pc:spChg chg="add mod ord">
          <ac:chgData name="David Wright" userId="a87a15d8-e9af-43f4-8752-ff9c2f8df3df" providerId="ADAL" clId="{7A4B0678-0BE6-4E30-865C-4AAA46EA3E4A}" dt="2022-04-11T10:15:54.329" v="4551" actId="700"/>
          <ac:spMkLst>
            <pc:docMk/>
            <pc:sldMk cId="3996357518" sldId="1790800058"/>
            <ac:spMk id="33" creationId="{34585F39-AFDB-46AF-8CE9-BD2921E8441B}"/>
          </ac:spMkLst>
        </pc:spChg>
        <pc:spChg chg="add mod ord">
          <ac:chgData name="David Wright" userId="a87a15d8-e9af-43f4-8752-ff9c2f8df3df" providerId="ADAL" clId="{7A4B0678-0BE6-4E30-865C-4AAA46EA3E4A}" dt="2022-04-11T10:15:54.329" v="4551" actId="700"/>
          <ac:spMkLst>
            <pc:docMk/>
            <pc:sldMk cId="3996357518" sldId="1790800058"/>
            <ac:spMk id="34" creationId="{A9DEA309-60CC-4214-BEAD-78E88CFECF83}"/>
          </ac:spMkLst>
        </pc:spChg>
        <pc:spChg chg="add mod ord">
          <ac:chgData name="David Wright" userId="a87a15d8-e9af-43f4-8752-ff9c2f8df3df" providerId="ADAL" clId="{7A4B0678-0BE6-4E30-865C-4AAA46EA3E4A}" dt="2022-04-11T10:15:54.329" v="4551" actId="700"/>
          <ac:spMkLst>
            <pc:docMk/>
            <pc:sldMk cId="3996357518" sldId="1790800058"/>
            <ac:spMk id="35" creationId="{F38B628F-B636-4ECD-8B60-9EDA7B5116E4}"/>
          </ac:spMkLst>
        </pc:spChg>
        <pc:spChg chg="add mod ord">
          <ac:chgData name="David Wright" userId="a87a15d8-e9af-43f4-8752-ff9c2f8df3df" providerId="ADAL" clId="{7A4B0678-0BE6-4E30-865C-4AAA46EA3E4A}" dt="2022-04-11T10:15:54.329" v="4551" actId="700"/>
          <ac:spMkLst>
            <pc:docMk/>
            <pc:sldMk cId="3996357518" sldId="1790800058"/>
            <ac:spMk id="36" creationId="{CD07FAFF-2A25-4358-BD50-1C8A0B6DB9B3}"/>
          </ac:spMkLst>
        </pc:spChg>
        <pc:spChg chg="add mod ord">
          <ac:chgData name="David Wright" userId="a87a15d8-e9af-43f4-8752-ff9c2f8df3df" providerId="ADAL" clId="{7A4B0678-0BE6-4E30-865C-4AAA46EA3E4A}" dt="2022-04-11T10:15:54.329" v="4551" actId="700"/>
          <ac:spMkLst>
            <pc:docMk/>
            <pc:sldMk cId="3996357518" sldId="1790800058"/>
            <ac:spMk id="37" creationId="{96485E55-6C17-4FD3-AF9B-62FDBCCCADD8}"/>
          </ac:spMkLst>
        </pc:spChg>
        <pc:spChg chg="add mod ord">
          <ac:chgData name="David Wright" userId="a87a15d8-e9af-43f4-8752-ff9c2f8df3df" providerId="ADAL" clId="{7A4B0678-0BE6-4E30-865C-4AAA46EA3E4A}" dt="2022-04-11T10:15:54.329" v="4551" actId="700"/>
          <ac:spMkLst>
            <pc:docMk/>
            <pc:sldMk cId="3996357518" sldId="1790800058"/>
            <ac:spMk id="38" creationId="{8A408F99-28D4-40F0-B2E3-3EAA9950EF34}"/>
          </ac:spMkLst>
        </pc:spChg>
        <pc:spChg chg="add mod ord">
          <ac:chgData name="David Wright" userId="a87a15d8-e9af-43f4-8752-ff9c2f8df3df" providerId="ADAL" clId="{7A4B0678-0BE6-4E30-865C-4AAA46EA3E4A}" dt="2022-04-11T10:15:54.329" v="4551" actId="700"/>
          <ac:spMkLst>
            <pc:docMk/>
            <pc:sldMk cId="3996357518" sldId="1790800058"/>
            <ac:spMk id="39" creationId="{41C3F739-0AFB-41D9-B282-BDC66BEB2FED}"/>
          </ac:spMkLst>
        </pc:spChg>
        <pc:spChg chg="add mod ord">
          <ac:chgData name="David Wright" userId="a87a15d8-e9af-43f4-8752-ff9c2f8df3df" providerId="ADAL" clId="{7A4B0678-0BE6-4E30-865C-4AAA46EA3E4A}" dt="2022-04-11T10:15:54.329" v="4551" actId="700"/>
          <ac:spMkLst>
            <pc:docMk/>
            <pc:sldMk cId="3996357518" sldId="1790800058"/>
            <ac:spMk id="40" creationId="{DC2ED79D-4DCC-4306-A485-05D05F1BAAB9}"/>
          </ac:spMkLst>
        </pc:spChg>
        <pc:spChg chg="add mod ord">
          <ac:chgData name="David Wright" userId="a87a15d8-e9af-43f4-8752-ff9c2f8df3df" providerId="ADAL" clId="{7A4B0678-0BE6-4E30-865C-4AAA46EA3E4A}" dt="2022-04-11T10:15:54.329" v="4551" actId="700"/>
          <ac:spMkLst>
            <pc:docMk/>
            <pc:sldMk cId="3996357518" sldId="1790800058"/>
            <ac:spMk id="41" creationId="{57900C08-36C6-4DD7-ABA8-CD0BD766F663}"/>
          </ac:spMkLst>
        </pc:spChg>
        <pc:spChg chg="add mod ord">
          <ac:chgData name="David Wright" userId="a87a15d8-e9af-43f4-8752-ff9c2f8df3df" providerId="ADAL" clId="{7A4B0678-0BE6-4E30-865C-4AAA46EA3E4A}" dt="2022-04-11T10:15:54.329" v="4551" actId="700"/>
          <ac:spMkLst>
            <pc:docMk/>
            <pc:sldMk cId="3996357518" sldId="1790800058"/>
            <ac:spMk id="42" creationId="{2E011ECD-686A-42C8-BFE8-0EFCF1E36C95}"/>
          </ac:spMkLst>
        </pc:spChg>
        <pc:spChg chg="add mod ord">
          <ac:chgData name="David Wright" userId="a87a15d8-e9af-43f4-8752-ff9c2f8df3df" providerId="ADAL" clId="{7A4B0678-0BE6-4E30-865C-4AAA46EA3E4A}" dt="2022-04-11T10:15:54.329" v="4551" actId="700"/>
          <ac:spMkLst>
            <pc:docMk/>
            <pc:sldMk cId="3996357518" sldId="1790800058"/>
            <ac:spMk id="43" creationId="{627617AC-2C46-4E6F-A612-845F51F0C5CD}"/>
          </ac:spMkLst>
        </pc:spChg>
        <pc:spChg chg="add mod ord">
          <ac:chgData name="David Wright" userId="a87a15d8-e9af-43f4-8752-ff9c2f8df3df" providerId="ADAL" clId="{7A4B0678-0BE6-4E30-865C-4AAA46EA3E4A}" dt="2022-04-11T10:15:54.329" v="4551" actId="700"/>
          <ac:spMkLst>
            <pc:docMk/>
            <pc:sldMk cId="3996357518" sldId="1790800058"/>
            <ac:spMk id="44" creationId="{D178C27D-B314-40F8-8631-E764382D2EF6}"/>
          </ac:spMkLst>
        </pc:spChg>
        <pc:spChg chg="add mod ord">
          <ac:chgData name="David Wright" userId="a87a15d8-e9af-43f4-8752-ff9c2f8df3df" providerId="ADAL" clId="{7A4B0678-0BE6-4E30-865C-4AAA46EA3E4A}" dt="2022-04-11T10:15:54.329" v="4551" actId="700"/>
          <ac:spMkLst>
            <pc:docMk/>
            <pc:sldMk cId="3996357518" sldId="1790800058"/>
            <ac:spMk id="45" creationId="{34991C6D-9E41-47D5-9142-B736FA87DA3F}"/>
          </ac:spMkLst>
        </pc:spChg>
        <pc:spChg chg="add mod ord">
          <ac:chgData name="David Wright" userId="a87a15d8-e9af-43f4-8752-ff9c2f8df3df" providerId="ADAL" clId="{7A4B0678-0BE6-4E30-865C-4AAA46EA3E4A}" dt="2022-04-11T10:15:54.329" v="4551" actId="700"/>
          <ac:spMkLst>
            <pc:docMk/>
            <pc:sldMk cId="3996357518" sldId="1790800058"/>
            <ac:spMk id="46" creationId="{0487460E-6C83-49CA-9361-A0749813F49B}"/>
          </ac:spMkLst>
        </pc:spChg>
        <pc:spChg chg="add mod ord">
          <ac:chgData name="David Wright" userId="a87a15d8-e9af-43f4-8752-ff9c2f8df3df" providerId="ADAL" clId="{7A4B0678-0BE6-4E30-865C-4AAA46EA3E4A}" dt="2022-04-11T10:15:54.329" v="4551" actId="700"/>
          <ac:spMkLst>
            <pc:docMk/>
            <pc:sldMk cId="3996357518" sldId="1790800058"/>
            <ac:spMk id="47" creationId="{32308855-51E7-44D5-A01D-B7E837F2BFDA}"/>
          </ac:spMkLst>
        </pc:spChg>
        <pc:spChg chg="add mod ord">
          <ac:chgData name="David Wright" userId="a87a15d8-e9af-43f4-8752-ff9c2f8df3df" providerId="ADAL" clId="{7A4B0678-0BE6-4E30-865C-4AAA46EA3E4A}" dt="2022-04-11T10:15:54.329" v="4551" actId="700"/>
          <ac:spMkLst>
            <pc:docMk/>
            <pc:sldMk cId="3996357518" sldId="1790800058"/>
            <ac:spMk id="48" creationId="{0B0C4A2B-970A-459E-8A82-705B42BBB090}"/>
          </ac:spMkLst>
        </pc:spChg>
        <pc:spChg chg="add mod ord">
          <ac:chgData name="David Wright" userId="a87a15d8-e9af-43f4-8752-ff9c2f8df3df" providerId="ADAL" clId="{7A4B0678-0BE6-4E30-865C-4AAA46EA3E4A}" dt="2022-04-11T10:15:54.329" v="4551" actId="700"/>
          <ac:spMkLst>
            <pc:docMk/>
            <pc:sldMk cId="3996357518" sldId="1790800058"/>
            <ac:spMk id="49" creationId="{DB90A51B-6360-46FC-85D2-091D236E6A8F}"/>
          </ac:spMkLst>
        </pc:spChg>
        <pc:spChg chg="add mod ord">
          <ac:chgData name="David Wright" userId="a87a15d8-e9af-43f4-8752-ff9c2f8df3df" providerId="ADAL" clId="{7A4B0678-0BE6-4E30-865C-4AAA46EA3E4A}" dt="2022-04-11T10:15:54.329" v="4551" actId="700"/>
          <ac:spMkLst>
            <pc:docMk/>
            <pc:sldMk cId="3996357518" sldId="1790800058"/>
            <ac:spMk id="50" creationId="{9E452263-8A34-42E3-91B1-6D6C15342AE7}"/>
          </ac:spMkLst>
        </pc:spChg>
        <pc:spChg chg="add mod ord">
          <ac:chgData name="David Wright" userId="a87a15d8-e9af-43f4-8752-ff9c2f8df3df" providerId="ADAL" clId="{7A4B0678-0BE6-4E30-865C-4AAA46EA3E4A}" dt="2022-04-11T10:15:54.329" v="4551" actId="700"/>
          <ac:spMkLst>
            <pc:docMk/>
            <pc:sldMk cId="3996357518" sldId="1790800058"/>
            <ac:spMk id="51" creationId="{EFC785AF-72C6-44D4-A0BF-574BA02EA959}"/>
          </ac:spMkLst>
        </pc:spChg>
        <pc:spChg chg="add mod ord">
          <ac:chgData name="David Wright" userId="a87a15d8-e9af-43f4-8752-ff9c2f8df3df" providerId="ADAL" clId="{7A4B0678-0BE6-4E30-865C-4AAA46EA3E4A}" dt="2022-04-11T10:15:54.329" v="4551" actId="700"/>
          <ac:spMkLst>
            <pc:docMk/>
            <pc:sldMk cId="3996357518" sldId="1790800058"/>
            <ac:spMk id="52" creationId="{99244AA7-24CC-4337-80F1-08DC6DEA61C0}"/>
          </ac:spMkLst>
        </pc:spChg>
        <pc:spChg chg="add mod ord">
          <ac:chgData name="David Wright" userId="a87a15d8-e9af-43f4-8752-ff9c2f8df3df" providerId="ADAL" clId="{7A4B0678-0BE6-4E30-865C-4AAA46EA3E4A}" dt="2022-04-11T10:15:54.329" v="4551" actId="700"/>
          <ac:spMkLst>
            <pc:docMk/>
            <pc:sldMk cId="3996357518" sldId="1790800058"/>
            <ac:spMk id="53" creationId="{D82BC203-E070-4F8A-85AC-35F57B0D3874}"/>
          </ac:spMkLst>
        </pc:spChg>
        <pc:spChg chg="add mod ord">
          <ac:chgData name="David Wright" userId="a87a15d8-e9af-43f4-8752-ff9c2f8df3df" providerId="ADAL" clId="{7A4B0678-0BE6-4E30-865C-4AAA46EA3E4A}" dt="2022-04-11T10:15:54.329" v="4551" actId="700"/>
          <ac:spMkLst>
            <pc:docMk/>
            <pc:sldMk cId="3996357518" sldId="1790800058"/>
            <ac:spMk id="54" creationId="{EBDA2317-6E1A-4034-95BD-F8C6FE444F3A}"/>
          </ac:spMkLst>
        </pc:spChg>
        <pc:spChg chg="add mod ord">
          <ac:chgData name="David Wright" userId="a87a15d8-e9af-43f4-8752-ff9c2f8df3df" providerId="ADAL" clId="{7A4B0678-0BE6-4E30-865C-4AAA46EA3E4A}" dt="2022-04-11T10:15:54.329" v="4551" actId="700"/>
          <ac:spMkLst>
            <pc:docMk/>
            <pc:sldMk cId="3996357518" sldId="1790800058"/>
            <ac:spMk id="55" creationId="{FE5A37DB-C4F7-4757-BA6F-C076D6C79B23}"/>
          </ac:spMkLst>
        </pc:spChg>
        <pc:spChg chg="add mod ord">
          <ac:chgData name="David Wright" userId="a87a15d8-e9af-43f4-8752-ff9c2f8df3df" providerId="ADAL" clId="{7A4B0678-0BE6-4E30-865C-4AAA46EA3E4A}" dt="2022-04-11T10:15:54.329" v="4551" actId="700"/>
          <ac:spMkLst>
            <pc:docMk/>
            <pc:sldMk cId="3996357518" sldId="1790800058"/>
            <ac:spMk id="56" creationId="{6533BF5C-4B03-489D-B2E7-6C2C0F490AB7}"/>
          </ac:spMkLst>
        </pc:spChg>
        <pc:spChg chg="add mod ord">
          <ac:chgData name="David Wright" userId="a87a15d8-e9af-43f4-8752-ff9c2f8df3df" providerId="ADAL" clId="{7A4B0678-0BE6-4E30-865C-4AAA46EA3E4A}" dt="2022-04-11T10:15:54.329" v="4551" actId="700"/>
          <ac:spMkLst>
            <pc:docMk/>
            <pc:sldMk cId="3996357518" sldId="1790800058"/>
            <ac:spMk id="57" creationId="{B4682E5A-FBB3-4D11-85DE-CEED9574AB2A}"/>
          </ac:spMkLst>
        </pc:spChg>
        <pc:spChg chg="add mod ord">
          <ac:chgData name="David Wright" userId="a87a15d8-e9af-43f4-8752-ff9c2f8df3df" providerId="ADAL" clId="{7A4B0678-0BE6-4E30-865C-4AAA46EA3E4A}" dt="2022-04-11T10:15:54.329" v="4551" actId="700"/>
          <ac:spMkLst>
            <pc:docMk/>
            <pc:sldMk cId="3996357518" sldId="1790800058"/>
            <ac:spMk id="58" creationId="{A1771F11-CE55-4944-88CA-B5A15EAD8262}"/>
          </ac:spMkLst>
        </pc:spChg>
        <pc:spChg chg="add mod ord">
          <ac:chgData name="David Wright" userId="a87a15d8-e9af-43f4-8752-ff9c2f8df3df" providerId="ADAL" clId="{7A4B0678-0BE6-4E30-865C-4AAA46EA3E4A}" dt="2022-04-11T10:15:54.329" v="4551" actId="700"/>
          <ac:spMkLst>
            <pc:docMk/>
            <pc:sldMk cId="3996357518" sldId="1790800058"/>
            <ac:spMk id="59" creationId="{0BCDF164-DC10-4900-9E86-FBA39FE9ECD4}"/>
          </ac:spMkLst>
        </pc:spChg>
        <pc:spChg chg="add mod ord">
          <ac:chgData name="David Wright" userId="a87a15d8-e9af-43f4-8752-ff9c2f8df3df" providerId="ADAL" clId="{7A4B0678-0BE6-4E30-865C-4AAA46EA3E4A}" dt="2022-04-11T10:15:54.329" v="4551" actId="700"/>
          <ac:spMkLst>
            <pc:docMk/>
            <pc:sldMk cId="3996357518" sldId="1790800058"/>
            <ac:spMk id="60" creationId="{65C60F71-528A-4F0B-84CA-698E81E53FA6}"/>
          </ac:spMkLst>
        </pc:spChg>
        <pc:spChg chg="add mod ord">
          <ac:chgData name="David Wright" userId="a87a15d8-e9af-43f4-8752-ff9c2f8df3df" providerId="ADAL" clId="{7A4B0678-0BE6-4E30-865C-4AAA46EA3E4A}" dt="2022-04-11T10:15:54.329" v="4551" actId="700"/>
          <ac:spMkLst>
            <pc:docMk/>
            <pc:sldMk cId="3996357518" sldId="1790800058"/>
            <ac:spMk id="61" creationId="{2E37E209-6609-4652-8B3D-04BE4E12FC37}"/>
          </ac:spMkLst>
        </pc:spChg>
        <pc:spChg chg="add mod ord">
          <ac:chgData name="David Wright" userId="a87a15d8-e9af-43f4-8752-ff9c2f8df3df" providerId="ADAL" clId="{7A4B0678-0BE6-4E30-865C-4AAA46EA3E4A}" dt="2022-04-11T10:15:54.329" v="4551" actId="700"/>
          <ac:spMkLst>
            <pc:docMk/>
            <pc:sldMk cId="3996357518" sldId="1790800058"/>
            <ac:spMk id="62" creationId="{342AD77E-86FB-4244-8EFF-54513596577D}"/>
          </ac:spMkLst>
        </pc:spChg>
        <pc:spChg chg="add mod ord">
          <ac:chgData name="David Wright" userId="a87a15d8-e9af-43f4-8752-ff9c2f8df3df" providerId="ADAL" clId="{7A4B0678-0BE6-4E30-865C-4AAA46EA3E4A}" dt="2022-04-11T10:15:54.329" v="4551" actId="700"/>
          <ac:spMkLst>
            <pc:docMk/>
            <pc:sldMk cId="3996357518" sldId="1790800058"/>
            <ac:spMk id="63" creationId="{CBD52A1C-9D51-427C-882F-59F909B2E774}"/>
          </ac:spMkLst>
        </pc:spChg>
        <pc:spChg chg="add mod ord">
          <ac:chgData name="David Wright" userId="a87a15d8-e9af-43f4-8752-ff9c2f8df3df" providerId="ADAL" clId="{7A4B0678-0BE6-4E30-865C-4AAA46EA3E4A}" dt="2022-04-11T10:15:54.329" v="4551" actId="700"/>
          <ac:spMkLst>
            <pc:docMk/>
            <pc:sldMk cId="3996357518" sldId="1790800058"/>
            <ac:spMk id="64" creationId="{80EB3A38-F45B-4142-B0AF-CCA2A9246411}"/>
          </ac:spMkLst>
        </pc:spChg>
        <pc:spChg chg="add mod ord">
          <ac:chgData name="David Wright" userId="a87a15d8-e9af-43f4-8752-ff9c2f8df3df" providerId="ADAL" clId="{7A4B0678-0BE6-4E30-865C-4AAA46EA3E4A}" dt="2022-04-11T10:15:54.329" v="4551" actId="700"/>
          <ac:spMkLst>
            <pc:docMk/>
            <pc:sldMk cId="3996357518" sldId="1790800058"/>
            <ac:spMk id="65" creationId="{69B9545C-E5BB-4D59-B95A-73478190BD53}"/>
          </ac:spMkLst>
        </pc:spChg>
        <pc:spChg chg="add mod ord">
          <ac:chgData name="David Wright" userId="a87a15d8-e9af-43f4-8752-ff9c2f8df3df" providerId="ADAL" clId="{7A4B0678-0BE6-4E30-865C-4AAA46EA3E4A}" dt="2022-04-11T10:15:54.329" v="4551" actId="700"/>
          <ac:spMkLst>
            <pc:docMk/>
            <pc:sldMk cId="3996357518" sldId="1790800058"/>
            <ac:spMk id="66" creationId="{4B1F3D32-0B80-4B6A-B6D6-E619A4D16C51}"/>
          </ac:spMkLst>
        </pc:spChg>
        <pc:spChg chg="add mod ord">
          <ac:chgData name="David Wright" userId="a87a15d8-e9af-43f4-8752-ff9c2f8df3df" providerId="ADAL" clId="{7A4B0678-0BE6-4E30-865C-4AAA46EA3E4A}" dt="2022-04-11T10:15:54.329" v="4551" actId="700"/>
          <ac:spMkLst>
            <pc:docMk/>
            <pc:sldMk cId="3996357518" sldId="1790800058"/>
            <ac:spMk id="67" creationId="{4AF252B9-C065-47A4-A9C1-26EDA8E5F56B}"/>
          </ac:spMkLst>
        </pc:spChg>
        <pc:spChg chg="add mod ord">
          <ac:chgData name="David Wright" userId="a87a15d8-e9af-43f4-8752-ff9c2f8df3df" providerId="ADAL" clId="{7A4B0678-0BE6-4E30-865C-4AAA46EA3E4A}" dt="2022-04-11T10:15:54.329" v="4551" actId="700"/>
          <ac:spMkLst>
            <pc:docMk/>
            <pc:sldMk cId="3996357518" sldId="1790800058"/>
            <ac:spMk id="68" creationId="{F554470F-BCDB-4AFA-8B35-966F74301E23}"/>
          </ac:spMkLst>
        </pc:spChg>
        <pc:spChg chg="add mod ord">
          <ac:chgData name="David Wright" userId="a87a15d8-e9af-43f4-8752-ff9c2f8df3df" providerId="ADAL" clId="{7A4B0678-0BE6-4E30-865C-4AAA46EA3E4A}" dt="2022-04-11T10:15:54.329" v="4551" actId="700"/>
          <ac:spMkLst>
            <pc:docMk/>
            <pc:sldMk cId="3996357518" sldId="1790800058"/>
            <ac:spMk id="69" creationId="{DCE3AE74-5BD7-48F0-A466-DC7BEECDE522}"/>
          </ac:spMkLst>
        </pc:spChg>
        <pc:spChg chg="add mod ord">
          <ac:chgData name="David Wright" userId="a87a15d8-e9af-43f4-8752-ff9c2f8df3df" providerId="ADAL" clId="{7A4B0678-0BE6-4E30-865C-4AAA46EA3E4A}" dt="2022-04-11T10:15:54.329" v="4551" actId="700"/>
          <ac:spMkLst>
            <pc:docMk/>
            <pc:sldMk cId="3996357518" sldId="1790800058"/>
            <ac:spMk id="70" creationId="{C2F3FF0F-0105-4110-BEF5-281CCCD813CB}"/>
          </ac:spMkLst>
        </pc:spChg>
        <pc:spChg chg="add mod ord">
          <ac:chgData name="David Wright" userId="a87a15d8-e9af-43f4-8752-ff9c2f8df3df" providerId="ADAL" clId="{7A4B0678-0BE6-4E30-865C-4AAA46EA3E4A}" dt="2022-04-11T10:15:54.329" v="4551" actId="700"/>
          <ac:spMkLst>
            <pc:docMk/>
            <pc:sldMk cId="3996357518" sldId="1790800058"/>
            <ac:spMk id="71" creationId="{ECFB6878-0FF7-4FE1-BAB5-FE0759583419}"/>
          </ac:spMkLst>
        </pc:spChg>
        <pc:spChg chg="add mod ord">
          <ac:chgData name="David Wright" userId="a87a15d8-e9af-43f4-8752-ff9c2f8df3df" providerId="ADAL" clId="{7A4B0678-0BE6-4E30-865C-4AAA46EA3E4A}" dt="2022-04-11T10:15:54.329" v="4551" actId="700"/>
          <ac:spMkLst>
            <pc:docMk/>
            <pc:sldMk cId="3996357518" sldId="1790800058"/>
            <ac:spMk id="72" creationId="{52A95A03-FA25-475C-97FB-CCF54B8C1C34}"/>
          </ac:spMkLst>
        </pc:spChg>
        <pc:spChg chg="add mod ord">
          <ac:chgData name="David Wright" userId="a87a15d8-e9af-43f4-8752-ff9c2f8df3df" providerId="ADAL" clId="{7A4B0678-0BE6-4E30-865C-4AAA46EA3E4A}" dt="2022-04-11T10:15:54.329" v="4551" actId="700"/>
          <ac:spMkLst>
            <pc:docMk/>
            <pc:sldMk cId="3996357518" sldId="1790800058"/>
            <ac:spMk id="73" creationId="{D86EE497-CE44-4C53-B017-C41569A0E097}"/>
          </ac:spMkLst>
        </pc:spChg>
        <pc:spChg chg="add mod ord">
          <ac:chgData name="David Wright" userId="a87a15d8-e9af-43f4-8752-ff9c2f8df3df" providerId="ADAL" clId="{7A4B0678-0BE6-4E30-865C-4AAA46EA3E4A}" dt="2022-04-11T10:15:54.329" v="4551" actId="700"/>
          <ac:spMkLst>
            <pc:docMk/>
            <pc:sldMk cId="3996357518" sldId="1790800058"/>
            <ac:spMk id="74" creationId="{DC3CF3C4-4699-4365-9CBE-E628DB7DCC19}"/>
          </ac:spMkLst>
        </pc:spChg>
        <pc:spChg chg="add mod ord">
          <ac:chgData name="David Wright" userId="a87a15d8-e9af-43f4-8752-ff9c2f8df3df" providerId="ADAL" clId="{7A4B0678-0BE6-4E30-865C-4AAA46EA3E4A}" dt="2022-04-11T10:15:54.329" v="4551" actId="700"/>
          <ac:spMkLst>
            <pc:docMk/>
            <pc:sldMk cId="3996357518" sldId="1790800058"/>
            <ac:spMk id="75" creationId="{4E7C87A0-B55F-4B24-913D-7CCB7EBCC5C1}"/>
          </ac:spMkLst>
        </pc:spChg>
        <pc:spChg chg="add mod ord">
          <ac:chgData name="David Wright" userId="a87a15d8-e9af-43f4-8752-ff9c2f8df3df" providerId="ADAL" clId="{7A4B0678-0BE6-4E30-865C-4AAA46EA3E4A}" dt="2022-04-11T10:15:54.329" v="4551" actId="700"/>
          <ac:spMkLst>
            <pc:docMk/>
            <pc:sldMk cId="3996357518" sldId="1790800058"/>
            <ac:spMk id="76" creationId="{7D696698-F2FF-4141-91FF-04EA407D90EB}"/>
          </ac:spMkLst>
        </pc:spChg>
        <pc:spChg chg="add mod ord">
          <ac:chgData name="David Wright" userId="a87a15d8-e9af-43f4-8752-ff9c2f8df3df" providerId="ADAL" clId="{7A4B0678-0BE6-4E30-865C-4AAA46EA3E4A}" dt="2022-04-11T10:15:54.329" v="4551" actId="700"/>
          <ac:spMkLst>
            <pc:docMk/>
            <pc:sldMk cId="3996357518" sldId="1790800058"/>
            <ac:spMk id="77" creationId="{107E4A43-081B-4738-8981-3955E71C145B}"/>
          </ac:spMkLst>
        </pc:spChg>
        <pc:spChg chg="add mod ord">
          <ac:chgData name="David Wright" userId="a87a15d8-e9af-43f4-8752-ff9c2f8df3df" providerId="ADAL" clId="{7A4B0678-0BE6-4E30-865C-4AAA46EA3E4A}" dt="2022-04-11T10:15:54.329" v="4551" actId="700"/>
          <ac:spMkLst>
            <pc:docMk/>
            <pc:sldMk cId="3996357518" sldId="1790800058"/>
            <ac:spMk id="78" creationId="{9D8A895F-E87F-4433-9D2F-100CE848854A}"/>
          </ac:spMkLst>
        </pc:spChg>
        <pc:spChg chg="add mod ord">
          <ac:chgData name="David Wright" userId="a87a15d8-e9af-43f4-8752-ff9c2f8df3df" providerId="ADAL" clId="{7A4B0678-0BE6-4E30-865C-4AAA46EA3E4A}" dt="2022-04-11T10:15:54.329" v="4551" actId="700"/>
          <ac:spMkLst>
            <pc:docMk/>
            <pc:sldMk cId="3996357518" sldId="1790800058"/>
            <ac:spMk id="79" creationId="{3690B78D-45A2-47F8-BD8E-58CAE80A65D1}"/>
          </ac:spMkLst>
        </pc:spChg>
        <pc:spChg chg="add mod ord">
          <ac:chgData name="David Wright" userId="a87a15d8-e9af-43f4-8752-ff9c2f8df3df" providerId="ADAL" clId="{7A4B0678-0BE6-4E30-865C-4AAA46EA3E4A}" dt="2022-04-11T10:15:54.329" v="4551" actId="700"/>
          <ac:spMkLst>
            <pc:docMk/>
            <pc:sldMk cId="3996357518" sldId="1790800058"/>
            <ac:spMk id="80" creationId="{54B80DB9-B9C4-4309-8859-EF4433B6BEC2}"/>
          </ac:spMkLst>
        </pc:spChg>
        <pc:spChg chg="add mod ord">
          <ac:chgData name="David Wright" userId="a87a15d8-e9af-43f4-8752-ff9c2f8df3df" providerId="ADAL" clId="{7A4B0678-0BE6-4E30-865C-4AAA46EA3E4A}" dt="2022-04-11T10:15:54.329" v="4551" actId="700"/>
          <ac:spMkLst>
            <pc:docMk/>
            <pc:sldMk cId="3996357518" sldId="1790800058"/>
            <ac:spMk id="81" creationId="{C2CD6A5F-D227-4317-A00D-F6EB98194ACC}"/>
          </ac:spMkLst>
        </pc:spChg>
        <pc:spChg chg="add mod ord">
          <ac:chgData name="David Wright" userId="a87a15d8-e9af-43f4-8752-ff9c2f8df3df" providerId="ADAL" clId="{7A4B0678-0BE6-4E30-865C-4AAA46EA3E4A}" dt="2022-04-11T10:15:54.329" v="4551" actId="700"/>
          <ac:spMkLst>
            <pc:docMk/>
            <pc:sldMk cId="3996357518" sldId="1790800058"/>
            <ac:spMk id="82" creationId="{DF3B8190-8574-4F07-B52B-4FC8D1DFA8A1}"/>
          </ac:spMkLst>
        </pc:spChg>
        <pc:spChg chg="add mod ord">
          <ac:chgData name="David Wright" userId="a87a15d8-e9af-43f4-8752-ff9c2f8df3df" providerId="ADAL" clId="{7A4B0678-0BE6-4E30-865C-4AAA46EA3E4A}" dt="2022-04-11T10:15:54.329" v="4551" actId="700"/>
          <ac:spMkLst>
            <pc:docMk/>
            <pc:sldMk cId="3996357518" sldId="1790800058"/>
            <ac:spMk id="83" creationId="{A167AF94-99D4-4A86-AD1F-44C2B27589AB}"/>
          </ac:spMkLst>
        </pc:spChg>
      </pc:sldChg>
      <pc:sldChg chg="addSp delSp modSp add mod">
        <pc:chgData name="David Wright" userId="a87a15d8-e9af-43f4-8752-ff9c2f8df3df" providerId="ADAL" clId="{7A4B0678-0BE6-4E30-865C-4AAA46EA3E4A}" dt="2022-04-14T12:48:48.403" v="10167"/>
        <pc:sldMkLst>
          <pc:docMk/>
          <pc:sldMk cId="4221453837" sldId="1790800058"/>
        </pc:sldMkLst>
        <pc:spChg chg="add del mod">
          <ac:chgData name="David Wright" userId="a87a15d8-e9af-43f4-8752-ff9c2f8df3df" providerId="ADAL" clId="{7A4B0678-0BE6-4E30-865C-4AAA46EA3E4A}" dt="2022-04-11T10:20:56.943" v="4646"/>
          <ac:spMkLst>
            <pc:docMk/>
            <pc:sldMk cId="4221453837" sldId="1790800058"/>
            <ac:spMk id="4" creationId="{9C9ED660-49B7-4592-8F86-D07DD9DD7C91}"/>
          </ac:spMkLst>
        </pc:spChg>
        <pc:spChg chg="add del mod">
          <ac:chgData name="David Wright" userId="a87a15d8-e9af-43f4-8752-ff9c2f8df3df" providerId="ADAL" clId="{7A4B0678-0BE6-4E30-865C-4AAA46EA3E4A}" dt="2022-04-11T10:17:32.719" v="4607" actId="478"/>
          <ac:spMkLst>
            <pc:docMk/>
            <pc:sldMk cId="4221453837" sldId="1790800058"/>
            <ac:spMk id="5" creationId="{C44E021D-D015-4302-BB44-3948769863CA}"/>
          </ac:spMkLst>
        </pc:spChg>
        <pc:spChg chg="add del mod">
          <ac:chgData name="David Wright" userId="a87a15d8-e9af-43f4-8752-ff9c2f8df3df" providerId="ADAL" clId="{7A4B0678-0BE6-4E30-865C-4AAA46EA3E4A}" dt="2022-04-11T10:17:36.108" v="4609" actId="478"/>
          <ac:spMkLst>
            <pc:docMk/>
            <pc:sldMk cId="4221453837" sldId="1790800058"/>
            <ac:spMk id="6" creationId="{D552BDEF-184D-46FA-818B-8BB85674F34E}"/>
          </ac:spMkLst>
        </pc:spChg>
        <pc:spChg chg="mod">
          <ac:chgData name="David Wright" userId="a87a15d8-e9af-43f4-8752-ff9c2f8df3df" providerId="ADAL" clId="{7A4B0678-0BE6-4E30-865C-4AAA46EA3E4A}" dt="2022-04-14T12:48:48.403" v="10167"/>
          <ac:spMkLst>
            <pc:docMk/>
            <pc:sldMk cId="4221453837" sldId="1790800058"/>
            <ac:spMk id="7" creationId="{56089093-F970-4965-B31D-9039002EB74F}"/>
          </ac:spMkLst>
        </pc:spChg>
        <pc:spChg chg="mod">
          <ac:chgData name="David Wright" userId="a87a15d8-e9af-43f4-8752-ff9c2f8df3df" providerId="ADAL" clId="{7A4B0678-0BE6-4E30-865C-4AAA46EA3E4A}" dt="2022-04-14T12:48:48.403" v="10167"/>
          <ac:spMkLst>
            <pc:docMk/>
            <pc:sldMk cId="4221453837" sldId="1790800058"/>
            <ac:spMk id="8" creationId="{231CAAA3-D19A-4F78-9F92-D2BEAF69A465}"/>
          </ac:spMkLst>
        </pc:spChg>
        <pc:spChg chg="mod">
          <ac:chgData name="David Wright" userId="a87a15d8-e9af-43f4-8752-ff9c2f8df3df" providerId="ADAL" clId="{7A4B0678-0BE6-4E30-865C-4AAA46EA3E4A}" dt="2022-04-14T12:48:48.403" v="10167"/>
          <ac:spMkLst>
            <pc:docMk/>
            <pc:sldMk cId="4221453837" sldId="1790800058"/>
            <ac:spMk id="10" creationId="{381C95BB-A381-4F38-9D1C-47FD3711517B}"/>
          </ac:spMkLst>
        </pc:spChg>
        <pc:spChg chg="mod">
          <ac:chgData name="David Wright" userId="a87a15d8-e9af-43f4-8752-ff9c2f8df3df" providerId="ADAL" clId="{7A4B0678-0BE6-4E30-865C-4AAA46EA3E4A}" dt="2022-04-14T12:48:48.403" v="10167"/>
          <ac:spMkLst>
            <pc:docMk/>
            <pc:sldMk cId="4221453837" sldId="1790800058"/>
            <ac:spMk id="11" creationId="{02030873-54AC-44F8-900B-7B6CC7CF7DBE}"/>
          </ac:spMkLst>
        </pc:spChg>
        <pc:spChg chg="del">
          <ac:chgData name="David Wright" userId="a87a15d8-e9af-43f4-8752-ff9c2f8df3df" providerId="ADAL" clId="{7A4B0678-0BE6-4E30-865C-4AAA46EA3E4A}" dt="2022-04-11T10:17:37.255" v="4610" actId="478"/>
          <ac:spMkLst>
            <pc:docMk/>
            <pc:sldMk cId="4221453837" sldId="1790800058"/>
            <ac:spMk id="13" creationId="{EDFB40A1-3F33-4027-8B4C-1E3C7AF49417}"/>
          </ac:spMkLst>
        </pc:spChg>
        <pc:spChg chg="mod">
          <ac:chgData name="David Wright" userId="a87a15d8-e9af-43f4-8752-ff9c2f8df3df" providerId="ADAL" clId="{7A4B0678-0BE6-4E30-865C-4AAA46EA3E4A}" dt="2022-04-14T12:48:48.403" v="10167"/>
          <ac:spMkLst>
            <pc:docMk/>
            <pc:sldMk cId="4221453837" sldId="1790800058"/>
            <ac:spMk id="14" creationId="{48B37743-4E07-44BC-A66D-C5EE3AE37602}"/>
          </ac:spMkLst>
        </pc:spChg>
        <pc:spChg chg="mod">
          <ac:chgData name="David Wright" userId="a87a15d8-e9af-43f4-8752-ff9c2f8df3df" providerId="ADAL" clId="{7A4B0678-0BE6-4E30-865C-4AAA46EA3E4A}" dt="2022-04-14T12:48:48.403" v="10167"/>
          <ac:spMkLst>
            <pc:docMk/>
            <pc:sldMk cId="4221453837" sldId="1790800058"/>
            <ac:spMk id="15" creationId="{C231C21C-1AE9-4895-901B-4F19DCB12626}"/>
          </ac:spMkLst>
        </pc:spChg>
        <pc:spChg chg="del mod">
          <ac:chgData name="David Wright" userId="a87a15d8-e9af-43f4-8752-ff9c2f8df3df" providerId="ADAL" clId="{7A4B0678-0BE6-4E30-865C-4AAA46EA3E4A}" dt="2022-04-11T10:17:29.403" v="4606" actId="478"/>
          <ac:spMkLst>
            <pc:docMk/>
            <pc:sldMk cId="4221453837" sldId="1790800058"/>
            <ac:spMk id="16" creationId="{56B90039-B3C2-417D-81CC-90156B0FCFA8}"/>
          </ac:spMkLst>
        </pc:spChg>
        <pc:spChg chg="del mod">
          <ac:chgData name="David Wright" userId="a87a15d8-e9af-43f4-8752-ff9c2f8df3df" providerId="ADAL" clId="{7A4B0678-0BE6-4E30-865C-4AAA46EA3E4A}" dt="2022-04-11T10:17:34.364" v="4608" actId="478"/>
          <ac:spMkLst>
            <pc:docMk/>
            <pc:sldMk cId="4221453837" sldId="1790800058"/>
            <ac:spMk id="17" creationId="{E69309D4-AFB2-494D-A4DB-AB44F5D9DF73}"/>
          </ac:spMkLst>
        </pc:spChg>
        <pc:picChg chg="del">
          <ac:chgData name="David Wright" userId="a87a15d8-e9af-43f4-8752-ff9c2f8df3df" providerId="ADAL" clId="{7A4B0678-0BE6-4E30-865C-4AAA46EA3E4A}" dt="2022-04-11T10:17:17.970" v="4603" actId="478"/>
          <ac:picMkLst>
            <pc:docMk/>
            <pc:sldMk cId="4221453837" sldId="1790800058"/>
            <ac:picMk id="2" creationId="{05B64C00-C24E-4195-8D1D-330C1B591B1C}"/>
          </ac:picMkLst>
        </pc:picChg>
        <pc:picChg chg="mod">
          <ac:chgData name="David Wright" userId="a87a15d8-e9af-43f4-8752-ff9c2f8df3df" providerId="ADAL" clId="{7A4B0678-0BE6-4E30-865C-4AAA46EA3E4A}" dt="2022-04-14T12:48:48.403" v="10167"/>
          <ac:picMkLst>
            <pc:docMk/>
            <pc:sldMk cId="4221453837" sldId="1790800058"/>
            <ac:picMk id="3" creationId="{989B9505-543E-4907-AD8B-8119D8992DFD}"/>
          </ac:picMkLst>
        </pc:picChg>
        <pc:picChg chg="add mod">
          <ac:chgData name="David Wright" userId="a87a15d8-e9af-43f4-8752-ff9c2f8df3df" providerId="ADAL" clId="{7A4B0678-0BE6-4E30-865C-4AAA46EA3E4A}" dt="2022-04-14T12:48:48.403" v="10167"/>
          <ac:picMkLst>
            <pc:docMk/>
            <pc:sldMk cId="4221453837" sldId="1790800058"/>
            <ac:picMk id="12" creationId="{9DADB2D3-D160-4BB1-92A8-740202B03B3D}"/>
          </ac:picMkLst>
        </pc:picChg>
      </pc:sldChg>
      <pc:sldChg chg="modSp add mod">
        <pc:chgData name="David Wright" userId="a87a15d8-e9af-43f4-8752-ff9c2f8df3df" providerId="ADAL" clId="{7A4B0678-0BE6-4E30-865C-4AAA46EA3E4A}" dt="2022-04-14T12:48:48.403" v="10167"/>
        <pc:sldMkLst>
          <pc:docMk/>
          <pc:sldMk cId="3568430631" sldId="1790800067"/>
        </pc:sldMkLst>
        <pc:spChg chg="mod">
          <ac:chgData name="David Wright" userId="a87a15d8-e9af-43f4-8752-ff9c2f8df3df" providerId="ADAL" clId="{7A4B0678-0BE6-4E30-865C-4AAA46EA3E4A}" dt="2022-04-14T12:48:48.403" v="10167"/>
          <ac:spMkLst>
            <pc:docMk/>
            <pc:sldMk cId="3568430631" sldId="1790800067"/>
            <ac:spMk id="2" creationId="{00000000-0000-0000-0000-000000000000}"/>
          </ac:spMkLst>
        </pc:spChg>
        <pc:spChg chg="mod">
          <ac:chgData name="David Wright" userId="a87a15d8-e9af-43f4-8752-ff9c2f8df3df" providerId="ADAL" clId="{7A4B0678-0BE6-4E30-865C-4AAA46EA3E4A}" dt="2022-04-14T12:48:48.403" v="10167"/>
          <ac:spMkLst>
            <pc:docMk/>
            <pc:sldMk cId="3568430631" sldId="1790800067"/>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1418555158" sldId="1790800120"/>
        </pc:sldMkLst>
        <pc:spChg chg="mod">
          <ac:chgData name="David Wright" userId="a87a15d8-e9af-43f4-8752-ff9c2f8df3df" providerId="ADAL" clId="{7A4B0678-0BE6-4E30-865C-4AAA46EA3E4A}" dt="2022-04-14T12:48:48.403" v="10167"/>
          <ac:spMkLst>
            <pc:docMk/>
            <pc:sldMk cId="1418555158" sldId="1790800120"/>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3047777297" sldId="1790800121"/>
        </pc:sldMkLst>
        <pc:spChg chg="mod">
          <ac:chgData name="David Wright" userId="a87a15d8-e9af-43f4-8752-ff9c2f8df3df" providerId="ADAL" clId="{7A4B0678-0BE6-4E30-865C-4AAA46EA3E4A}" dt="2022-04-14T12:48:48.403" v="10167"/>
          <ac:spMkLst>
            <pc:docMk/>
            <pc:sldMk cId="3047777297" sldId="1790800121"/>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791704942" sldId="1790800122"/>
        </pc:sldMkLst>
        <pc:spChg chg="mod">
          <ac:chgData name="David Wright" userId="a87a15d8-e9af-43f4-8752-ff9c2f8df3df" providerId="ADAL" clId="{7A4B0678-0BE6-4E30-865C-4AAA46EA3E4A}" dt="2022-04-14T12:48:48.403" v="10167"/>
          <ac:spMkLst>
            <pc:docMk/>
            <pc:sldMk cId="791704942" sldId="1790800122"/>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1100476555" sldId="1790803042"/>
        </pc:sldMkLst>
        <pc:spChg chg="mod">
          <ac:chgData name="David Wright" userId="a87a15d8-e9af-43f4-8752-ff9c2f8df3df" providerId="ADAL" clId="{7A4B0678-0BE6-4E30-865C-4AAA46EA3E4A}" dt="2022-04-14T12:48:48.403" v="10167"/>
          <ac:spMkLst>
            <pc:docMk/>
            <pc:sldMk cId="1100476555" sldId="1790803042"/>
            <ac:spMk id="8" creationId="{5B9109E2-AB3E-47B6-85B0-92F300F46D66}"/>
          </ac:spMkLst>
        </pc:spChg>
        <pc:spChg chg="mod">
          <ac:chgData name="David Wright" userId="a87a15d8-e9af-43f4-8752-ff9c2f8df3df" providerId="ADAL" clId="{7A4B0678-0BE6-4E30-865C-4AAA46EA3E4A}" dt="2022-04-14T12:48:48.403" v="10167"/>
          <ac:spMkLst>
            <pc:docMk/>
            <pc:sldMk cId="1100476555" sldId="1790803042"/>
            <ac:spMk id="28" creationId="{9CFEA97D-12B4-4D37-A44C-24624F117EF7}"/>
          </ac:spMkLst>
        </pc:spChg>
        <pc:spChg chg="mod">
          <ac:chgData name="David Wright" userId="a87a15d8-e9af-43f4-8752-ff9c2f8df3df" providerId="ADAL" clId="{7A4B0678-0BE6-4E30-865C-4AAA46EA3E4A}" dt="2022-04-14T12:48:48.403" v="10167"/>
          <ac:spMkLst>
            <pc:docMk/>
            <pc:sldMk cId="1100476555" sldId="1790803042"/>
            <ac:spMk id="59" creationId="{0CD192F4-2EE5-4F30-AD1B-3B6BAF00CFEC}"/>
          </ac:spMkLst>
        </pc:spChg>
      </pc:sldChg>
      <pc:sldChg chg="add">
        <pc:chgData name="David Wright" userId="a87a15d8-e9af-43f4-8752-ff9c2f8df3df" providerId="ADAL" clId="{7A4B0678-0BE6-4E30-865C-4AAA46EA3E4A}" dt="2022-04-11T10:23:10.992" v="4650"/>
        <pc:sldMkLst>
          <pc:docMk/>
          <pc:sldMk cId="2946090100" sldId="2076137289"/>
        </pc:sldMkLst>
      </pc:sldChg>
      <pc:sldChg chg="modSp add">
        <pc:chgData name="David Wright" userId="a87a15d8-e9af-43f4-8752-ff9c2f8df3df" providerId="ADAL" clId="{7A4B0678-0BE6-4E30-865C-4AAA46EA3E4A}" dt="2022-04-14T12:48:48.403" v="10167"/>
        <pc:sldMkLst>
          <pc:docMk/>
          <pc:sldMk cId="2095225681" sldId="2147375072"/>
        </pc:sldMkLst>
        <pc:spChg chg="mod">
          <ac:chgData name="David Wright" userId="a87a15d8-e9af-43f4-8752-ff9c2f8df3df" providerId="ADAL" clId="{7A4B0678-0BE6-4E30-865C-4AAA46EA3E4A}" dt="2022-04-14T12:48:48.403" v="10167"/>
          <ac:spMkLst>
            <pc:docMk/>
            <pc:sldMk cId="2095225681" sldId="2147375072"/>
            <ac:spMk id="2" creationId="{252A1459-E618-40F7-8C66-49FFEC2F503A}"/>
          </ac:spMkLst>
        </pc:spChg>
      </pc:sldChg>
      <pc:sldChg chg="add">
        <pc:chgData name="David Wright" userId="a87a15d8-e9af-43f4-8752-ff9c2f8df3df" providerId="ADAL" clId="{7A4B0678-0BE6-4E30-865C-4AAA46EA3E4A}" dt="2022-04-11T10:22:59.631" v="4649"/>
        <pc:sldMkLst>
          <pc:docMk/>
          <pc:sldMk cId="897302868" sldId="2147375082"/>
        </pc:sldMkLst>
      </pc:sldChg>
      <pc:sldChg chg="add">
        <pc:chgData name="David Wright" userId="a87a15d8-e9af-43f4-8752-ff9c2f8df3df" providerId="ADAL" clId="{7A4B0678-0BE6-4E30-865C-4AAA46EA3E4A}" dt="2022-04-11T10:23:58.462" v="4652"/>
        <pc:sldMkLst>
          <pc:docMk/>
          <pc:sldMk cId="1523175117" sldId="2147375085"/>
        </pc:sldMkLst>
      </pc:sldChg>
      <pc:sldChg chg="addSp delSp modSp new del mod modClrScheme chgLayout">
        <pc:chgData name="David Wright" userId="a87a15d8-e9af-43f4-8752-ff9c2f8df3df" providerId="ADAL" clId="{7A4B0678-0BE6-4E30-865C-4AAA46EA3E4A}" dt="2022-04-11T10:35:17.870" v="5645" actId="47"/>
        <pc:sldMkLst>
          <pc:docMk/>
          <pc:sldMk cId="3778630265" sldId="2147375086"/>
        </pc:sldMkLst>
        <pc:spChg chg="del mod ord">
          <ac:chgData name="David Wright" userId="a87a15d8-e9af-43f4-8752-ff9c2f8df3df" providerId="ADAL" clId="{7A4B0678-0BE6-4E30-865C-4AAA46EA3E4A}" dt="2022-04-11T10:24:20.620" v="4654" actId="700"/>
          <ac:spMkLst>
            <pc:docMk/>
            <pc:sldMk cId="3778630265" sldId="2147375086"/>
            <ac:spMk id="2" creationId="{284BFCD0-0EC8-4A61-B78F-84FA5AC46014}"/>
          </ac:spMkLst>
        </pc:spChg>
        <pc:spChg chg="del mod ord">
          <ac:chgData name="David Wright" userId="a87a15d8-e9af-43f4-8752-ff9c2f8df3df" providerId="ADAL" clId="{7A4B0678-0BE6-4E30-865C-4AAA46EA3E4A}" dt="2022-04-11T10:24:20.620" v="4654" actId="700"/>
          <ac:spMkLst>
            <pc:docMk/>
            <pc:sldMk cId="3778630265" sldId="2147375086"/>
            <ac:spMk id="3" creationId="{C9455421-6562-4E7C-A2DB-0FF700204495}"/>
          </ac:spMkLst>
        </pc:spChg>
        <pc:spChg chg="del mod ord">
          <ac:chgData name="David Wright" userId="a87a15d8-e9af-43f4-8752-ff9c2f8df3df" providerId="ADAL" clId="{7A4B0678-0BE6-4E30-865C-4AAA46EA3E4A}" dt="2022-04-11T10:24:20.620" v="4654" actId="700"/>
          <ac:spMkLst>
            <pc:docMk/>
            <pc:sldMk cId="3778630265" sldId="2147375086"/>
            <ac:spMk id="4" creationId="{7F352877-3DFF-4FEF-8953-6A8BB22313E1}"/>
          </ac:spMkLst>
        </pc:spChg>
        <pc:spChg chg="add mod ord">
          <ac:chgData name="David Wright" userId="a87a15d8-e9af-43f4-8752-ff9c2f8df3df" providerId="ADAL" clId="{7A4B0678-0BE6-4E30-865C-4AAA46EA3E4A}" dt="2022-04-11T10:24:20.620" v="4654" actId="700"/>
          <ac:spMkLst>
            <pc:docMk/>
            <pc:sldMk cId="3778630265" sldId="2147375086"/>
            <ac:spMk id="5" creationId="{C5722295-B66C-44AF-96EC-4AA3D33BC02F}"/>
          </ac:spMkLst>
        </pc:spChg>
        <pc:spChg chg="add mod ord">
          <ac:chgData name="David Wright" userId="a87a15d8-e9af-43f4-8752-ff9c2f8df3df" providerId="ADAL" clId="{7A4B0678-0BE6-4E30-865C-4AAA46EA3E4A}" dt="2022-04-11T10:24:20.620" v="4654" actId="700"/>
          <ac:spMkLst>
            <pc:docMk/>
            <pc:sldMk cId="3778630265" sldId="2147375086"/>
            <ac:spMk id="6" creationId="{0C71F93D-53DC-4D38-9104-FD35E73C9C29}"/>
          </ac:spMkLst>
        </pc:spChg>
        <pc:spChg chg="add mod ord">
          <ac:chgData name="David Wright" userId="a87a15d8-e9af-43f4-8752-ff9c2f8df3df" providerId="ADAL" clId="{7A4B0678-0BE6-4E30-865C-4AAA46EA3E4A}" dt="2022-04-11T10:24:20.620" v="4654" actId="700"/>
          <ac:spMkLst>
            <pc:docMk/>
            <pc:sldMk cId="3778630265" sldId="2147375086"/>
            <ac:spMk id="7" creationId="{FFEF3032-CB6C-448D-A6AF-1738C0758FF9}"/>
          </ac:spMkLst>
        </pc:spChg>
        <pc:spChg chg="add mod ord">
          <ac:chgData name="David Wright" userId="a87a15d8-e9af-43f4-8752-ff9c2f8df3df" providerId="ADAL" clId="{7A4B0678-0BE6-4E30-865C-4AAA46EA3E4A}" dt="2022-04-11T10:24:20.620" v="4654" actId="700"/>
          <ac:spMkLst>
            <pc:docMk/>
            <pc:sldMk cId="3778630265" sldId="2147375086"/>
            <ac:spMk id="8" creationId="{CF50B6E1-16E3-48FC-876D-BBF6B733ABB7}"/>
          </ac:spMkLst>
        </pc:spChg>
        <pc:spChg chg="add mod ord">
          <ac:chgData name="David Wright" userId="a87a15d8-e9af-43f4-8752-ff9c2f8df3df" providerId="ADAL" clId="{7A4B0678-0BE6-4E30-865C-4AAA46EA3E4A}" dt="2022-04-11T10:24:20.620" v="4654" actId="700"/>
          <ac:spMkLst>
            <pc:docMk/>
            <pc:sldMk cId="3778630265" sldId="2147375086"/>
            <ac:spMk id="9" creationId="{119C3BB7-F56B-475D-8DD9-CFC8903C0FB2}"/>
          </ac:spMkLst>
        </pc:spChg>
        <pc:spChg chg="add mod ord">
          <ac:chgData name="David Wright" userId="a87a15d8-e9af-43f4-8752-ff9c2f8df3df" providerId="ADAL" clId="{7A4B0678-0BE6-4E30-865C-4AAA46EA3E4A}" dt="2022-04-11T10:24:20.620" v="4654" actId="700"/>
          <ac:spMkLst>
            <pc:docMk/>
            <pc:sldMk cId="3778630265" sldId="2147375086"/>
            <ac:spMk id="10" creationId="{5A49ED14-113F-4BF1-9A6D-CEE69FF354DB}"/>
          </ac:spMkLst>
        </pc:spChg>
        <pc:spChg chg="add mod ord">
          <ac:chgData name="David Wright" userId="a87a15d8-e9af-43f4-8752-ff9c2f8df3df" providerId="ADAL" clId="{7A4B0678-0BE6-4E30-865C-4AAA46EA3E4A}" dt="2022-04-11T10:24:20.620" v="4654" actId="700"/>
          <ac:spMkLst>
            <pc:docMk/>
            <pc:sldMk cId="3778630265" sldId="2147375086"/>
            <ac:spMk id="11" creationId="{0ECF5935-486A-4779-AFD1-8DFE0006FBBA}"/>
          </ac:spMkLst>
        </pc:spChg>
        <pc:spChg chg="add mod ord">
          <ac:chgData name="David Wright" userId="a87a15d8-e9af-43f4-8752-ff9c2f8df3df" providerId="ADAL" clId="{7A4B0678-0BE6-4E30-865C-4AAA46EA3E4A}" dt="2022-04-11T10:24:20.620" v="4654" actId="700"/>
          <ac:spMkLst>
            <pc:docMk/>
            <pc:sldMk cId="3778630265" sldId="2147375086"/>
            <ac:spMk id="12" creationId="{18BD3A12-4850-4EA3-9673-C111E510DC37}"/>
          </ac:spMkLst>
        </pc:spChg>
        <pc:spChg chg="add mod ord">
          <ac:chgData name="David Wright" userId="a87a15d8-e9af-43f4-8752-ff9c2f8df3df" providerId="ADAL" clId="{7A4B0678-0BE6-4E30-865C-4AAA46EA3E4A}" dt="2022-04-11T10:24:20.620" v="4654" actId="700"/>
          <ac:spMkLst>
            <pc:docMk/>
            <pc:sldMk cId="3778630265" sldId="2147375086"/>
            <ac:spMk id="13" creationId="{38A854AB-014D-4B1A-BF4B-6E1E6998CC47}"/>
          </ac:spMkLst>
        </pc:spChg>
        <pc:spChg chg="add mod ord">
          <ac:chgData name="David Wright" userId="a87a15d8-e9af-43f4-8752-ff9c2f8df3df" providerId="ADAL" clId="{7A4B0678-0BE6-4E30-865C-4AAA46EA3E4A}" dt="2022-04-11T10:24:20.620" v="4654" actId="700"/>
          <ac:spMkLst>
            <pc:docMk/>
            <pc:sldMk cId="3778630265" sldId="2147375086"/>
            <ac:spMk id="14" creationId="{E609A3C9-B245-4758-B645-C256987D8EDD}"/>
          </ac:spMkLst>
        </pc:spChg>
        <pc:spChg chg="add mod ord">
          <ac:chgData name="David Wright" userId="a87a15d8-e9af-43f4-8752-ff9c2f8df3df" providerId="ADAL" clId="{7A4B0678-0BE6-4E30-865C-4AAA46EA3E4A}" dt="2022-04-11T10:24:20.620" v="4654" actId="700"/>
          <ac:spMkLst>
            <pc:docMk/>
            <pc:sldMk cId="3778630265" sldId="2147375086"/>
            <ac:spMk id="15" creationId="{7650E8C9-27E2-473C-9EEB-13E2251FB884}"/>
          </ac:spMkLst>
        </pc:spChg>
        <pc:spChg chg="add mod ord">
          <ac:chgData name="David Wright" userId="a87a15d8-e9af-43f4-8752-ff9c2f8df3df" providerId="ADAL" clId="{7A4B0678-0BE6-4E30-865C-4AAA46EA3E4A}" dt="2022-04-11T10:24:20.620" v="4654" actId="700"/>
          <ac:spMkLst>
            <pc:docMk/>
            <pc:sldMk cId="3778630265" sldId="2147375086"/>
            <ac:spMk id="16" creationId="{F446A734-09B0-44AB-8D0A-DC37351F16F1}"/>
          </ac:spMkLst>
        </pc:spChg>
        <pc:spChg chg="add mod ord">
          <ac:chgData name="David Wright" userId="a87a15d8-e9af-43f4-8752-ff9c2f8df3df" providerId="ADAL" clId="{7A4B0678-0BE6-4E30-865C-4AAA46EA3E4A}" dt="2022-04-11T10:24:20.620" v="4654" actId="700"/>
          <ac:spMkLst>
            <pc:docMk/>
            <pc:sldMk cId="3778630265" sldId="2147375086"/>
            <ac:spMk id="17" creationId="{A4DDA566-04B2-4E00-9889-59F875C35160}"/>
          </ac:spMkLst>
        </pc:spChg>
        <pc:spChg chg="add mod ord">
          <ac:chgData name="David Wright" userId="a87a15d8-e9af-43f4-8752-ff9c2f8df3df" providerId="ADAL" clId="{7A4B0678-0BE6-4E30-865C-4AAA46EA3E4A}" dt="2022-04-11T10:24:20.620" v="4654" actId="700"/>
          <ac:spMkLst>
            <pc:docMk/>
            <pc:sldMk cId="3778630265" sldId="2147375086"/>
            <ac:spMk id="18" creationId="{E41C0D71-3040-49CC-97FC-505E89F1E1CD}"/>
          </ac:spMkLst>
        </pc:spChg>
        <pc:spChg chg="add mod ord">
          <ac:chgData name="David Wright" userId="a87a15d8-e9af-43f4-8752-ff9c2f8df3df" providerId="ADAL" clId="{7A4B0678-0BE6-4E30-865C-4AAA46EA3E4A}" dt="2022-04-11T10:24:20.620" v="4654" actId="700"/>
          <ac:spMkLst>
            <pc:docMk/>
            <pc:sldMk cId="3778630265" sldId="2147375086"/>
            <ac:spMk id="19" creationId="{31BDCF6F-0CDF-46D1-8E1C-4367B815987F}"/>
          </ac:spMkLst>
        </pc:spChg>
        <pc:spChg chg="add mod ord">
          <ac:chgData name="David Wright" userId="a87a15d8-e9af-43f4-8752-ff9c2f8df3df" providerId="ADAL" clId="{7A4B0678-0BE6-4E30-865C-4AAA46EA3E4A}" dt="2022-04-11T10:24:20.620" v="4654" actId="700"/>
          <ac:spMkLst>
            <pc:docMk/>
            <pc:sldMk cId="3778630265" sldId="2147375086"/>
            <ac:spMk id="20" creationId="{7DE1430D-FC0A-4637-AFA4-6442D351CBCB}"/>
          </ac:spMkLst>
        </pc:spChg>
        <pc:spChg chg="add del mod ord">
          <ac:chgData name="David Wright" userId="a87a15d8-e9af-43f4-8752-ff9c2f8df3df" providerId="ADAL" clId="{7A4B0678-0BE6-4E30-865C-4AAA46EA3E4A}" dt="2022-04-11T10:26:15.875" v="4749" actId="21"/>
          <ac:spMkLst>
            <pc:docMk/>
            <pc:sldMk cId="3778630265" sldId="2147375086"/>
            <ac:spMk id="21" creationId="{51B8AD81-DA7A-4340-8405-257117888023}"/>
          </ac:spMkLst>
        </pc:spChg>
        <pc:spChg chg="add mod ord">
          <ac:chgData name="David Wright" userId="a87a15d8-e9af-43f4-8752-ff9c2f8df3df" providerId="ADAL" clId="{7A4B0678-0BE6-4E30-865C-4AAA46EA3E4A}" dt="2022-04-11T10:24:20.620" v="4654" actId="700"/>
          <ac:spMkLst>
            <pc:docMk/>
            <pc:sldMk cId="3778630265" sldId="2147375086"/>
            <ac:spMk id="22" creationId="{52152C40-A70B-4530-9F06-FCD0AFF55B31}"/>
          </ac:spMkLst>
        </pc:spChg>
        <pc:spChg chg="add mod ord">
          <ac:chgData name="David Wright" userId="a87a15d8-e9af-43f4-8752-ff9c2f8df3df" providerId="ADAL" clId="{7A4B0678-0BE6-4E30-865C-4AAA46EA3E4A}" dt="2022-04-11T10:24:20.620" v="4654" actId="700"/>
          <ac:spMkLst>
            <pc:docMk/>
            <pc:sldMk cId="3778630265" sldId="2147375086"/>
            <ac:spMk id="23" creationId="{C88AB2AB-26B5-4B42-8AA1-37CDD0548FD5}"/>
          </ac:spMkLst>
        </pc:spChg>
        <pc:spChg chg="add mod ord">
          <ac:chgData name="David Wright" userId="a87a15d8-e9af-43f4-8752-ff9c2f8df3df" providerId="ADAL" clId="{7A4B0678-0BE6-4E30-865C-4AAA46EA3E4A}" dt="2022-04-11T10:24:20.620" v="4654" actId="700"/>
          <ac:spMkLst>
            <pc:docMk/>
            <pc:sldMk cId="3778630265" sldId="2147375086"/>
            <ac:spMk id="24" creationId="{C8A47C2B-0E2F-447E-B424-AF4FA7F0C05C}"/>
          </ac:spMkLst>
        </pc:spChg>
        <pc:spChg chg="add mod ord">
          <ac:chgData name="David Wright" userId="a87a15d8-e9af-43f4-8752-ff9c2f8df3df" providerId="ADAL" clId="{7A4B0678-0BE6-4E30-865C-4AAA46EA3E4A}" dt="2022-04-11T10:24:20.620" v="4654" actId="700"/>
          <ac:spMkLst>
            <pc:docMk/>
            <pc:sldMk cId="3778630265" sldId="2147375086"/>
            <ac:spMk id="25" creationId="{527C9E79-1D7F-48F3-82E2-63547BF5E3CD}"/>
          </ac:spMkLst>
        </pc:spChg>
        <pc:spChg chg="add mod ord">
          <ac:chgData name="David Wright" userId="a87a15d8-e9af-43f4-8752-ff9c2f8df3df" providerId="ADAL" clId="{7A4B0678-0BE6-4E30-865C-4AAA46EA3E4A}" dt="2022-04-11T10:24:20.620" v="4654" actId="700"/>
          <ac:spMkLst>
            <pc:docMk/>
            <pc:sldMk cId="3778630265" sldId="2147375086"/>
            <ac:spMk id="26" creationId="{5805242A-8A86-4534-A957-1BAE6AA400F3}"/>
          </ac:spMkLst>
        </pc:spChg>
        <pc:spChg chg="add mod ord">
          <ac:chgData name="David Wright" userId="a87a15d8-e9af-43f4-8752-ff9c2f8df3df" providerId="ADAL" clId="{7A4B0678-0BE6-4E30-865C-4AAA46EA3E4A}" dt="2022-04-11T10:24:20.620" v="4654" actId="700"/>
          <ac:spMkLst>
            <pc:docMk/>
            <pc:sldMk cId="3778630265" sldId="2147375086"/>
            <ac:spMk id="27" creationId="{DFFB1884-2D72-4CEC-A2EF-4897A75F0494}"/>
          </ac:spMkLst>
        </pc:spChg>
        <pc:spChg chg="add mod ord">
          <ac:chgData name="David Wright" userId="a87a15d8-e9af-43f4-8752-ff9c2f8df3df" providerId="ADAL" clId="{7A4B0678-0BE6-4E30-865C-4AAA46EA3E4A}" dt="2022-04-11T10:24:20.620" v="4654" actId="700"/>
          <ac:spMkLst>
            <pc:docMk/>
            <pc:sldMk cId="3778630265" sldId="2147375086"/>
            <ac:spMk id="28" creationId="{2AE05D8D-3502-4F2A-A8F1-4134F57E6329}"/>
          </ac:spMkLst>
        </pc:spChg>
        <pc:spChg chg="add mod ord">
          <ac:chgData name="David Wright" userId="a87a15d8-e9af-43f4-8752-ff9c2f8df3df" providerId="ADAL" clId="{7A4B0678-0BE6-4E30-865C-4AAA46EA3E4A}" dt="2022-04-11T10:24:20.620" v="4654" actId="700"/>
          <ac:spMkLst>
            <pc:docMk/>
            <pc:sldMk cId="3778630265" sldId="2147375086"/>
            <ac:spMk id="29" creationId="{83F64DDC-A409-4E6B-9B9C-E1296BBDADE5}"/>
          </ac:spMkLst>
        </pc:spChg>
        <pc:spChg chg="add mod ord">
          <ac:chgData name="David Wright" userId="a87a15d8-e9af-43f4-8752-ff9c2f8df3df" providerId="ADAL" clId="{7A4B0678-0BE6-4E30-865C-4AAA46EA3E4A}" dt="2022-04-11T10:24:20.620" v="4654" actId="700"/>
          <ac:spMkLst>
            <pc:docMk/>
            <pc:sldMk cId="3778630265" sldId="2147375086"/>
            <ac:spMk id="30" creationId="{4F76F3C0-5E8F-4914-8D11-83FAA17D5FC5}"/>
          </ac:spMkLst>
        </pc:spChg>
        <pc:spChg chg="add mod ord">
          <ac:chgData name="David Wright" userId="a87a15d8-e9af-43f4-8752-ff9c2f8df3df" providerId="ADAL" clId="{7A4B0678-0BE6-4E30-865C-4AAA46EA3E4A}" dt="2022-04-11T10:24:20.620" v="4654" actId="700"/>
          <ac:spMkLst>
            <pc:docMk/>
            <pc:sldMk cId="3778630265" sldId="2147375086"/>
            <ac:spMk id="31" creationId="{DE237282-F004-4E01-8C82-3CCEB294C04E}"/>
          </ac:spMkLst>
        </pc:spChg>
        <pc:spChg chg="add mod ord">
          <ac:chgData name="David Wright" userId="a87a15d8-e9af-43f4-8752-ff9c2f8df3df" providerId="ADAL" clId="{7A4B0678-0BE6-4E30-865C-4AAA46EA3E4A}" dt="2022-04-11T10:24:20.620" v="4654" actId="700"/>
          <ac:spMkLst>
            <pc:docMk/>
            <pc:sldMk cId="3778630265" sldId="2147375086"/>
            <ac:spMk id="32" creationId="{4FF78E9A-4D3D-471E-9BD4-E6E4A839A30E}"/>
          </ac:spMkLst>
        </pc:spChg>
        <pc:spChg chg="add mod ord">
          <ac:chgData name="David Wright" userId="a87a15d8-e9af-43f4-8752-ff9c2f8df3df" providerId="ADAL" clId="{7A4B0678-0BE6-4E30-865C-4AAA46EA3E4A}" dt="2022-04-11T10:24:20.620" v="4654" actId="700"/>
          <ac:spMkLst>
            <pc:docMk/>
            <pc:sldMk cId="3778630265" sldId="2147375086"/>
            <ac:spMk id="33" creationId="{1EE9CE43-75AF-446C-A684-8AC1C3C9C920}"/>
          </ac:spMkLst>
        </pc:spChg>
        <pc:spChg chg="add mod ord">
          <ac:chgData name="David Wright" userId="a87a15d8-e9af-43f4-8752-ff9c2f8df3df" providerId="ADAL" clId="{7A4B0678-0BE6-4E30-865C-4AAA46EA3E4A}" dt="2022-04-11T10:24:20.620" v="4654" actId="700"/>
          <ac:spMkLst>
            <pc:docMk/>
            <pc:sldMk cId="3778630265" sldId="2147375086"/>
            <ac:spMk id="34" creationId="{80BC3E47-A5C2-45A8-AE4C-97EE247F8CD0}"/>
          </ac:spMkLst>
        </pc:spChg>
        <pc:spChg chg="add mod ord">
          <ac:chgData name="David Wright" userId="a87a15d8-e9af-43f4-8752-ff9c2f8df3df" providerId="ADAL" clId="{7A4B0678-0BE6-4E30-865C-4AAA46EA3E4A}" dt="2022-04-11T10:24:20.620" v="4654" actId="700"/>
          <ac:spMkLst>
            <pc:docMk/>
            <pc:sldMk cId="3778630265" sldId="2147375086"/>
            <ac:spMk id="35" creationId="{9168E774-4C74-41B1-BF8D-6B36D65BD1A9}"/>
          </ac:spMkLst>
        </pc:spChg>
        <pc:spChg chg="add mod ord">
          <ac:chgData name="David Wright" userId="a87a15d8-e9af-43f4-8752-ff9c2f8df3df" providerId="ADAL" clId="{7A4B0678-0BE6-4E30-865C-4AAA46EA3E4A}" dt="2022-04-11T10:24:20.620" v="4654" actId="700"/>
          <ac:spMkLst>
            <pc:docMk/>
            <pc:sldMk cId="3778630265" sldId="2147375086"/>
            <ac:spMk id="36" creationId="{417927AD-4C34-4904-A157-4CD099D9CAFD}"/>
          </ac:spMkLst>
        </pc:spChg>
        <pc:spChg chg="add mod ord">
          <ac:chgData name="David Wright" userId="a87a15d8-e9af-43f4-8752-ff9c2f8df3df" providerId="ADAL" clId="{7A4B0678-0BE6-4E30-865C-4AAA46EA3E4A}" dt="2022-04-11T10:24:20.620" v="4654" actId="700"/>
          <ac:spMkLst>
            <pc:docMk/>
            <pc:sldMk cId="3778630265" sldId="2147375086"/>
            <ac:spMk id="37" creationId="{B68E1795-B643-46AE-A604-77157C0481CA}"/>
          </ac:spMkLst>
        </pc:spChg>
        <pc:spChg chg="add mod ord">
          <ac:chgData name="David Wright" userId="a87a15d8-e9af-43f4-8752-ff9c2f8df3df" providerId="ADAL" clId="{7A4B0678-0BE6-4E30-865C-4AAA46EA3E4A}" dt="2022-04-11T10:24:20.620" v="4654" actId="700"/>
          <ac:spMkLst>
            <pc:docMk/>
            <pc:sldMk cId="3778630265" sldId="2147375086"/>
            <ac:spMk id="38" creationId="{1334EFC5-AA77-4667-BA4D-6556668BA374}"/>
          </ac:spMkLst>
        </pc:spChg>
        <pc:spChg chg="add mod ord">
          <ac:chgData name="David Wright" userId="a87a15d8-e9af-43f4-8752-ff9c2f8df3df" providerId="ADAL" clId="{7A4B0678-0BE6-4E30-865C-4AAA46EA3E4A}" dt="2022-04-11T10:24:20.620" v="4654" actId="700"/>
          <ac:spMkLst>
            <pc:docMk/>
            <pc:sldMk cId="3778630265" sldId="2147375086"/>
            <ac:spMk id="39" creationId="{FE6A25C6-9CE7-4993-8E33-E9DF9D2A1501}"/>
          </ac:spMkLst>
        </pc:spChg>
        <pc:spChg chg="add mod ord">
          <ac:chgData name="David Wright" userId="a87a15d8-e9af-43f4-8752-ff9c2f8df3df" providerId="ADAL" clId="{7A4B0678-0BE6-4E30-865C-4AAA46EA3E4A}" dt="2022-04-11T10:24:20.620" v="4654" actId="700"/>
          <ac:spMkLst>
            <pc:docMk/>
            <pc:sldMk cId="3778630265" sldId="2147375086"/>
            <ac:spMk id="40" creationId="{1F80FEAC-FD09-4893-A7CA-D92E48D7B9E7}"/>
          </ac:spMkLst>
        </pc:spChg>
        <pc:spChg chg="add mod ord">
          <ac:chgData name="David Wright" userId="a87a15d8-e9af-43f4-8752-ff9c2f8df3df" providerId="ADAL" clId="{7A4B0678-0BE6-4E30-865C-4AAA46EA3E4A}" dt="2022-04-11T10:24:20.620" v="4654" actId="700"/>
          <ac:spMkLst>
            <pc:docMk/>
            <pc:sldMk cId="3778630265" sldId="2147375086"/>
            <ac:spMk id="41" creationId="{184819C3-2E69-4344-AF4E-C294850F0F1E}"/>
          </ac:spMkLst>
        </pc:spChg>
        <pc:spChg chg="add mod ord">
          <ac:chgData name="David Wright" userId="a87a15d8-e9af-43f4-8752-ff9c2f8df3df" providerId="ADAL" clId="{7A4B0678-0BE6-4E30-865C-4AAA46EA3E4A}" dt="2022-04-11T10:24:20.620" v="4654" actId="700"/>
          <ac:spMkLst>
            <pc:docMk/>
            <pc:sldMk cId="3778630265" sldId="2147375086"/>
            <ac:spMk id="42" creationId="{50B8F473-1860-4DE1-A2A0-4FF4BFCAA796}"/>
          </ac:spMkLst>
        </pc:spChg>
        <pc:spChg chg="add mod ord">
          <ac:chgData name="David Wright" userId="a87a15d8-e9af-43f4-8752-ff9c2f8df3df" providerId="ADAL" clId="{7A4B0678-0BE6-4E30-865C-4AAA46EA3E4A}" dt="2022-04-11T10:24:20.620" v="4654" actId="700"/>
          <ac:spMkLst>
            <pc:docMk/>
            <pc:sldMk cId="3778630265" sldId="2147375086"/>
            <ac:spMk id="43" creationId="{A4237A56-C9FA-4643-8A75-05E4A42E6B0D}"/>
          </ac:spMkLst>
        </pc:spChg>
        <pc:spChg chg="add mod ord">
          <ac:chgData name="David Wright" userId="a87a15d8-e9af-43f4-8752-ff9c2f8df3df" providerId="ADAL" clId="{7A4B0678-0BE6-4E30-865C-4AAA46EA3E4A}" dt="2022-04-11T10:24:20.620" v="4654" actId="700"/>
          <ac:spMkLst>
            <pc:docMk/>
            <pc:sldMk cId="3778630265" sldId="2147375086"/>
            <ac:spMk id="44" creationId="{9BF29315-A393-415E-89AA-E2D81FA876FF}"/>
          </ac:spMkLst>
        </pc:spChg>
        <pc:spChg chg="add mod ord">
          <ac:chgData name="David Wright" userId="a87a15d8-e9af-43f4-8752-ff9c2f8df3df" providerId="ADAL" clId="{7A4B0678-0BE6-4E30-865C-4AAA46EA3E4A}" dt="2022-04-11T10:24:20.620" v="4654" actId="700"/>
          <ac:spMkLst>
            <pc:docMk/>
            <pc:sldMk cId="3778630265" sldId="2147375086"/>
            <ac:spMk id="45" creationId="{9B6E0D6C-9996-41FA-B798-DE1BE43B5277}"/>
          </ac:spMkLst>
        </pc:spChg>
        <pc:spChg chg="add mod ord">
          <ac:chgData name="David Wright" userId="a87a15d8-e9af-43f4-8752-ff9c2f8df3df" providerId="ADAL" clId="{7A4B0678-0BE6-4E30-865C-4AAA46EA3E4A}" dt="2022-04-11T10:24:20.620" v="4654" actId="700"/>
          <ac:spMkLst>
            <pc:docMk/>
            <pc:sldMk cId="3778630265" sldId="2147375086"/>
            <ac:spMk id="46" creationId="{B3614D0E-2191-46BF-BF92-6C96CD54E431}"/>
          </ac:spMkLst>
        </pc:spChg>
        <pc:spChg chg="add mod ord">
          <ac:chgData name="David Wright" userId="a87a15d8-e9af-43f4-8752-ff9c2f8df3df" providerId="ADAL" clId="{7A4B0678-0BE6-4E30-865C-4AAA46EA3E4A}" dt="2022-04-11T10:24:20.620" v="4654" actId="700"/>
          <ac:spMkLst>
            <pc:docMk/>
            <pc:sldMk cId="3778630265" sldId="2147375086"/>
            <ac:spMk id="47" creationId="{FCA33AD1-1C69-4225-BF1E-8BA71290F391}"/>
          </ac:spMkLst>
        </pc:spChg>
        <pc:spChg chg="add mod ord">
          <ac:chgData name="David Wright" userId="a87a15d8-e9af-43f4-8752-ff9c2f8df3df" providerId="ADAL" clId="{7A4B0678-0BE6-4E30-865C-4AAA46EA3E4A}" dt="2022-04-11T10:24:20.620" v="4654" actId="700"/>
          <ac:spMkLst>
            <pc:docMk/>
            <pc:sldMk cId="3778630265" sldId="2147375086"/>
            <ac:spMk id="48" creationId="{A3F4C7BE-212A-462F-95D5-691E6B696A7B}"/>
          </ac:spMkLst>
        </pc:spChg>
        <pc:spChg chg="add mod ord">
          <ac:chgData name="David Wright" userId="a87a15d8-e9af-43f4-8752-ff9c2f8df3df" providerId="ADAL" clId="{7A4B0678-0BE6-4E30-865C-4AAA46EA3E4A}" dt="2022-04-11T10:24:20.620" v="4654" actId="700"/>
          <ac:spMkLst>
            <pc:docMk/>
            <pc:sldMk cId="3778630265" sldId="2147375086"/>
            <ac:spMk id="49" creationId="{807AF064-2F80-4195-9E55-BBB153A2CFC1}"/>
          </ac:spMkLst>
        </pc:spChg>
        <pc:spChg chg="add mod ord">
          <ac:chgData name="David Wright" userId="a87a15d8-e9af-43f4-8752-ff9c2f8df3df" providerId="ADAL" clId="{7A4B0678-0BE6-4E30-865C-4AAA46EA3E4A}" dt="2022-04-11T10:24:20.620" v="4654" actId="700"/>
          <ac:spMkLst>
            <pc:docMk/>
            <pc:sldMk cId="3778630265" sldId="2147375086"/>
            <ac:spMk id="50" creationId="{58A25FAB-0BE2-40D3-9186-75DE4E8325D4}"/>
          </ac:spMkLst>
        </pc:spChg>
        <pc:spChg chg="add mod ord">
          <ac:chgData name="David Wright" userId="a87a15d8-e9af-43f4-8752-ff9c2f8df3df" providerId="ADAL" clId="{7A4B0678-0BE6-4E30-865C-4AAA46EA3E4A}" dt="2022-04-11T10:24:20.620" v="4654" actId="700"/>
          <ac:spMkLst>
            <pc:docMk/>
            <pc:sldMk cId="3778630265" sldId="2147375086"/>
            <ac:spMk id="51" creationId="{0ACC9A17-5417-45F3-8212-BD06BDD7D77C}"/>
          </ac:spMkLst>
        </pc:spChg>
        <pc:spChg chg="add mod ord">
          <ac:chgData name="David Wright" userId="a87a15d8-e9af-43f4-8752-ff9c2f8df3df" providerId="ADAL" clId="{7A4B0678-0BE6-4E30-865C-4AAA46EA3E4A}" dt="2022-04-11T10:24:20.620" v="4654" actId="700"/>
          <ac:spMkLst>
            <pc:docMk/>
            <pc:sldMk cId="3778630265" sldId="2147375086"/>
            <ac:spMk id="52" creationId="{6D87A63C-E46D-4F1E-8486-1AB31A369CCA}"/>
          </ac:spMkLst>
        </pc:spChg>
        <pc:spChg chg="add mod ord">
          <ac:chgData name="David Wright" userId="a87a15d8-e9af-43f4-8752-ff9c2f8df3df" providerId="ADAL" clId="{7A4B0678-0BE6-4E30-865C-4AAA46EA3E4A}" dt="2022-04-11T10:24:20.620" v="4654" actId="700"/>
          <ac:spMkLst>
            <pc:docMk/>
            <pc:sldMk cId="3778630265" sldId="2147375086"/>
            <ac:spMk id="53" creationId="{4AF5DE93-CE03-4A0E-B1B9-C7B03D36CB7B}"/>
          </ac:spMkLst>
        </pc:spChg>
        <pc:spChg chg="add mod ord">
          <ac:chgData name="David Wright" userId="a87a15d8-e9af-43f4-8752-ff9c2f8df3df" providerId="ADAL" clId="{7A4B0678-0BE6-4E30-865C-4AAA46EA3E4A}" dt="2022-04-11T10:24:20.620" v="4654" actId="700"/>
          <ac:spMkLst>
            <pc:docMk/>
            <pc:sldMk cId="3778630265" sldId="2147375086"/>
            <ac:spMk id="54" creationId="{32C19EE0-8AD1-42D5-8896-0BEC88C32806}"/>
          </ac:spMkLst>
        </pc:spChg>
        <pc:spChg chg="add mod ord">
          <ac:chgData name="David Wright" userId="a87a15d8-e9af-43f4-8752-ff9c2f8df3df" providerId="ADAL" clId="{7A4B0678-0BE6-4E30-865C-4AAA46EA3E4A}" dt="2022-04-11T10:24:20.620" v="4654" actId="700"/>
          <ac:spMkLst>
            <pc:docMk/>
            <pc:sldMk cId="3778630265" sldId="2147375086"/>
            <ac:spMk id="55" creationId="{42D51403-0E41-4C53-82D4-921FD91390BD}"/>
          </ac:spMkLst>
        </pc:spChg>
        <pc:spChg chg="add mod ord">
          <ac:chgData name="David Wright" userId="a87a15d8-e9af-43f4-8752-ff9c2f8df3df" providerId="ADAL" clId="{7A4B0678-0BE6-4E30-865C-4AAA46EA3E4A}" dt="2022-04-11T10:24:20.620" v="4654" actId="700"/>
          <ac:spMkLst>
            <pc:docMk/>
            <pc:sldMk cId="3778630265" sldId="2147375086"/>
            <ac:spMk id="56" creationId="{969D67FD-2759-4581-ADD0-76C3D4D3400F}"/>
          </ac:spMkLst>
        </pc:spChg>
        <pc:spChg chg="add mod ord">
          <ac:chgData name="David Wright" userId="a87a15d8-e9af-43f4-8752-ff9c2f8df3df" providerId="ADAL" clId="{7A4B0678-0BE6-4E30-865C-4AAA46EA3E4A}" dt="2022-04-11T10:24:20.620" v="4654" actId="700"/>
          <ac:spMkLst>
            <pc:docMk/>
            <pc:sldMk cId="3778630265" sldId="2147375086"/>
            <ac:spMk id="57" creationId="{658E6461-FACD-49ED-ABB1-3B52615666F9}"/>
          </ac:spMkLst>
        </pc:spChg>
        <pc:spChg chg="add mod ord">
          <ac:chgData name="David Wright" userId="a87a15d8-e9af-43f4-8752-ff9c2f8df3df" providerId="ADAL" clId="{7A4B0678-0BE6-4E30-865C-4AAA46EA3E4A}" dt="2022-04-11T10:24:20.620" v="4654" actId="700"/>
          <ac:spMkLst>
            <pc:docMk/>
            <pc:sldMk cId="3778630265" sldId="2147375086"/>
            <ac:spMk id="58" creationId="{6A9959C1-B78E-43AC-89AB-B0CFC0C11C82}"/>
          </ac:spMkLst>
        </pc:spChg>
        <pc:spChg chg="add mod ord">
          <ac:chgData name="David Wright" userId="a87a15d8-e9af-43f4-8752-ff9c2f8df3df" providerId="ADAL" clId="{7A4B0678-0BE6-4E30-865C-4AAA46EA3E4A}" dt="2022-04-11T10:24:20.620" v="4654" actId="700"/>
          <ac:spMkLst>
            <pc:docMk/>
            <pc:sldMk cId="3778630265" sldId="2147375086"/>
            <ac:spMk id="59" creationId="{0B8D68A1-888C-4C80-B55A-9016BD6B28A2}"/>
          </ac:spMkLst>
        </pc:spChg>
        <pc:spChg chg="add mod ord">
          <ac:chgData name="David Wright" userId="a87a15d8-e9af-43f4-8752-ff9c2f8df3df" providerId="ADAL" clId="{7A4B0678-0BE6-4E30-865C-4AAA46EA3E4A}" dt="2022-04-11T10:24:20.620" v="4654" actId="700"/>
          <ac:spMkLst>
            <pc:docMk/>
            <pc:sldMk cId="3778630265" sldId="2147375086"/>
            <ac:spMk id="60" creationId="{AB8AC087-DD4F-4B33-80C4-E2491A0656BB}"/>
          </ac:spMkLst>
        </pc:spChg>
        <pc:spChg chg="add mod ord">
          <ac:chgData name="David Wright" userId="a87a15d8-e9af-43f4-8752-ff9c2f8df3df" providerId="ADAL" clId="{7A4B0678-0BE6-4E30-865C-4AAA46EA3E4A}" dt="2022-04-11T10:24:20.620" v="4654" actId="700"/>
          <ac:spMkLst>
            <pc:docMk/>
            <pc:sldMk cId="3778630265" sldId="2147375086"/>
            <ac:spMk id="61" creationId="{97A2BAC0-C60B-4396-86B4-C2D5FC6C4E91}"/>
          </ac:spMkLst>
        </pc:spChg>
        <pc:spChg chg="add mod ord">
          <ac:chgData name="David Wright" userId="a87a15d8-e9af-43f4-8752-ff9c2f8df3df" providerId="ADAL" clId="{7A4B0678-0BE6-4E30-865C-4AAA46EA3E4A}" dt="2022-04-11T10:24:20.620" v="4654" actId="700"/>
          <ac:spMkLst>
            <pc:docMk/>
            <pc:sldMk cId="3778630265" sldId="2147375086"/>
            <ac:spMk id="62" creationId="{6807FD0D-C2C9-4FBF-971B-388F2D7B6CDD}"/>
          </ac:spMkLst>
        </pc:spChg>
        <pc:spChg chg="add mod ord">
          <ac:chgData name="David Wright" userId="a87a15d8-e9af-43f4-8752-ff9c2f8df3df" providerId="ADAL" clId="{7A4B0678-0BE6-4E30-865C-4AAA46EA3E4A}" dt="2022-04-11T10:24:20.620" v="4654" actId="700"/>
          <ac:spMkLst>
            <pc:docMk/>
            <pc:sldMk cId="3778630265" sldId="2147375086"/>
            <ac:spMk id="63" creationId="{6D6076B7-874F-457B-956A-F337B6880BEB}"/>
          </ac:spMkLst>
        </pc:spChg>
        <pc:spChg chg="add mod ord">
          <ac:chgData name="David Wright" userId="a87a15d8-e9af-43f4-8752-ff9c2f8df3df" providerId="ADAL" clId="{7A4B0678-0BE6-4E30-865C-4AAA46EA3E4A}" dt="2022-04-11T10:24:20.620" v="4654" actId="700"/>
          <ac:spMkLst>
            <pc:docMk/>
            <pc:sldMk cId="3778630265" sldId="2147375086"/>
            <ac:spMk id="64" creationId="{FD205F65-B463-4438-B560-07ACFDCB23F4}"/>
          </ac:spMkLst>
        </pc:spChg>
        <pc:spChg chg="add mod ord">
          <ac:chgData name="David Wright" userId="a87a15d8-e9af-43f4-8752-ff9c2f8df3df" providerId="ADAL" clId="{7A4B0678-0BE6-4E30-865C-4AAA46EA3E4A}" dt="2022-04-11T10:24:20.620" v="4654" actId="700"/>
          <ac:spMkLst>
            <pc:docMk/>
            <pc:sldMk cId="3778630265" sldId="2147375086"/>
            <ac:spMk id="65" creationId="{0FF9669F-9EDB-46D6-860D-E8DCA7C8C69F}"/>
          </ac:spMkLst>
        </pc:spChg>
        <pc:spChg chg="add mod ord">
          <ac:chgData name="David Wright" userId="a87a15d8-e9af-43f4-8752-ff9c2f8df3df" providerId="ADAL" clId="{7A4B0678-0BE6-4E30-865C-4AAA46EA3E4A}" dt="2022-04-11T10:24:20.620" v="4654" actId="700"/>
          <ac:spMkLst>
            <pc:docMk/>
            <pc:sldMk cId="3778630265" sldId="2147375086"/>
            <ac:spMk id="66" creationId="{1A22978A-A840-488C-99D3-522C1C5B834D}"/>
          </ac:spMkLst>
        </pc:spChg>
        <pc:spChg chg="add mod ord">
          <ac:chgData name="David Wright" userId="a87a15d8-e9af-43f4-8752-ff9c2f8df3df" providerId="ADAL" clId="{7A4B0678-0BE6-4E30-865C-4AAA46EA3E4A}" dt="2022-04-11T10:24:20.620" v="4654" actId="700"/>
          <ac:spMkLst>
            <pc:docMk/>
            <pc:sldMk cId="3778630265" sldId="2147375086"/>
            <ac:spMk id="67" creationId="{5D0B7614-F2A3-46EC-9D95-AD59AA4A9A69}"/>
          </ac:spMkLst>
        </pc:spChg>
        <pc:spChg chg="add mod ord">
          <ac:chgData name="David Wright" userId="a87a15d8-e9af-43f4-8752-ff9c2f8df3df" providerId="ADAL" clId="{7A4B0678-0BE6-4E30-865C-4AAA46EA3E4A}" dt="2022-04-11T10:24:20.620" v="4654" actId="700"/>
          <ac:spMkLst>
            <pc:docMk/>
            <pc:sldMk cId="3778630265" sldId="2147375086"/>
            <ac:spMk id="68" creationId="{27BD082E-7808-44A8-8A55-0F914AFB2BCC}"/>
          </ac:spMkLst>
        </pc:spChg>
        <pc:spChg chg="add mod ord">
          <ac:chgData name="David Wright" userId="a87a15d8-e9af-43f4-8752-ff9c2f8df3df" providerId="ADAL" clId="{7A4B0678-0BE6-4E30-865C-4AAA46EA3E4A}" dt="2022-04-11T10:24:20.620" v="4654" actId="700"/>
          <ac:spMkLst>
            <pc:docMk/>
            <pc:sldMk cId="3778630265" sldId="2147375086"/>
            <ac:spMk id="69" creationId="{439C6D06-0AC5-42F7-9A8E-223602D6C447}"/>
          </ac:spMkLst>
        </pc:spChg>
        <pc:spChg chg="add mod ord">
          <ac:chgData name="David Wright" userId="a87a15d8-e9af-43f4-8752-ff9c2f8df3df" providerId="ADAL" clId="{7A4B0678-0BE6-4E30-865C-4AAA46EA3E4A}" dt="2022-04-11T10:24:20.620" v="4654" actId="700"/>
          <ac:spMkLst>
            <pc:docMk/>
            <pc:sldMk cId="3778630265" sldId="2147375086"/>
            <ac:spMk id="70" creationId="{C7D244C2-4633-4BDE-9392-3F1C557B49F2}"/>
          </ac:spMkLst>
        </pc:spChg>
        <pc:spChg chg="add mod ord">
          <ac:chgData name="David Wright" userId="a87a15d8-e9af-43f4-8752-ff9c2f8df3df" providerId="ADAL" clId="{7A4B0678-0BE6-4E30-865C-4AAA46EA3E4A}" dt="2022-04-11T10:24:20.620" v="4654" actId="700"/>
          <ac:spMkLst>
            <pc:docMk/>
            <pc:sldMk cId="3778630265" sldId="2147375086"/>
            <ac:spMk id="71" creationId="{4E2CDDC1-A819-4561-AE3A-CE348A0D435B}"/>
          </ac:spMkLst>
        </pc:spChg>
        <pc:spChg chg="add mod ord">
          <ac:chgData name="David Wright" userId="a87a15d8-e9af-43f4-8752-ff9c2f8df3df" providerId="ADAL" clId="{7A4B0678-0BE6-4E30-865C-4AAA46EA3E4A}" dt="2022-04-11T10:24:20.620" v="4654" actId="700"/>
          <ac:spMkLst>
            <pc:docMk/>
            <pc:sldMk cId="3778630265" sldId="2147375086"/>
            <ac:spMk id="72" creationId="{B5E4D4E3-3AE2-4F2B-9798-B77D3C2CBF4F}"/>
          </ac:spMkLst>
        </pc:spChg>
        <pc:spChg chg="add mod ord">
          <ac:chgData name="David Wright" userId="a87a15d8-e9af-43f4-8752-ff9c2f8df3df" providerId="ADAL" clId="{7A4B0678-0BE6-4E30-865C-4AAA46EA3E4A}" dt="2022-04-11T10:24:20.620" v="4654" actId="700"/>
          <ac:spMkLst>
            <pc:docMk/>
            <pc:sldMk cId="3778630265" sldId="2147375086"/>
            <ac:spMk id="73" creationId="{6EE9DD84-6AFE-4619-81FB-385F766B65AD}"/>
          </ac:spMkLst>
        </pc:spChg>
        <pc:spChg chg="add mod ord">
          <ac:chgData name="David Wright" userId="a87a15d8-e9af-43f4-8752-ff9c2f8df3df" providerId="ADAL" clId="{7A4B0678-0BE6-4E30-865C-4AAA46EA3E4A}" dt="2022-04-11T10:24:20.620" v="4654" actId="700"/>
          <ac:spMkLst>
            <pc:docMk/>
            <pc:sldMk cId="3778630265" sldId="2147375086"/>
            <ac:spMk id="74" creationId="{DEE48D46-6875-4E15-A29E-CED1A561957A}"/>
          </ac:spMkLst>
        </pc:spChg>
        <pc:spChg chg="add mod ord">
          <ac:chgData name="David Wright" userId="a87a15d8-e9af-43f4-8752-ff9c2f8df3df" providerId="ADAL" clId="{7A4B0678-0BE6-4E30-865C-4AAA46EA3E4A}" dt="2022-04-11T10:24:20.620" v="4654" actId="700"/>
          <ac:spMkLst>
            <pc:docMk/>
            <pc:sldMk cId="3778630265" sldId="2147375086"/>
            <ac:spMk id="75" creationId="{BE87DC47-F37F-4577-92A6-01A8DC0E5899}"/>
          </ac:spMkLst>
        </pc:spChg>
        <pc:spChg chg="add mod ord">
          <ac:chgData name="David Wright" userId="a87a15d8-e9af-43f4-8752-ff9c2f8df3df" providerId="ADAL" clId="{7A4B0678-0BE6-4E30-865C-4AAA46EA3E4A}" dt="2022-04-11T10:24:20.620" v="4654" actId="700"/>
          <ac:spMkLst>
            <pc:docMk/>
            <pc:sldMk cId="3778630265" sldId="2147375086"/>
            <ac:spMk id="76" creationId="{842813FC-9AAC-4373-AA04-D664DABC9DF4}"/>
          </ac:spMkLst>
        </pc:spChg>
        <pc:spChg chg="add mod ord">
          <ac:chgData name="David Wright" userId="a87a15d8-e9af-43f4-8752-ff9c2f8df3df" providerId="ADAL" clId="{7A4B0678-0BE6-4E30-865C-4AAA46EA3E4A}" dt="2022-04-11T10:24:20.620" v="4654" actId="700"/>
          <ac:spMkLst>
            <pc:docMk/>
            <pc:sldMk cId="3778630265" sldId="2147375086"/>
            <ac:spMk id="77" creationId="{5E85AE92-30BA-467E-856C-232FFCDD86AF}"/>
          </ac:spMkLst>
        </pc:spChg>
        <pc:spChg chg="add mod ord">
          <ac:chgData name="David Wright" userId="a87a15d8-e9af-43f4-8752-ff9c2f8df3df" providerId="ADAL" clId="{7A4B0678-0BE6-4E30-865C-4AAA46EA3E4A}" dt="2022-04-11T10:24:20.620" v="4654" actId="700"/>
          <ac:spMkLst>
            <pc:docMk/>
            <pc:sldMk cId="3778630265" sldId="2147375086"/>
            <ac:spMk id="78" creationId="{F4B0C302-086E-4F92-A636-70B9F8B7B78C}"/>
          </ac:spMkLst>
        </pc:spChg>
        <pc:spChg chg="add mod ord">
          <ac:chgData name="David Wright" userId="a87a15d8-e9af-43f4-8752-ff9c2f8df3df" providerId="ADAL" clId="{7A4B0678-0BE6-4E30-865C-4AAA46EA3E4A}" dt="2022-04-11T10:24:20.620" v="4654" actId="700"/>
          <ac:spMkLst>
            <pc:docMk/>
            <pc:sldMk cId="3778630265" sldId="2147375086"/>
            <ac:spMk id="79" creationId="{6CF6934A-8CE5-4E50-9586-5D0BF5544DFA}"/>
          </ac:spMkLst>
        </pc:spChg>
        <pc:spChg chg="add mod ord">
          <ac:chgData name="David Wright" userId="a87a15d8-e9af-43f4-8752-ff9c2f8df3df" providerId="ADAL" clId="{7A4B0678-0BE6-4E30-865C-4AAA46EA3E4A}" dt="2022-04-11T10:24:20.620" v="4654" actId="700"/>
          <ac:spMkLst>
            <pc:docMk/>
            <pc:sldMk cId="3778630265" sldId="2147375086"/>
            <ac:spMk id="80" creationId="{9C92592E-C7B0-4EF9-9DAB-D9FA35D9F718}"/>
          </ac:spMkLst>
        </pc:spChg>
        <pc:spChg chg="add mod ord">
          <ac:chgData name="David Wright" userId="a87a15d8-e9af-43f4-8752-ff9c2f8df3df" providerId="ADAL" clId="{7A4B0678-0BE6-4E30-865C-4AAA46EA3E4A}" dt="2022-04-11T10:24:20.620" v="4654" actId="700"/>
          <ac:spMkLst>
            <pc:docMk/>
            <pc:sldMk cId="3778630265" sldId="2147375086"/>
            <ac:spMk id="81" creationId="{777B39F3-A4E0-48D2-B3CB-7DE2DB3CE184}"/>
          </ac:spMkLst>
        </pc:spChg>
        <pc:spChg chg="add mod ord">
          <ac:chgData name="David Wright" userId="a87a15d8-e9af-43f4-8752-ff9c2f8df3df" providerId="ADAL" clId="{7A4B0678-0BE6-4E30-865C-4AAA46EA3E4A}" dt="2022-04-11T10:24:20.620" v="4654" actId="700"/>
          <ac:spMkLst>
            <pc:docMk/>
            <pc:sldMk cId="3778630265" sldId="2147375086"/>
            <ac:spMk id="82" creationId="{54E97504-C3BC-4560-A0CE-406625BB2411}"/>
          </ac:spMkLst>
        </pc:spChg>
        <pc:spChg chg="add mod ord">
          <ac:chgData name="David Wright" userId="a87a15d8-e9af-43f4-8752-ff9c2f8df3df" providerId="ADAL" clId="{7A4B0678-0BE6-4E30-865C-4AAA46EA3E4A}" dt="2022-04-11T10:24:20.620" v="4654" actId="700"/>
          <ac:spMkLst>
            <pc:docMk/>
            <pc:sldMk cId="3778630265" sldId="2147375086"/>
            <ac:spMk id="83" creationId="{6DF35B8E-C52F-4014-963C-5068C91BA31E}"/>
          </ac:spMkLst>
        </pc:spChg>
        <pc:spChg chg="add mod ord">
          <ac:chgData name="David Wright" userId="a87a15d8-e9af-43f4-8752-ff9c2f8df3df" providerId="ADAL" clId="{7A4B0678-0BE6-4E30-865C-4AAA46EA3E4A}" dt="2022-04-11T10:24:20.620" v="4654" actId="700"/>
          <ac:spMkLst>
            <pc:docMk/>
            <pc:sldMk cId="3778630265" sldId="2147375086"/>
            <ac:spMk id="84" creationId="{6EBC60A1-62E6-4832-AEEF-3217886E786A}"/>
          </ac:spMkLst>
        </pc:spChg>
      </pc:sldChg>
      <pc:sldChg chg="addSp delSp modSp new mod modClrScheme modAnim chgLayout modNotesTx">
        <pc:chgData name="David Wright" userId="a87a15d8-e9af-43f4-8752-ff9c2f8df3df" providerId="ADAL" clId="{7A4B0678-0BE6-4E30-865C-4AAA46EA3E4A}" dt="2022-04-14T12:48:48.403" v="10167"/>
        <pc:sldMkLst>
          <pc:docMk/>
          <pc:sldMk cId="3342009026" sldId="2147375087"/>
        </pc:sldMkLst>
        <pc:spChg chg="del">
          <ac:chgData name="David Wright" userId="a87a15d8-e9af-43f4-8752-ff9c2f8df3df" providerId="ADAL" clId="{7A4B0678-0BE6-4E30-865C-4AAA46EA3E4A}" dt="2022-04-11T10:25:07.911" v="4657" actId="700"/>
          <ac:spMkLst>
            <pc:docMk/>
            <pc:sldMk cId="3342009026" sldId="2147375087"/>
            <ac:spMk id="2" creationId="{D611B3FB-0C89-483F-94D3-BD6CC5F1099C}"/>
          </ac:spMkLst>
        </pc:spChg>
        <pc:spChg chg="del">
          <ac:chgData name="David Wright" userId="a87a15d8-e9af-43f4-8752-ff9c2f8df3df" providerId="ADAL" clId="{7A4B0678-0BE6-4E30-865C-4AAA46EA3E4A}" dt="2022-04-11T10:25:07.911" v="4657" actId="700"/>
          <ac:spMkLst>
            <pc:docMk/>
            <pc:sldMk cId="3342009026" sldId="2147375087"/>
            <ac:spMk id="3" creationId="{97F7FAE1-E0B7-48C2-9EF1-5A4D9A9F3D42}"/>
          </ac:spMkLst>
        </pc:spChg>
        <pc:spChg chg="del">
          <ac:chgData name="David Wright" userId="a87a15d8-e9af-43f4-8752-ff9c2f8df3df" providerId="ADAL" clId="{7A4B0678-0BE6-4E30-865C-4AAA46EA3E4A}" dt="2022-04-11T10:25:07.911" v="4657" actId="700"/>
          <ac:spMkLst>
            <pc:docMk/>
            <pc:sldMk cId="3342009026" sldId="2147375087"/>
            <ac:spMk id="4" creationId="{416531DE-C996-434D-B82B-699E3E911FFD}"/>
          </ac:spMkLst>
        </pc:spChg>
        <pc:spChg chg="del">
          <ac:chgData name="David Wright" userId="a87a15d8-e9af-43f4-8752-ff9c2f8df3df" providerId="ADAL" clId="{7A4B0678-0BE6-4E30-865C-4AAA46EA3E4A}" dt="2022-04-11T10:25:07.911" v="4657" actId="700"/>
          <ac:spMkLst>
            <pc:docMk/>
            <pc:sldMk cId="3342009026" sldId="2147375087"/>
            <ac:spMk id="5" creationId="{A05D2ACF-6FCB-4B91-B854-9B548776635D}"/>
          </ac:spMkLst>
        </pc:spChg>
        <pc:spChg chg="del mod ord">
          <ac:chgData name="David Wright" userId="a87a15d8-e9af-43f4-8752-ff9c2f8df3df" providerId="ADAL" clId="{7A4B0678-0BE6-4E30-865C-4AAA46EA3E4A}" dt="2022-04-11T10:25:07.911" v="4657" actId="700"/>
          <ac:spMkLst>
            <pc:docMk/>
            <pc:sldMk cId="3342009026" sldId="2147375087"/>
            <ac:spMk id="6" creationId="{F0CF0111-9A04-453E-A303-2D27740560DA}"/>
          </ac:spMkLst>
        </pc:spChg>
        <pc:spChg chg="del mod ord">
          <ac:chgData name="David Wright" userId="a87a15d8-e9af-43f4-8752-ff9c2f8df3df" providerId="ADAL" clId="{7A4B0678-0BE6-4E30-865C-4AAA46EA3E4A}" dt="2022-04-11T10:25:07.911" v="4657" actId="700"/>
          <ac:spMkLst>
            <pc:docMk/>
            <pc:sldMk cId="3342009026" sldId="2147375087"/>
            <ac:spMk id="7" creationId="{D39F6391-1F78-486F-928B-EA5AC0F045F3}"/>
          </ac:spMkLst>
        </pc:spChg>
        <pc:spChg chg="del mod ord">
          <ac:chgData name="David Wright" userId="a87a15d8-e9af-43f4-8752-ff9c2f8df3df" providerId="ADAL" clId="{7A4B0678-0BE6-4E30-865C-4AAA46EA3E4A}" dt="2022-04-11T10:25:07.911" v="4657" actId="700"/>
          <ac:spMkLst>
            <pc:docMk/>
            <pc:sldMk cId="3342009026" sldId="2147375087"/>
            <ac:spMk id="8" creationId="{15D56BB5-B9F7-4741-BC84-3031882818C2}"/>
          </ac:spMkLst>
        </pc:spChg>
        <pc:spChg chg="del">
          <ac:chgData name="David Wright" userId="a87a15d8-e9af-43f4-8752-ff9c2f8df3df" providerId="ADAL" clId="{7A4B0678-0BE6-4E30-865C-4AAA46EA3E4A}" dt="2022-04-11T10:25:07.911" v="4657" actId="700"/>
          <ac:spMkLst>
            <pc:docMk/>
            <pc:sldMk cId="3342009026" sldId="2147375087"/>
            <ac:spMk id="9" creationId="{51DB9B40-F69F-4904-BC08-702159973852}"/>
          </ac:spMkLst>
        </pc:spChg>
        <pc:spChg chg="del">
          <ac:chgData name="David Wright" userId="a87a15d8-e9af-43f4-8752-ff9c2f8df3df" providerId="ADAL" clId="{7A4B0678-0BE6-4E30-865C-4AAA46EA3E4A}" dt="2022-04-11T10:25:07.911" v="4657" actId="700"/>
          <ac:spMkLst>
            <pc:docMk/>
            <pc:sldMk cId="3342009026" sldId="2147375087"/>
            <ac:spMk id="10" creationId="{1443B78C-39A9-428F-B54B-D0FE729BA9FC}"/>
          </ac:spMkLst>
        </pc:spChg>
        <pc:spChg chg="del">
          <ac:chgData name="David Wright" userId="a87a15d8-e9af-43f4-8752-ff9c2f8df3df" providerId="ADAL" clId="{7A4B0678-0BE6-4E30-865C-4AAA46EA3E4A}" dt="2022-04-11T10:25:07.911" v="4657" actId="700"/>
          <ac:spMkLst>
            <pc:docMk/>
            <pc:sldMk cId="3342009026" sldId="2147375087"/>
            <ac:spMk id="11" creationId="{8457CC1C-07AA-4E0F-9E1F-BDAB97A8FE52}"/>
          </ac:spMkLst>
        </pc:spChg>
        <pc:spChg chg="del">
          <ac:chgData name="David Wright" userId="a87a15d8-e9af-43f4-8752-ff9c2f8df3df" providerId="ADAL" clId="{7A4B0678-0BE6-4E30-865C-4AAA46EA3E4A}" dt="2022-04-11T10:25:07.911" v="4657" actId="700"/>
          <ac:spMkLst>
            <pc:docMk/>
            <pc:sldMk cId="3342009026" sldId="2147375087"/>
            <ac:spMk id="12" creationId="{57707F0F-A864-4DEE-9DD1-A50C39C66A25}"/>
          </ac:spMkLst>
        </pc:spChg>
        <pc:spChg chg="del">
          <ac:chgData name="David Wright" userId="a87a15d8-e9af-43f4-8752-ff9c2f8df3df" providerId="ADAL" clId="{7A4B0678-0BE6-4E30-865C-4AAA46EA3E4A}" dt="2022-04-11T10:25:07.911" v="4657" actId="700"/>
          <ac:spMkLst>
            <pc:docMk/>
            <pc:sldMk cId="3342009026" sldId="2147375087"/>
            <ac:spMk id="13" creationId="{C19BBBCC-E308-4554-80EB-90961AA0C8A1}"/>
          </ac:spMkLst>
        </pc:spChg>
        <pc:spChg chg="del">
          <ac:chgData name="David Wright" userId="a87a15d8-e9af-43f4-8752-ff9c2f8df3df" providerId="ADAL" clId="{7A4B0678-0BE6-4E30-865C-4AAA46EA3E4A}" dt="2022-04-11T10:25:07.911" v="4657" actId="700"/>
          <ac:spMkLst>
            <pc:docMk/>
            <pc:sldMk cId="3342009026" sldId="2147375087"/>
            <ac:spMk id="14" creationId="{30893509-1EC4-4955-A781-DBEB8E862700}"/>
          </ac:spMkLst>
        </pc:spChg>
        <pc:spChg chg="del">
          <ac:chgData name="David Wright" userId="a87a15d8-e9af-43f4-8752-ff9c2f8df3df" providerId="ADAL" clId="{7A4B0678-0BE6-4E30-865C-4AAA46EA3E4A}" dt="2022-04-11T10:25:07.911" v="4657" actId="700"/>
          <ac:spMkLst>
            <pc:docMk/>
            <pc:sldMk cId="3342009026" sldId="2147375087"/>
            <ac:spMk id="15" creationId="{F55B582D-D33D-404E-8349-9643E268472C}"/>
          </ac:spMkLst>
        </pc:spChg>
        <pc:spChg chg="del">
          <ac:chgData name="David Wright" userId="a87a15d8-e9af-43f4-8752-ff9c2f8df3df" providerId="ADAL" clId="{7A4B0678-0BE6-4E30-865C-4AAA46EA3E4A}" dt="2022-04-11T10:25:07.911" v="4657" actId="700"/>
          <ac:spMkLst>
            <pc:docMk/>
            <pc:sldMk cId="3342009026" sldId="2147375087"/>
            <ac:spMk id="16" creationId="{BC6BA5F7-4579-4498-8906-130A6F7A43AA}"/>
          </ac:spMkLst>
        </pc:spChg>
        <pc:spChg chg="del">
          <ac:chgData name="David Wright" userId="a87a15d8-e9af-43f4-8752-ff9c2f8df3df" providerId="ADAL" clId="{7A4B0678-0BE6-4E30-865C-4AAA46EA3E4A}" dt="2022-04-11T10:25:07.911" v="4657" actId="700"/>
          <ac:spMkLst>
            <pc:docMk/>
            <pc:sldMk cId="3342009026" sldId="2147375087"/>
            <ac:spMk id="17" creationId="{032DA702-EB4E-431E-AFD3-C8BE63C914A5}"/>
          </ac:spMkLst>
        </pc:spChg>
        <pc:spChg chg="del">
          <ac:chgData name="David Wright" userId="a87a15d8-e9af-43f4-8752-ff9c2f8df3df" providerId="ADAL" clId="{7A4B0678-0BE6-4E30-865C-4AAA46EA3E4A}" dt="2022-04-11T10:25:07.911" v="4657" actId="700"/>
          <ac:spMkLst>
            <pc:docMk/>
            <pc:sldMk cId="3342009026" sldId="2147375087"/>
            <ac:spMk id="18" creationId="{E6BF0CE2-ACFD-4F37-B233-2E6A29CFEED1}"/>
          </ac:spMkLst>
        </pc:spChg>
        <pc:spChg chg="del">
          <ac:chgData name="David Wright" userId="a87a15d8-e9af-43f4-8752-ff9c2f8df3df" providerId="ADAL" clId="{7A4B0678-0BE6-4E30-865C-4AAA46EA3E4A}" dt="2022-04-11T10:25:07.911" v="4657" actId="700"/>
          <ac:spMkLst>
            <pc:docMk/>
            <pc:sldMk cId="3342009026" sldId="2147375087"/>
            <ac:spMk id="19" creationId="{87797B32-D725-4F8B-93E3-80C113F209C0}"/>
          </ac:spMkLst>
        </pc:spChg>
        <pc:spChg chg="add mod ord">
          <ac:chgData name="David Wright" userId="a87a15d8-e9af-43f4-8752-ff9c2f8df3df" providerId="ADAL" clId="{7A4B0678-0BE6-4E30-865C-4AAA46EA3E4A}" dt="2022-04-14T12:48:48.403" v="10167"/>
          <ac:spMkLst>
            <pc:docMk/>
            <pc:sldMk cId="3342009026" sldId="2147375087"/>
            <ac:spMk id="20" creationId="{4C1DFC64-09A0-470A-BD9C-045A87CD569A}"/>
          </ac:spMkLst>
        </pc:spChg>
        <pc:spChg chg="add mod ord">
          <ac:chgData name="David Wright" userId="a87a15d8-e9af-43f4-8752-ff9c2f8df3df" providerId="ADAL" clId="{7A4B0678-0BE6-4E30-865C-4AAA46EA3E4A}" dt="2022-04-14T12:48:48.403" v="10167"/>
          <ac:spMkLst>
            <pc:docMk/>
            <pc:sldMk cId="3342009026" sldId="2147375087"/>
            <ac:spMk id="21" creationId="{3D806F66-791F-443D-B45F-639D01BD7A84}"/>
          </ac:spMkLst>
        </pc:spChg>
        <pc:spChg chg="add mod ord">
          <ac:chgData name="David Wright" userId="a87a15d8-e9af-43f4-8752-ff9c2f8df3df" providerId="ADAL" clId="{7A4B0678-0BE6-4E30-865C-4AAA46EA3E4A}" dt="2022-04-14T12:48:48.403" v="10167"/>
          <ac:spMkLst>
            <pc:docMk/>
            <pc:sldMk cId="3342009026" sldId="2147375087"/>
            <ac:spMk id="22" creationId="{0551755A-A71C-42E4-BCAC-3660ACE8602F}"/>
          </ac:spMkLst>
        </pc:spChg>
        <pc:picChg chg="add del mod">
          <ac:chgData name="David Wright" userId="a87a15d8-e9af-43f4-8752-ff9c2f8df3df" providerId="ADAL" clId="{7A4B0678-0BE6-4E30-865C-4AAA46EA3E4A}" dt="2022-04-11T10:27:24.795" v="4760" actId="478"/>
          <ac:picMkLst>
            <pc:docMk/>
            <pc:sldMk cId="3342009026" sldId="2147375087"/>
            <ac:picMk id="23" creationId="{AD267240-ACE0-48DF-BC5C-88667FAAA9AD}"/>
          </ac:picMkLst>
        </pc:picChg>
        <pc:picChg chg="add del mod modCrop">
          <ac:chgData name="David Wright" userId="a87a15d8-e9af-43f4-8752-ff9c2f8df3df" providerId="ADAL" clId="{7A4B0678-0BE6-4E30-865C-4AAA46EA3E4A}" dt="2022-04-11T10:27:53.950" v="4766" actId="478"/>
          <ac:picMkLst>
            <pc:docMk/>
            <pc:sldMk cId="3342009026" sldId="2147375087"/>
            <ac:picMk id="24" creationId="{6E468C70-1D75-4FAA-AB9C-09EDD2953E4C}"/>
          </ac:picMkLst>
        </pc:picChg>
        <pc:picChg chg="add mod">
          <ac:chgData name="David Wright" userId="a87a15d8-e9af-43f4-8752-ff9c2f8df3df" providerId="ADAL" clId="{7A4B0678-0BE6-4E30-865C-4AAA46EA3E4A}" dt="2022-04-11T10:30:27.054" v="4850" actId="1076"/>
          <ac:picMkLst>
            <pc:docMk/>
            <pc:sldMk cId="3342009026" sldId="2147375087"/>
            <ac:picMk id="26" creationId="{33F7A210-F466-49FA-895D-A1D0DC9E3616}"/>
          </ac:picMkLst>
        </pc:picChg>
        <pc:picChg chg="add mod">
          <ac:chgData name="David Wright" userId="a87a15d8-e9af-43f4-8752-ff9c2f8df3df" providerId="ADAL" clId="{7A4B0678-0BE6-4E30-865C-4AAA46EA3E4A}" dt="2022-04-11T10:30:29.608" v="4851" actId="1076"/>
          <ac:picMkLst>
            <pc:docMk/>
            <pc:sldMk cId="3342009026" sldId="2147375087"/>
            <ac:picMk id="27" creationId="{CD51C806-991A-4D67-94F8-CCF6AE5A5FB8}"/>
          </ac:picMkLst>
        </pc:picChg>
        <pc:picChg chg="add del mod modCrop">
          <ac:chgData name="David Wright" userId="a87a15d8-e9af-43f4-8752-ff9c2f8df3df" providerId="ADAL" clId="{7A4B0678-0BE6-4E30-865C-4AAA46EA3E4A}" dt="2022-04-11T10:29:28.668" v="4783" actId="21"/>
          <ac:picMkLst>
            <pc:docMk/>
            <pc:sldMk cId="3342009026" sldId="2147375087"/>
            <ac:picMk id="28" creationId="{4DBD4D70-A748-487A-99B0-02E4540B45FC}"/>
          </ac:picMkLst>
        </pc:picChg>
        <pc:picChg chg="add mod">
          <ac:chgData name="David Wright" userId="a87a15d8-e9af-43f4-8752-ff9c2f8df3df" providerId="ADAL" clId="{7A4B0678-0BE6-4E30-865C-4AAA46EA3E4A}" dt="2022-04-11T10:29:35.310" v="4785" actId="1076"/>
          <ac:picMkLst>
            <pc:docMk/>
            <pc:sldMk cId="3342009026" sldId="2147375087"/>
            <ac:picMk id="30" creationId="{6D7D90ED-D12B-46F3-8243-0115535F8B72}"/>
          </ac:picMkLst>
        </pc:picChg>
      </pc:sldChg>
      <pc:sldChg chg="add del">
        <pc:chgData name="David Wright" userId="a87a15d8-e9af-43f4-8752-ff9c2f8df3df" providerId="ADAL" clId="{7A4B0678-0BE6-4E30-865C-4AAA46EA3E4A}" dt="2022-04-11T10:25:48.055" v="4747"/>
        <pc:sldMkLst>
          <pc:docMk/>
          <pc:sldMk cId="2446603235" sldId="2147375088"/>
        </pc:sldMkLst>
      </pc:sldChg>
      <pc:sldChg chg="addSp delSp modSp new del mod modClrScheme chgLayout">
        <pc:chgData name="David Wright" userId="a87a15d8-e9af-43f4-8752-ff9c2f8df3df" providerId="ADAL" clId="{7A4B0678-0BE6-4E30-865C-4AAA46EA3E4A}" dt="2022-04-11T11:25:16.201" v="7118" actId="47"/>
        <pc:sldMkLst>
          <pc:docMk/>
          <pc:sldMk cId="3019738669" sldId="2147375088"/>
        </pc:sldMkLst>
        <pc:spChg chg="del mod ord">
          <ac:chgData name="David Wright" userId="a87a15d8-e9af-43f4-8752-ff9c2f8df3df" providerId="ADAL" clId="{7A4B0678-0BE6-4E30-865C-4AAA46EA3E4A}" dt="2022-04-11T10:41:05.032" v="5670" actId="700"/>
          <ac:spMkLst>
            <pc:docMk/>
            <pc:sldMk cId="3019738669" sldId="2147375088"/>
            <ac:spMk id="2" creationId="{D7F2E716-5953-4C2D-8A33-DA491560169C}"/>
          </ac:spMkLst>
        </pc:spChg>
        <pc:spChg chg="del mod ord">
          <ac:chgData name="David Wright" userId="a87a15d8-e9af-43f4-8752-ff9c2f8df3df" providerId="ADAL" clId="{7A4B0678-0BE6-4E30-865C-4AAA46EA3E4A}" dt="2022-04-11T10:41:05.032" v="5670" actId="700"/>
          <ac:spMkLst>
            <pc:docMk/>
            <pc:sldMk cId="3019738669" sldId="2147375088"/>
            <ac:spMk id="3" creationId="{CBE643EC-7799-4429-A527-D2B89D3C8678}"/>
          </ac:spMkLst>
        </pc:spChg>
        <pc:spChg chg="add mod ord">
          <ac:chgData name="David Wright" userId="a87a15d8-e9af-43f4-8752-ff9c2f8df3df" providerId="ADAL" clId="{7A4B0678-0BE6-4E30-865C-4AAA46EA3E4A}" dt="2022-04-11T10:41:05.032" v="5670" actId="700"/>
          <ac:spMkLst>
            <pc:docMk/>
            <pc:sldMk cId="3019738669" sldId="2147375088"/>
            <ac:spMk id="4" creationId="{18E5792B-61B8-4597-BE0A-5EF0FE623C61}"/>
          </ac:spMkLst>
        </pc:spChg>
        <pc:spChg chg="add mod ord">
          <ac:chgData name="David Wright" userId="a87a15d8-e9af-43f4-8752-ff9c2f8df3df" providerId="ADAL" clId="{7A4B0678-0BE6-4E30-865C-4AAA46EA3E4A}" dt="2022-04-11T10:41:05.032" v="5670" actId="700"/>
          <ac:spMkLst>
            <pc:docMk/>
            <pc:sldMk cId="3019738669" sldId="2147375088"/>
            <ac:spMk id="5" creationId="{7EDB804B-BA97-4160-A436-94C888FDBFF9}"/>
          </ac:spMkLst>
        </pc:spChg>
        <pc:spChg chg="add mod ord">
          <ac:chgData name="David Wright" userId="a87a15d8-e9af-43f4-8752-ff9c2f8df3df" providerId="ADAL" clId="{7A4B0678-0BE6-4E30-865C-4AAA46EA3E4A}" dt="2022-04-11T10:41:05.032" v="5670" actId="700"/>
          <ac:spMkLst>
            <pc:docMk/>
            <pc:sldMk cId="3019738669" sldId="2147375088"/>
            <ac:spMk id="6" creationId="{4CE34EF9-9A9D-4A87-BAEB-6DDB545BFA45}"/>
          </ac:spMkLst>
        </pc:spChg>
        <pc:spChg chg="add mod ord">
          <ac:chgData name="David Wright" userId="a87a15d8-e9af-43f4-8752-ff9c2f8df3df" providerId="ADAL" clId="{7A4B0678-0BE6-4E30-865C-4AAA46EA3E4A}" dt="2022-04-11T10:41:05.032" v="5670" actId="700"/>
          <ac:spMkLst>
            <pc:docMk/>
            <pc:sldMk cId="3019738669" sldId="2147375088"/>
            <ac:spMk id="7" creationId="{05DC2B48-4573-45E5-88D9-6096D6A29417}"/>
          </ac:spMkLst>
        </pc:spChg>
        <pc:spChg chg="add mod ord">
          <ac:chgData name="David Wright" userId="a87a15d8-e9af-43f4-8752-ff9c2f8df3df" providerId="ADAL" clId="{7A4B0678-0BE6-4E30-865C-4AAA46EA3E4A}" dt="2022-04-11T10:41:05.032" v="5670" actId="700"/>
          <ac:spMkLst>
            <pc:docMk/>
            <pc:sldMk cId="3019738669" sldId="2147375088"/>
            <ac:spMk id="8" creationId="{5111050F-E6CF-4A0F-856C-41910F9BD9A1}"/>
          </ac:spMkLst>
        </pc:spChg>
        <pc:spChg chg="add mod ord">
          <ac:chgData name="David Wright" userId="a87a15d8-e9af-43f4-8752-ff9c2f8df3df" providerId="ADAL" clId="{7A4B0678-0BE6-4E30-865C-4AAA46EA3E4A}" dt="2022-04-11T10:41:05.032" v="5670" actId="700"/>
          <ac:spMkLst>
            <pc:docMk/>
            <pc:sldMk cId="3019738669" sldId="2147375088"/>
            <ac:spMk id="9" creationId="{CB4F80BA-7D88-4FC0-835B-F54CBFB82FE0}"/>
          </ac:spMkLst>
        </pc:spChg>
        <pc:spChg chg="add mod ord">
          <ac:chgData name="David Wright" userId="a87a15d8-e9af-43f4-8752-ff9c2f8df3df" providerId="ADAL" clId="{7A4B0678-0BE6-4E30-865C-4AAA46EA3E4A}" dt="2022-04-11T10:41:05.032" v="5670" actId="700"/>
          <ac:spMkLst>
            <pc:docMk/>
            <pc:sldMk cId="3019738669" sldId="2147375088"/>
            <ac:spMk id="10" creationId="{B4CC99FA-E39E-46B5-9171-EFBFDDBF6EA8}"/>
          </ac:spMkLst>
        </pc:spChg>
        <pc:spChg chg="add mod ord">
          <ac:chgData name="David Wright" userId="a87a15d8-e9af-43f4-8752-ff9c2f8df3df" providerId="ADAL" clId="{7A4B0678-0BE6-4E30-865C-4AAA46EA3E4A}" dt="2022-04-11T10:41:05.032" v="5670" actId="700"/>
          <ac:spMkLst>
            <pc:docMk/>
            <pc:sldMk cId="3019738669" sldId="2147375088"/>
            <ac:spMk id="11" creationId="{3D8A12BD-BBA9-419E-BC06-8BF1670109CB}"/>
          </ac:spMkLst>
        </pc:spChg>
        <pc:spChg chg="add mod ord">
          <ac:chgData name="David Wright" userId="a87a15d8-e9af-43f4-8752-ff9c2f8df3df" providerId="ADAL" clId="{7A4B0678-0BE6-4E30-865C-4AAA46EA3E4A}" dt="2022-04-11T10:41:05.032" v="5670" actId="700"/>
          <ac:spMkLst>
            <pc:docMk/>
            <pc:sldMk cId="3019738669" sldId="2147375088"/>
            <ac:spMk id="12" creationId="{223C985E-8628-49FB-8B15-57A946710E4B}"/>
          </ac:spMkLst>
        </pc:spChg>
        <pc:spChg chg="add mod ord">
          <ac:chgData name="David Wright" userId="a87a15d8-e9af-43f4-8752-ff9c2f8df3df" providerId="ADAL" clId="{7A4B0678-0BE6-4E30-865C-4AAA46EA3E4A}" dt="2022-04-11T10:41:05.032" v="5670" actId="700"/>
          <ac:spMkLst>
            <pc:docMk/>
            <pc:sldMk cId="3019738669" sldId="2147375088"/>
            <ac:spMk id="13" creationId="{1C1045F2-4ED7-4ED9-A312-8937127F0241}"/>
          </ac:spMkLst>
        </pc:spChg>
        <pc:spChg chg="add mod ord">
          <ac:chgData name="David Wright" userId="a87a15d8-e9af-43f4-8752-ff9c2f8df3df" providerId="ADAL" clId="{7A4B0678-0BE6-4E30-865C-4AAA46EA3E4A}" dt="2022-04-11T10:41:05.032" v="5670" actId="700"/>
          <ac:spMkLst>
            <pc:docMk/>
            <pc:sldMk cId="3019738669" sldId="2147375088"/>
            <ac:spMk id="14" creationId="{ACCB64B4-F3B5-4D98-A164-2BBA1EEB3050}"/>
          </ac:spMkLst>
        </pc:spChg>
        <pc:spChg chg="add mod ord">
          <ac:chgData name="David Wright" userId="a87a15d8-e9af-43f4-8752-ff9c2f8df3df" providerId="ADAL" clId="{7A4B0678-0BE6-4E30-865C-4AAA46EA3E4A}" dt="2022-04-11T10:41:05.032" v="5670" actId="700"/>
          <ac:spMkLst>
            <pc:docMk/>
            <pc:sldMk cId="3019738669" sldId="2147375088"/>
            <ac:spMk id="15" creationId="{62568B22-622E-4D1C-9747-C92A5CD1BA83}"/>
          </ac:spMkLst>
        </pc:spChg>
        <pc:spChg chg="add mod ord">
          <ac:chgData name="David Wright" userId="a87a15d8-e9af-43f4-8752-ff9c2f8df3df" providerId="ADAL" clId="{7A4B0678-0BE6-4E30-865C-4AAA46EA3E4A}" dt="2022-04-11T10:41:05.032" v="5670" actId="700"/>
          <ac:spMkLst>
            <pc:docMk/>
            <pc:sldMk cId="3019738669" sldId="2147375088"/>
            <ac:spMk id="16" creationId="{50AAD503-BAC2-4DD2-A538-7A66B0FEAA5A}"/>
          </ac:spMkLst>
        </pc:spChg>
        <pc:spChg chg="add mod ord">
          <ac:chgData name="David Wright" userId="a87a15d8-e9af-43f4-8752-ff9c2f8df3df" providerId="ADAL" clId="{7A4B0678-0BE6-4E30-865C-4AAA46EA3E4A}" dt="2022-04-11T10:41:05.032" v="5670" actId="700"/>
          <ac:spMkLst>
            <pc:docMk/>
            <pc:sldMk cId="3019738669" sldId="2147375088"/>
            <ac:spMk id="17" creationId="{300A2D57-3D35-42A6-88CE-F5FD59F1D05B}"/>
          </ac:spMkLst>
        </pc:spChg>
        <pc:spChg chg="add mod ord">
          <ac:chgData name="David Wright" userId="a87a15d8-e9af-43f4-8752-ff9c2f8df3df" providerId="ADAL" clId="{7A4B0678-0BE6-4E30-865C-4AAA46EA3E4A}" dt="2022-04-11T10:41:05.032" v="5670" actId="700"/>
          <ac:spMkLst>
            <pc:docMk/>
            <pc:sldMk cId="3019738669" sldId="2147375088"/>
            <ac:spMk id="18" creationId="{6234875C-2B17-4BF8-8816-BFCE107FF7E7}"/>
          </ac:spMkLst>
        </pc:spChg>
        <pc:spChg chg="add mod ord">
          <ac:chgData name="David Wright" userId="a87a15d8-e9af-43f4-8752-ff9c2f8df3df" providerId="ADAL" clId="{7A4B0678-0BE6-4E30-865C-4AAA46EA3E4A}" dt="2022-04-11T10:41:05.032" v="5670" actId="700"/>
          <ac:spMkLst>
            <pc:docMk/>
            <pc:sldMk cId="3019738669" sldId="2147375088"/>
            <ac:spMk id="19" creationId="{B71E15EA-E900-44B8-B2CE-8A96BE1B59AF}"/>
          </ac:spMkLst>
        </pc:spChg>
        <pc:spChg chg="add mod ord">
          <ac:chgData name="David Wright" userId="a87a15d8-e9af-43f4-8752-ff9c2f8df3df" providerId="ADAL" clId="{7A4B0678-0BE6-4E30-865C-4AAA46EA3E4A}" dt="2022-04-11T10:41:05.032" v="5670" actId="700"/>
          <ac:spMkLst>
            <pc:docMk/>
            <pc:sldMk cId="3019738669" sldId="2147375088"/>
            <ac:spMk id="20" creationId="{C1DFB25F-F9B9-4F62-8B80-F886EDA7E8CE}"/>
          </ac:spMkLst>
        </pc:spChg>
        <pc:spChg chg="add mod ord">
          <ac:chgData name="David Wright" userId="a87a15d8-e9af-43f4-8752-ff9c2f8df3df" providerId="ADAL" clId="{7A4B0678-0BE6-4E30-865C-4AAA46EA3E4A}" dt="2022-04-11T10:41:05.032" v="5670" actId="700"/>
          <ac:spMkLst>
            <pc:docMk/>
            <pc:sldMk cId="3019738669" sldId="2147375088"/>
            <ac:spMk id="21" creationId="{CC94FEDA-2FAE-4F86-B16E-AA4597658226}"/>
          </ac:spMkLst>
        </pc:spChg>
        <pc:spChg chg="add mod ord">
          <ac:chgData name="David Wright" userId="a87a15d8-e9af-43f4-8752-ff9c2f8df3df" providerId="ADAL" clId="{7A4B0678-0BE6-4E30-865C-4AAA46EA3E4A}" dt="2022-04-11T10:41:05.032" v="5670" actId="700"/>
          <ac:spMkLst>
            <pc:docMk/>
            <pc:sldMk cId="3019738669" sldId="2147375088"/>
            <ac:spMk id="22" creationId="{71C30104-EAA3-42E8-B98B-56323209E988}"/>
          </ac:spMkLst>
        </pc:spChg>
        <pc:spChg chg="add mod ord">
          <ac:chgData name="David Wright" userId="a87a15d8-e9af-43f4-8752-ff9c2f8df3df" providerId="ADAL" clId="{7A4B0678-0BE6-4E30-865C-4AAA46EA3E4A}" dt="2022-04-11T10:41:05.032" v="5670" actId="700"/>
          <ac:spMkLst>
            <pc:docMk/>
            <pc:sldMk cId="3019738669" sldId="2147375088"/>
            <ac:spMk id="23" creationId="{6392C1F8-F9EF-408C-AA88-58CDC73C14F5}"/>
          </ac:spMkLst>
        </pc:spChg>
        <pc:spChg chg="add mod ord">
          <ac:chgData name="David Wright" userId="a87a15d8-e9af-43f4-8752-ff9c2f8df3df" providerId="ADAL" clId="{7A4B0678-0BE6-4E30-865C-4AAA46EA3E4A}" dt="2022-04-11T10:41:05.032" v="5670" actId="700"/>
          <ac:spMkLst>
            <pc:docMk/>
            <pc:sldMk cId="3019738669" sldId="2147375088"/>
            <ac:spMk id="24" creationId="{8950AB25-F7A8-4EDC-950D-DCB7D2627973}"/>
          </ac:spMkLst>
        </pc:spChg>
        <pc:spChg chg="add mod ord">
          <ac:chgData name="David Wright" userId="a87a15d8-e9af-43f4-8752-ff9c2f8df3df" providerId="ADAL" clId="{7A4B0678-0BE6-4E30-865C-4AAA46EA3E4A}" dt="2022-04-11T10:41:05.032" v="5670" actId="700"/>
          <ac:spMkLst>
            <pc:docMk/>
            <pc:sldMk cId="3019738669" sldId="2147375088"/>
            <ac:spMk id="25" creationId="{51EB5E0E-6A3E-4346-B445-45834C597EE8}"/>
          </ac:spMkLst>
        </pc:spChg>
        <pc:spChg chg="add mod ord">
          <ac:chgData name="David Wright" userId="a87a15d8-e9af-43f4-8752-ff9c2f8df3df" providerId="ADAL" clId="{7A4B0678-0BE6-4E30-865C-4AAA46EA3E4A}" dt="2022-04-11T10:41:05.032" v="5670" actId="700"/>
          <ac:spMkLst>
            <pc:docMk/>
            <pc:sldMk cId="3019738669" sldId="2147375088"/>
            <ac:spMk id="26" creationId="{F2D0382C-C082-45F1-814C-C7582B86864E}"/>
          </ac:spMkLst>
        </pc:spChg>
        <pc:spChg chg="add mod ord">
          <ac:chgData name="David Wright" userId="a87a15d8-e9af-43f4-8752-ff9c2f8df3df" providerId="ADAL" clId="{7A4B0678-0BE6-4E30-865C-4AAA46EA3E4A}" dt="2022-04-11T10:41:05.032" v="5670" actId="700"/>
          <ac:spMkLst>
            <pc:docMk/>
            <pc:sldMk cId="3019738669" sldId="2147375088"/>
            <ac:spMk id="27" creationId="{3C70E5A0-F409-408F-98C7-437717FF5249}"/>
          </ac:spMkLst>
        </pc:spChg>
        <pc:spChg chg="add mod ord">
          <ac:chgData name="David Wright" userId="a87a15d8-e9af-43f4-8752-ff9c2f8df3df" providerId="ADAL" clId="{7A4B0678-0BE6-4E30-865C-4AAA46EA3E4A}" dt="2022-04-11T10:41:05.032" v="5670" actId="700"/>
          <ac:spMkLst>
            <pc:docMk/>
            <pc:sldMk cId="3019738669" sldId="2147375088"/>
            <ac:spMk id="28" creationId="{58558990-98C7-4ADD-B1B3-3CCDE9A32D4B}"/>
          </ac:spMkLst>
        </pc:spChg>
        <pc:spChg chg="add mod ord">
          <ac:chgData name="David Wright" userId="a87a15d8-e9af-43f4-8752-ff9c2f8df3df" providerId="ADAL" clId="{7A4B0678-0BE6-4E30-865C-4AAA46EA3E4A}" dt="2022-04-11T10:41:05.032" v="5670" actId="700"/>
          <ac:spMkLst>
            <pc:docMk/>
            <pc:sldMk cId="3019738669" sldId="2147375088"/>
            <ac:spMk id="29" creationId="{24E4B29D-66DA-4FF2-8339-44F545E5D225}"/>
          </ac:spMkLst>
        </pc:spChg>
        <pc:spChg chg="add mod ord">
          <ac:chgData name="David Wright" userId="a87a15d8-e9af-43f4-8752-ff9c2f8df3df" providerId="ADAL" clId="{7A4B0678-0BE6-4E30-865C-4AAA46EA3E4A}" dt="2022-04-11T10:41:05.032" v="5670" actId="700"/>
          <ac:spMkLst>
            <pc:docMk/>
            <pc:sldMk cId="3019738669" sldId="2147375088"/>
            <ac:spMk id="30" creationId="{A3343A94-0335-4AF3-9A9E-F9C02CE329DE}"/>
          </ac:spMkLst>
        </pc:spChg>
        <pc:spChg chg="add mod ord">
          <ac:chgData name="David Wright" userId="a87a15d8-e9af-43f4-8752-ff9c2f8df3df" providerId="ADAL" clId="{7A4B0678-0BE6-4E30-865C-4AAA46EA3E4A}" dt="2022-04-11T10:41:05.032" v="5670" actId="700"/>
          <ac:spMkLst>
            <pc:docMk/>
            <pc:sldMk cId="3019738669" sldId="2147375088"/>
            <ac:spMk id="31" creationId="{E60C15E4-0092-4E30-83F1-6773A7F17AED}"/>
          </ac:spMkLst>
        </pc:spChg>
        <pc:spChg chg="add mod ord">
          <ac:chgData name="David Wright" userId="a87a15d8-e9af-43f4-8752-ff9c2f8df3df" providerId="ADAL" clId="{7A4B0678-0BE6-4E30-865C-4AAA46EA3E4A}" dt="2022-04-11T10:41:05.032" v="5670" actId="700"/>
          <ac:spMkLst>
            <pc:docMk/>
            <pc:sldMk cId="3019738669" sldId="2147375088"/>
            <ac:spMk id="32" creationId="{41B1F8C1-1D8C-43E8-AB00-13CB1FD70FAC}"/>
          </ac:spMkLst>
        </pc:spChg>
        <pc:spChg chg="add mod ord">
          <ac:chgData name="David Wright" userId="a87a15d8-e9af-43f4-8752-ff9c2f8df3df" providerId="ADAL" clId="{7A4B0678-0BE6-4E30-865C-4AAA46EA3E4A}" dt="2022-04-11T10:41:05.032" v="5670" actId="700"/>
          <ac:spMkLst>
            <pc:docMk/>
            <pc:sldMk cId="3019738669" sldId="2147375088"/>
            <ac:spMk id="33" creationId="{6A27F47A-5D38-46BD-8807-E0669C64B5FE}"/>
          </ac:spMkLst>
        </pc:spChg>
        <pc:spChg chg="add mod ord">
          <ac:chgData name="David Wright" userId="a87a15d8-e9af-43f4-8752-ff9c2f8df3df" providerId="ADAL" clId="{7A4B0678-0BE6-4E30-865C-4AAA46EA3E4A}" dt="2022-04-11T10:41:05.032" v="5670" actId="700"/>
          <ac:spMkLst>
            <pc:docMk/>
            <pc:sldMk cId="3019738669" sldId="2147375088"/>
            <ac:spMk id="34" creationId="{3D556913-0C8E-4A1E-89B4-4874E38E3B4B}"/>
          </ac:spMkLst>
        </pc:spChg>
        <pc:spChg chg="add mod ord">
          <ac:chgData name="David Wright" userId="a87a15d8-e9af-43f4-8752-ff9c2f8df3df" providerId="ADAL" clId="{7A4B0678-0BE6-4E30-865C-4AAA46EA3E4A}" dt="2022-04-11T10:41:05.032" v="5670" actId="700"/>
          <ac:spMkLst>
            <pc:docMk/>
            <pc:sldMk cId="3019738669" sldId="2147375088"/>
            <ac:spMk id="35" creationId="{A36F71C3-D076-4E3F-8DB5-BE8F4A92DEA6}"/>
          </ac:spMkLst>
        </pc:spChg>
        <pc:spChg chg="add mod ord">
          <ac:chgData name="David Wright" userId="a87a15d8-e9af-43f4-8752-ff9c2f8df3df" providerId="ADAL" clId="{7A4B0678-0BE6-4E30-865C-4AAA46EA3E4A}" dt="2022-04-11T10:41:05.032" v="5670" actId="700"/>
          <ac:spMkLst>
            <pc:docMk/>
            <pc:sldMk cId="3019738669" sldId="2147375088"/>
            <ac:spMk id="36" creationId="{A842BA49-0784-47CC-955F-53E588AE00E3}"/>
          </ac:spMkLst>
        </pc:spChg>
        <pc:spChg chg="add mod ord">
          <ac:chgData name="David Wright" userId="a87a15d8-e9af-43f4-8752-ff9c2f8df3df" providerId="ADAL" clId="{7A4B0678-0BE6-4E30-865C-4AAA46EA3E4A}" dt="2022-04-11T10:41:05.032" v="5670" actId="700"/>
          <ac:spMkLst>
            <pc:docMk/>
            <pc:sldMk cId="3019738669" sldId="2147375088"/>
            <ac:spMk id="37" creationId="{007B2785-8696-427A-8706-4296BDE0EE73}"/>
          </ac:spMkLst>
        </pc:spChg>
        <pc:spChg chg="add mod ord">
          <ac:chgData name="David Wright" userId="a87a15d8-e9af-43f4-8752-ff9c2f8df3df" providerId="ADAL" clId="{7A4B0678-0BE6-4E30-865C-4AAA46EA3E4A}" dt="2022-04-11T10:41:05.032" v="5670" actId="700"/>
          <ac:spMkLst>
            <pc:docMk/>
            <pc:sldMk cId="3019738669" sldId="2147375088"/>
            <ac:spMk id="38" creationId="{88F4A397-6509-4044-8B06-506A8FA78C6E}"/>
          </ac:spMkLst>
        </pc:spChg>
        <pc:spChg chg="add mod ord">
          <ac:chgData name="David Wright" userId="a87a15d8-e9af-43f4-8752-ff9c2f8df3df" providerId="ADAL" clId="{7A4B0678-0BE6-4E30-865C-4AAA46EA3E4A}" dt="2022-04-11T10:41:05.032" v="5670" actId="700"/>
          <ac:spMkLst>
            <pc:docMk/>
            <pc:sldMk cId="3019738669" sldId="2147375088"/>
            <ac:spMk id="39" creationId="{82907ADA-782C-43F6-831C-B6170F0C1DEB}"/>
          </ac:spMkLst>
        </pc:spChg>
        <pc:spChg chg="add mod ord">
          <ac:chgData name="David Wright" userId="a87a15d8-e9af-43f4-8752-ff9c2f8df3df" providerId="ADAL" clId="{7A4B0678-0BE6-4E30-865C-4AAA46EA3E4A}" dt="2022-04-11T10:41:05.032" v="5670" actId="700"/>
          <ac:spMkLst>
            <pc:docMk/>
            <pc:sldMk cId="3019738669" sldId="2147375088"/>
            <ac:spMk id="40" creationId="{CC383020-C26C-4A09-9CF4-3454472A4FD4}"/>
          </ac:spMkLst>
        </pc:spChg>
        <pc:spChg chg="add mod ord">
          <ac:chgData name="David Wright" userId="a87a15d8-e9af-43f4-8752-ff9c2f8df3df" providerId="ADAL" clId="{7A4B0678-0BE6-4E30-865C-4AAA46EA3E4A}" dt="2022-04-11T10:41:05.032" v="5670" actId="700"/>
          <ac:spMkLst>
            <pc:docMk/>
            <pc:sldMk cId="3019738669" sldId="2147375088"/>
            <ac:spMk id="41" creationId="{D8799E18-B29D-4313-BCD7-111D8A10F8EC}"/>
          </ac:spMkLst>
        </pc:spChg>
        <pc:spChg chg="add mod ord">
          <ac:chgData name="David Wright" userId="a87a15d8-e9af-43f4-8752-ff9c2f8df3df" providerId="ADAL" clId="{7A4B0678-0BE6-4E30-865C-4AAA46EA3E4A}" dt="2022-04-11T10:41:05.032" v="5670" actId="700"/>
          <ac:spMkLst>
            <pc:docMk/>
            <pc:sldMk cId="3019738669" sldId="2147375088"/>
            <ac:spMk id="42" creationId="{4847B580-0C1B-4A56-BB50-D930959A9D7A}"/>
          </ac:spMkLst>
        </pc:spChg>
        <pc:spChg chg="add mod ord">
          <ac:chgData name="David Wright" userId="a87a15d8-e9af-43f4-8752-ff9c2f8df3df" providerId="ADAL" clId="{7A4B0678-0BE6-4E30-865C-4AAA46EA3E4A}" dt="2022-04-11T10:41:05.032" v="5670" actId="700"/>
          <ac:spMkLst>
            <pc:docMk/>
            <pc:sldMk cId="3019738669" sldId="2147375088"/>
            <ac:spMk id="43" creationId="{32B041C3-441A-4D8D-856C-0C8E926C47C6}"/>
          </ac:spMkLst>
        </pc:spChg>
        <pc:spChg chg="add mod ord">
          <ac:chgData name="David Wright" userId="a87a15d8-e9af-43f4-8752-ff9c2f8df3df" providerId="ADAL" clId="{7A4B0678-0BE6-4E30-865C-4AAA46EA3E4A}" dt="2022-04-11T10:41:05.032" v="5670" actId="700"/>
          <ac:spMkLst>
            <pc:docMk/>
            <pc:sldMk cId="3019738669" sldId="2147375088"/>
            <ac:spMk id="44" creationId="{4E6EC6F5-50F5-4CBA-9304-975460C34CFE}"/>
          </ac:spMkLst>
        </pc:spChg>
        <pc:spChg chg="add mod ord">
          <ac:chgData name="David Wright" userId="a87a15d8-e9af-43f4-8752-ff9c2f8df3df" providerId="ADAL" clId="{7A4B0678-0BE6-4E30-865C-4AAA46EA3E4A}" dt="2022-04-11T10:41:05.032" v="5670" actId="700"/>
          <ac:spMkLst>
            <pc:docMk/>
            <pc:sldMk cId="3019738669" sldId="2147375088"/>
            <ac:spMk id="45" creationId="{E8E81A86-0919-486A-B84D-89C2F0618C9E}"/>
          </ac:spMkLst>
        </pc:spChg>
        <pc:spChg chg="add mod ord">
          <ac:chgData name="David Wright" userId="a87a15d8-e9af-43f4-8752-ff9c2f8df3df" providerId="ADAL" clId="{7A4B0678-0BE6-4E30-865C-4AAA46EA3E4A}" dt="2022-04-11T10:41:05.032" v="5670" actId="700"/>
          <ac:spMkLst>
            <pc:docMk/>
            <pc:sldMk cId="3019738669" sldId="2147375088"/>
            <ac:spMk id="46" creationId="{B5EEB77A-0ACD-4164-A559-9DC42D0F9A86}"/>
          </ac:spMkLst>
        </pc:spChg>
        <pc:spChg chg="add mod ord">
          <ac:chgData name="David Wright" userId="a87a15d8-e9af-43f4-8752-ff9c2f8df3df" providerId="ADAL" clId="{7A4B0678-0BE6-4E30-865C-4AAA46EA3E4A}" dt="2022-04-11T10:41:05.032" v="5670" actId="700"/>
          <ac:spMkLst>
            <pc:docMk/>
            <pc:sldMk cId="3019738669" sldId="2147375088"/>
            <ac:spMk id="47" creationId="{192ABD76-5DA7-49C9-8FF5-D07A05D774D9}"/>
          </ac:spMkLst>
        </pc:spChg>
        <pc:spChg chg="add mod ord">
          <ac:chgData name="David Wright" userId="a87a15d8-e9af-43f4-8752-ff9c2f8df3df" providerId="ADAL" clId="{7A4B0678-0BE6-4E30-865C-4AAA46EA3E4A}" dt="2022-04-11T10:41:05.032" v="5670" actId="700"/>
          <ac:spMkLst>
            <pc:docMk/>
            <pc:sldMk cId="3019738669" sldId="2147375088"/>
            <ac:spMk id="48" creationId="{714B683D-AC6C-466E-A8EF-95F60D55C195}"/>
          </ac:spMkLst>
        </pc:spChg>
        <pc:spChg chg="add mod ord">
          <ac:chgData name="David Wright" userId="a87a15d8-e9af-43f4-8752-ff9c2f8df3df" providerId="ADAL" clId="{7A4B0678-0BE6-4E30-865C-4AAA46EA3E4A}" dt="2022-04-11T10:41:05.032" v="5670" actId="700"/>
          <ac:spMkLst>
            <pc:docMk/>
            <pc:sldMk cId="3019738669" sldId="2147375088"/>
            <ac:spMk id="49" creationId="{549D9561-764F-4BF4-B2B4-8DE96926179C}"/>
          </ac:spMkLst>
        </pc:spChg>
        <pc:spChg chg="add mod ord">
          <ac:chgData name="David Wright" userId="a87a15d8-e9af-43f4-8752-ff9c2f8df3df" providerId="ADAL" clId="{7A4B0678-0BE6-4E30-865C-4AAA46EA3E4A}" dt="2022-04-11T10:41:05.032" v="5670" actId="700"/>
          <ac:spMkLst>
            <pc:docMk/>
            <pc:sldMk cId="3019738669" sldId="2147375088"/>
            <ac:spMk id="50" creationId="{32F1B35D-425A-49C2-BA97-833AE57F9807}"/>
          </ac:spMkLst>
        </pc:spChg>
        <pc:spChg chg="add mod ord">
          <ac:chgData name="David Wright" userId="a87a15d8-e9af-43f4-8752-ff9c2f8df3df" providerId="ADAL" clId="{7A4B0678-0BE6-4E30-865C-4AAA46EA3E4A}" dt="2022-04-11T10:41:05.032" v="5670" actId="700"/>
          <ac:spMkLst>
            <pc:docMk/>
            <pc:sldMk cId="3019738669" sldId="2147375088"/>
            <ac:spMk id="51" creationId="{32F5AF19-BC32-497F-8FB5-403D60F57BF8}"/>
          </ac:spMkLst>
        </pc:spChg>
        <pc:spChg chg="add mod ord">
          <ac:chgData name="David Wright" userId="a87a15d8-e9af-43f4-8752-ff9c2f8df3df" providerId="ADAL" clId="{7A4B0678-0BE6-4E30-865C-4AAA46EA3E4A}" dt="2022-04-11T10:41:05.032" v="5670" actId="700"/>
          <ac:spMkLst>
            <pc:docMk/>
            <pc:sldMk cId="3019738669" sldId="2147375088"/>
            <ac:spMk id="52" creationId="{B2577AB7-96C3-4EA8-9379-089D2E1F377C}"/>
          </ac:spMkLst>
        </pc:spChg>
        <pc:spChg chg="add mod ord">
          <ac:chgData name="David Wright" userId="a87a15d8-e9af-43f4-8752-ff9c2f8df3df" providerId="ADAL" clId="{7A4B0678-0BE6-4E30-865C-4AAA46EA3E4A}" dt="2022-04-11T10:41:05.032" v="5670" actId="700"/>
          <ac:spMkLst>
            <pc:docMk/>
            <pc:sldMk cId="3019738669" sldId="2147375088"/>
            <ac:spMk id="53" creationId="{8E7650FC-3D81-42E2-869B-30CA53F1480B}"/>
          </ac:spMkLst>
        </pc:spChg>
        <pc:spChg chg="add mod ord">
          <ac:chgData name="David Wright" userId="a87a15d8-e9af-43f4-8752-ff9c2f8df3df" providerId="ADAL" clId="{7A4B0678-0BE6-4E30-865C-4AAA46EA3E4A}" dt="2022-04-11T10:41:05.032" v="5670" actId="700"/>
          <ac:spMkLst>
            <pc:docMk/>
            <pc:sldMk cId="3019738669" sldId="2147375088"/>
            <ac:spMk id="54" creationId="{5DE55382-AF01-4F43-8AEC-84118ACB71EF}"/>
          </ac:spMkLst>
        </pc:spChg>
        <pc:spChg chg="add mod ord">
          <ac:chgData name="David Wright" userId="a87a15d8-e9af-43f4-8752-ff9c2f8df3df" providerId="ADAL" clId="{7A4B0678-0BE6-4E30-865C-4AAA46EA3E4A}" dt="2022-04-11T10:41:05.032" v="5670" actId="700"/>
          <ac:spMkLst>
            <pc:docMk/>
            <pc:sldMk cId="3019738669" sldId="2147375088"/>
            <ac:spMk id="55" creationId="{595CCC6E-4765-4F9C-996D-FD6B669FFC45}"/>
          </ac:spMkLst>
        </pc:spChg>
        <pc:spChg chg="add mod ord">
          <ac:chgData name="David Wright" userId="a87a15d8-e9af-43f4-8752-ff9c2f8df3df" providerId="ADAL" clId="{7A4B0678-0BE6-4E30-865C-4AAA46EA3E4A}" dt="2022-04-11T10:41:05.032" v="5670" actId="700"/>
          <ac:spMkLst>
            <pc:docMk/>
            <pc:sldMk cId="3019738669" sldId="2147375088"/>
            <ac:spMk id="56" creationId="{919011BE-8C2F-4F56-8B74-18B261392887}"/>
          </ac:spMkLst>
        </pc:spChg>
        <pc:spChg chg="add mod ord">
          <ac:chgData name="David Wright" userId="a87a15d8-e9af-43f4-8752-ff9c2f8df3df" providerId="ADAL" clId="{7A4B0678-0BE6-4E30-865C-4AAA46EA3E4A}" dt="2022-04-11T10:41:05.032" v="5670" actId="700"/>
          <ac:spMkLst>
            <pc:docMk/>
            <pc:sldMk cId="3019738669" sldId="2147375088"/>
            <ac:spMk id="57" creationId="{B6A2AAAB-B0B7-4E2A-B757-270E873472AE}"/>
          </ac:spMkLst>
        </pc:spChg>
        <pc:spChg chg="add mod ord">
          <ac:chgData name="David Wright" userId="a87a15d8-e9af-43f4-8752-ff9c2f8df3df" providerId="ADAL" clId="{7A4B0678-0BE6-4E30-865C-4AAA46EA3E4A}" dt="2022-04-11T10:41:05.032" v="5670" actId="700"/>
          <ac:spMkLst>
            <pc:docMk/>
            <pc:sldMk cId="3019738669" sldId="2147375088"/>
            <ac:spMk id="58" creationId="{E5ED508A-C9EC-4516-9E9B-FA0ABC12DD98}"/>
          </ac:spMkLst>
        </pc:spChg>
        <pc:spChg chg="add mod ord">
          <ac:chgData name="David Wright" userId="a87a15d8-e9af-43f4-8752-ff9c2f8df3df" providerId="ADAL" clId="{7A4B0678-0BE6-4E30-865C-4AAA46EA3E4A}" dt="2022-04-11T10:41:05.032" v="5670" actId="700"/>
          <ac:spMkLst>
            <pc:docMk/>
            <pc:sldMk cId="3019738669" sldId="2147375088"/>
            <ac:spMk id="59" creationId="{8DB35C5A-1AB2-4E02-9C47-C4721360053D}"/>
          </ac:spMkLst>
        </pc:spChg>
        <pc:spChg chg="add mod ord">
          <ac:chgData name="David Wright" userId="a87a15d8-e9af-43f4-8752-ff9c2f8df3df" providerId="ADAL" clId="{7A4B0678-0BE6-4E30-865C-4AAA46EA3E4A}" dt="2022-04-11T10:41:05.032" v="5670" actId="700"/>
          <ac:spMkLst>
            <pc:docMk/>
            <pc:sldMk cId="3019738669" sldId="2147375088"/>
            <ac:spMk id="60" creationId="{8C30B842-BDD1-4345-9210-05762B7EFD23}"/>
          </ac:spMkLst>
        </pc:spChg>
        <pc:spChg chg="add mod ord">
          <ac:chgData name="David Wright" userId="a87a15d8-e9af-43f4-8752-ff9c2f8df3df" providerId="ADAL" clId="{7A4B0678-0BE6-4E30-865C-4AAA46EA3E4A}" dt="2022-04-11T10:41:05.032" v="5670" actId="700"/>
          <ac:spMkLst>
            <pc:docMk/>
            <pc:sldMk cId="3019738669" sldId="2147375088"/>
            <ac:spMk id="61" creationId="{A8CBB1E8-4D90-4275-B0C5-EA4FCD1E8C30}"/>
          </ac:spMkLst>
        </pc:spChg>
        <pc:spChg chg="add mod ord">
          <ac:chgData name="David Wright" userId="a87a15d8-e9af-43f4-8752-ff9c2f8df3df" providerId="ADAL" clId="{7A4B0678-0BE6-4E30-865C-4AAA46EA3E4A}" dt="2022-04-11T10:41:05.032" v="5670" actId="700"/>
          <ac:spMkLst>
            <pc:docMk/>
            <pc:sldMk cId="3019738669" sldId="2147375088"/>
            <ac:spMk id="62" creationId="{14516D86-0977-4646-AA7B-D432572410F3}"/>
          </ac:spMkLst>
        </pc:spChg>
        <pc:spChg chg="add mod ord">
          <ac:chgData name="David Wright" userId="a87a15d8-e9af-43f4-8752-ff9c2f8df3df" providerId="ADAL" clId="{7A4B0678-0BE6-4E30-865C-4AAA46EA3E4A}" dt="2022-04-11T10:41:05.032" v="5670" actId="700"/>
          <ac:spMkLst>
            <pc:docMk/>
            <pc:sldMk cId="3019738669" sldId="2147375088"/>
            <ac:spMk id="63" creationId="{1EC91348-ECD8-48D5-85AB-B119BA01C938}"/>
          </ac:spMkLst>
        </pc:spChg>
        <pc:spChg chg="add mod ord">
          <ac:chgData name="David Wright" userId="a87a15d8-e9af-43f4-8752-ff9c2f8df3df" providerId="ADAL" clId="{7A4B0678-0BE6-4E30-865C-4AAA46EA3E4A}" dt="2022-04-11T10:41:05.032" v="5670" actId="700"/>
          <ac:spMkLst>
            <pc:docMk/>
            <pc:sldMk cId="3019738669" sldId="2147375088"/>
            <ac:spMk id="64" creationId="{15CF2A4D-7E64-4CB8-A997-F2C6844F406F}"/>
          </ac:spMkLst>
        </pc:spChg>
        <pc:spChg chg="add mod ord">
          <ac:chgData name="David Wright" userId="a87a15d8-e9af-43f4-8752-ff9c2f8df3df" providerId="ADAL" clId="{7A4B0678-0BE6-4E30-865C-4AAA46EA3E4A}" dt="2022-04-11T10:41:05.032" v="5670" actId="700"/>
          <ac:spMkLst>
            <pc:docMk/>
            <pc:sldMk cId="3019738669" sldId="2147375088"/>
            <ac:spMk id="65" creationId="{4C8B0B7C-4AC0-44CF-AC7F-CF38EA1761F4}"/>
          </ac:spMkLst>
        </pc:spChg>
        <pc:spChg chg="add mod ord">
          <ac:chgData name="David Wright" userId="a87a15d8-e9af-43f4-8752-ff9c2f8df3df" providerId="ADAL" clId="{7A4B0678-0BE6-4E30-865C-4AAA46EA3E4A}" dt="2022-04-11T10:41:05.032" v="5670" actId="700"/>
          <ac:spMkLst>
            <pc:docMk/>
            <pc:sldMk cId="3019738669" sldId="2147375088"/>
            <ac:spMk id="66" creationId="{08A971C1-A7E7-4A4B-89B9-A6CD869FDA4C}"/>
          </ac:spMkLst>
        </pc:spChg>
        <pc:spChg chg="add mod ord">
          <ac:chgData name="David Wright" userId="a87a15d8-e9af-43f4-8752-ff9c2f8df3df" providerId="ADAL" clId="{7A4B0678-0BE6-4E30-865C-4AAA46EA3E4A}" dt="2022-04-11T10:41:05.032" v="5670" actId="700"/>
          <ac:spMkLst>
            <pc:docMk/>
            <pc:sldMk cId="3019738669" sldId="2147375088"/>
            <ac:spMk id="67" creationId="{2D40313C-4DF5-4F1F-B214-BAC37DD8785D}"/>
          </ac:spMkLst>
        </pc:spChg>
        <pc:spChg chg="add mod ord">
          <ac:chgData name="David Wright" userId="a87a15d8-e9af-43f4-8752-ff9c2f8df3df" providerId="ADAL" clId="{7A4B0678-0BE6-4E30-865C-4AAA46EA3E4A}" dt="2022-04-11T10:41:05.032" v="5670" actId="700"/>
          <ac:spMkLst>
            <pc:docMk/>
            <pc:sldMk cId="3019738669" sldId="2147375088"/>
            <ac:spMk id="68" creationId="{29F7141C-A35E-473A-8AA8-FB3EB789F915}"/>
          </ac:spMkLst>
        </pc:spChg>
        <pc:spChg chg="add mod ord">
          <ac:chgData name="David Wright" userId="a87a15d8-e9af-43f4-8752-ff9c2f8df3df" providerId="ADAL" clId="{7A4B0678-0BE6-4E30-865C-4AAA46EA3E4A}" dt="2022-04-11T10:41:05.032" v="5670" actId="700"/>
          <ac:spMkLst>
            <pc:docMk/>
            <pc:sldMk cId="3019738669" sldId="2147375088"/>
            <ac:spMk id="69" creationId="{29E95418-48DB-4083-B5C3-4FCB5A72491F}"/>
          </ac:spMkLst>
        </pc:spChg>
        <pc:spChg chg="add mod ord">
          <ac:chgData name="David Wright" userId="a87a15d8-e9af-43f4-8752-ff9c2f8df3df" providerId="ADAL" clId="{7A4B0678-0BE6-4E30-865C-4AAA46EA3E4A}" dt="2022-04-11T10:41:05.032" v="5670" actId="700"/>
          <ac:spMkLst>
            <pc:docMk/>
            <pc:sldMk cId="3019738669" sldId="2147375088"/>
            <ac:spMk id="70" creationId="{3BB5D034-B916-45BB-8ABB-E46FF838E0E7}"/>
          </ac:spMkLst>
        </pc:spChg>
        <pc:spChg chg="add mod ord">
          <ac:chgData name="David Wright" userId="a87a15d8-e9af-43f4-8752-ff9c2f8df3df" providerId="ADAL" clId="{7A4B0678-0BE6-4E30-865C-4AAA46EA3E4A}" dt="2022-04-11T10:41:05.032" v="5670" actId="700"/>
          <ac:spMkLst>
            <pc:docMk/>
            <pc:sldMk cId="3019738669" sldId="2147375088"/>
            <ac:spMk id="71" creationId="{CBB2F54C-ED3E-47DF-B180-51CCCDCAB3B8}"/>
          </ac:spMkLst>
        </pc:spChg>
        <pc:spChg chg="add mod ord">
          <ac:chgData name="David Wright" userId="a87a15d8-e9af-43f4-8752-ff9c2f8df3df" providerId="ADAL" clId="{7A4B0678-0BE6-4E30-865C-4AAA46EA3E4A}" dt="2022-04-11T10:41:05.032" v="5670" actId="700"/>
          <ac:spMkLst>
            <pc:docMk/>
            <pc:sldMk cId="3019738669" sldId="2147375088"/>
            <ac:spMk id="72" creationId="{567A7E87-1162-40B9-8365-0EF4C5B78171}"/>
          </ac:spMkLst>
        </pc:spChg>
        <pc:spChg chg="add mod ord">
          <ac:chgData name="David Wright" userId="a87a15d8-e9af-43f4-8752-ff9c2f8df3df" providerId="ADAL" clId="{7A4B0678-0BE6-4E30-865C-4AAA46EA3E4A}" dt="2022-04-11T10:41:05.032" v="5670" actId="700"/>
          <ac:spMkLst>
            <pc:docMk/>
            <pc:sldMk cId="3019738669" sldId="2147375088"/>
            <ac:spMk id="73" creationId="{66A891B2-801A-47C2-B043-9565D1E5FE4B}"/>
          </ac:spMkLst>
        </pc:spChg>
        <pc:spChg chg="add mod ord">
          <ac:chgData name="David Wright" userId="a87a15d8-e9af-43f4-8752-ff9c2f8df3df" providerId="ADAL" clId="{7A4B0678-0BE6-4E30-865C-4AAA46EA3E4A}" dt="2022-04-11T10:41:05.032" v="5670" actId="700"/>
          <ac:spMkLst>
            <pc:docMk/>
            <pc:sldMk cId="3019738669" sldId="2147375088"/>
            <ac:spMk id="74" creationId="{C2991A11-3716-4CC5-BC13-7C5254D5747A}"/>
          </ac:spMkLst>
        </pc:spChg>
        <pc:spChg chg="add mod ord">
          <ac:chgData name="David Wright" userId="a87a15d8-e9af-43f4-8752-ff9c2f8df3df" providerId="ADAL" clId="{7A4B0678-0BE6-4E30-865C-4AAA46EA3E4A}" dt="2022-04-11T10:41:05.032" v="5670" actId="700"/>
          <ac:spMkLst>
            <pc:docMk/>
            <pc:sldMk cId="3019738669" sldId="2147375088"/>
            <ac:spMk id="75" creationId="{A3042A72-27A2-46BF-B505-CF5DCFB42DDF}"/>
          </ac:spMkLst>
        </pc:spChg>
        <pc:spChg chg="add mod ord">
          <ac:chgData name="David Wright" userId="a87a15d8-e9af-43f4-8752-ff9c2f8df3df" providerId="ADAL" clId="{7A4B0678-0BE6-4E30-865C-4AAA46EA3E4A}" dt="2022-04-11T10:41:05.032" v="5670" actId="700"/>
          <ac:spMkLst>
            <pc:docMk/>
            <pc:sldMk cId="3019738669" sldId="2147375088"/>
            <ac:spMk id="76" creationId="{115677B5-E55B-4AE2-A6B3-093E04A3F712}"/>
          </ac:spMkLst>
        </pc:spChg>
        <pc:spChg chg="add mod ord">
          <ac:chgData name="David Wright" userId="a87a15d8-e9af-43f4-8752-ff9c2f8df3df" providerId="ADAL" clId="{7A4B0678-0BE6-4E30-865C-4AAA46EA3E4A}" dt="2022-04-11T10:41:05.032" v="5670" actId="700"/>
          <ac:spMkLst>
            <pc:docMk/>
            <pc:sldMk cId="3019738669" sldId="2147375088"/>
            <ac:spMk id="77" creationId="{286591B8-5AF9-493E-A5B6-B718636BC841}"/>
          </ac:spMkLst>
        </pc:spChg>
        <pc:spChg chg="add mod ord">
          <ac:chgData name="David Wright" userId="a87a15d8-e9af-43f4-8752-ff9c2f8df3df" providerId="ADAL" clId="{7A4B0678-0BE6-4E30-865C-4AAA46EA3E4A}" dt="2022-04-11T10:41:05.032" v="5670" actId="700"/>
          <ac:spMkLst>
            <pc:docMk/>
            <pc:sldMk cId="3019738669" sldId="2147375088"/>
            <ac:spMk id="78" creationId="{496B0500-0A56-4915-B554-FDD1058BF80A}"/>
          </ac:spMkLst>
        </pc:spChg>
        <pc:spChg chg="add mod ord">
          <ac:chgData name="David Wright" userId="a87a15d8-e9af-43f4-8752-ff9c2f8df3df" providerId="ADAL" clId="{7A4B0678-0BE6-4E30-865C-4AAA46EA3E4A}" dt="2022-04-11T10:41:05.032" v="5670" actId="700"/>
          <ac:spMkLst>
            <pc:docMk/>
            <pc:sldMk cId="3019738669" sldId="2147375088"/>
            <ac:spMk id="79" creationId="{D5FD36FE-5521-4DB2-813A-012C7D4172F3}"/>
          </ac:spMkLst>
        </pc:spChg>
        <pc:spChg chg="add mod ord">
          <ac:chgData name="David Wright" userId="a87a15d8-e9af-43f4-8752-ff9c2f8df3df" providerId="ADAL" clId="{7A4B0678-0BE6-4E30-865C-4AAA46EA3E4A}" dt="2022-04-11T10:41:05.032" v="5670" actId="700"/>
          <ac:spMkLst>
            <pc:docMk/>
            <pc:sldMk cId="3019738669" sldId="2147375088"/>
            <ac:spMk id="80" creationId="{0ACDCB51-5288-4477-AFA5-C18BB0C97BE6}"/>
          </ac:spMkLst>
        </pc:spChg>
        <pc:spChg chg="add mod ord">
          <ac:chgData name="David Wright" userId="a87a15d8-e9af-43f4-8752-ff9c2f8df3df" providerId="ADAL" clId="{7A4B0678-0BE6-4E30-865C-4AAA46EA3E4A}" dt="2022-04-11T10:41:05.032" v="5670" actId="700"/>
          <ac:spMkLst>
            <pc:docMk/>
            <pc:sldMk cId="3019738669" sldId="2147375088"/>
            <ac:spMk id="81" creationId="{8CC8AC5E-AD6D-490C-8F01-0FC38EC19FE5}"/>
          </ac:spMkLst>
        </pc:spChg>
        <pc:spChg chg="add mod ord">
          <ac:chgData name="David Wright" userId="a87a15d8-e9af-43f4-8752-ff9c2f8df3df" providerId="ADAL" clId="{7A4B0678-0BE6-4E30-865C-4AAA46EA3E4A}" dt="2022-04-11T10:41:05.032" v="5670" actId="700"/>
          <ac:spMkLst>
            <pc:docMk/>
            <pc:sldMk cId="3019738669" sldId="2147375088"/>
            <ac:spMk id="82" creationId="{D9A17F09-D94F-4A7E-B1E6-909EFD5626B9}"/>
          </ac:spMkLst>
        </pc:spChg>
        <pc:spChg chg="add mod ord">
          <ac:chgData name="David Wright" userId="a87a15d8-e9af-43f4-8752-ff9c2f8df3df" providerId="ADAL" clId="{7A4B0678-0BE6-4E30-865C-4AAA46EA3E4A}" dt="2022-04-11T10:41:05.032" v="5670" actId="700"/>
          <ac:spMkLst>
            <pc:docMk/>
            <pc:sldMk cId="3019738669" sldId="2147375088"/>
            <ac:spMk id="83" creationId="{E0D4CE7A-CF7A-487F-8EFB-85CA6F5E4DE3}"/>
          </ac:spMkLst>
        </pc:spChg>
      </pc:sldChg>
      <pc:sldChg chg="add del">
        <pc:chgData name="David Wright" userId="a87a15d8-e9af-43f4-8752-ff9c2f8df3df" providerId="ADAL" clId="{7A4B0678-0BE6-4E30-865C-4AAA46EA3E4A}" dt="2022-04-11T10:25:41.405" v="4745"/>
        <pc:sldMkLst>
          <pc:docMk/>
          <pc:sldMk cId="3205805714" sldId="2147375088"/>
        </pc:sldMkLst>
      </pc:sldChg>
      <pc:sldChg chg="addSp modSp new mod modAnim">
        <pc:chgData name="David Wright" userId="a87a15d8-e9af-43f4-8752-ff9c2f8df3df" providerId="ADAL" clId="{7A4B0678-0BE6-4E30-865C-4AAA46EA3E4A}" dt="2022-04-14T12:48:48.403" v="10167"/>
        <pc:sldMkLst>
          <pc:docMk/>
          <pc:sldMk cId="1577213623" sldId="2147375089"/>
        </pc:sldMkLst>
        <pc:spChg chg="mod">
          <ac:chgData name="David Wright" userId="a87a15d8-e9af-43f4-8752-ff9c2f8df3df" providerId="ADAL" clId="{7A4B0678-0BE6-4E30-865C-4AAA46EA3E4A}" dt="2022-04-14T12:48:48.403" v="10167"/>
          <ac:spMkLst>
            <pc:docMk/>
            <pc:sldMk cId="1577213623" sldId="2147375089"/>
            <ac:spMk id="2" creationId="{EE54979F-4F9C-4E5C-AB8F-19DFBF2AF0F8}"/>
          </ac:spMkLst>
        </pc:spChg>
        <pc:spChg chg="mod">
          <ac:chgData name="David Wright" userId="a87a15d8-e9af-43f4-8752-ff9c2f8df3df" providerId="ADAL" clId="{7A4B0678-0BE6-4E30-865C-4AAA46EA3E4A}" dt="2022-04-14T12:48:48.403" v="10167"/>
          <ac:spMkLst>
            <pc:docMk/>
            <pc:sldMk cId="1577213623" sldId="2147375089"/>
            <ac:spMk id="3" creationId="{F2636A1F-848E-48FE-89B9-55FEE8AFFD4D}"/>
          </ac:spMkLst>
        </pc:spChg>
        <pc:picChg chg="add mod modCrop">
          <ac:chgData name="David Wright" userId="a87a15d8-e9af-43f4-8752-ff9c2f8df3df" providerId="ADAL" clId="{7A4B0678-0BE6-4E30-865C-4AAA46EA3E4A}" dt="2022-04-11T19:37:24.766" v="9181" actId="1076"/>
          <ac:picMkLst>
            <pc:docMk/>
            <pc:sldMk cId="1577213623" sldId="2147375089"/>
            <ac:picMk id="4" creationId="{A2E4E2CD-F6A8-4FE3-9CAC-C460A9946E58}"/>
          </ac:picMkLst>
        </pc:picChg>
        <pc:picChg chg="add mod">
          <ac:chgData name="David Wright" userId="a87a15d8-e9af-43f4-8752-ff9c2f8df3df" providerId="ADAL" clId="{7A4B0678-0BE6-4E30-865C-4AAA46EA3E4A}" dt="2022-04-11T11:17:41.101" v="6929" actId="1076"/>
          <ac:picMkLst>
            <pc:docMk/>
            <pc:sldMk cId="1577213623" sldId="2147375089"/>
            <ac:picMk id="5" creationId="{092F5623-AC71-4726-8477-615F6B6AE760}"/>
          </ac:picMkLst>
        </pc:picChg>
        <pc:picChg chg="add mod">
          <ac:chgData name="David Wright" userId="a87a15d8-e9af-43f4-8752-ff9c2f8df3df" providerId="ADAL" clId="{7A4B0678-0BE6-4E30-865C-4AAA46EA3E4A}" dt="2022-04-11T19:37:46.197" v="9186" actId="1076"/>
          <ac:picMkLst>
            <pc:docMk/>
            <pc:sldMk cId="1577213623" sldId="2147375089"/>
            <ac:picMk id="6" creationId="{063D58BD-8A64-4688-A748-4826715D8D1F}"/>
          </ac:picMkLst>
        </pc:picChg>
        <pc:picChg chg="add mod">
          <ac:chgData name="David Wright" userId="a87a15d8-e9af-43f4-8752-ff9c2f8df3df" providerId="ADAL" clId="{7A4B0678-0BE6-4E30-865C-4AAA46EA3E4A}" dt="2022-04-11T19:37:49.639" v="9188" actId="1076"/>
          <ac:picMkLst>
            <pc:docMk/>
            <pc:sldMk cId="1577213623" sldId="2147375089"/>
            <ac:picMk id="7" creationId="{14795C84-5AFE-438A-943E-E288655DD9B6}"/>
          </ac:picMkLst>
        </pc:picChg>
      </pc:sldChg>
      <pc:sldChg chg="addSp delSp modSp new mod">
        <pc:chgData name="David Wright" userId="a87a15d8-e9af-43f4-8752-ff9c2f8df3df" providerId="ADAL" clId="{7A4B0678-0BE6-4E30-865C-4AAA46EA3E4A}" dt="2022-04-14T12:48:48.403" v="10167"/>
        <pc:sldMkLst>
          <pc:docMk/>
          <pc:sldMk cId="4087481372" sldId="2147375090"/>
        </pc:sldMkLst>
        <pc:spChg chg="mod">
          <ac:chgData name="David Wright" userId="a87a15d8-e9af-43f4-8752-ff9c2f8df3df" providerId="ADAL" clId="{7A4B0678-0BE6-4E30-865C-4AAA46EA3E4A}" dt="2022-04-11T11:29:53.552" v="7223" actId="20577"/>
          <ac:spMkLst>
            <pc:docMk/>
            <pc:sldMk cId="4087481372" sldId="2147375090"/>
            <ac:spMk id="2" creationId="{7F6E3D73-9FD6-4799-9A6C-4D7B24A2E7F9}"/>
          </ac:spMkLst>
        </pc:spChg>
        <pc:spChg chg="mod">
          <ac:chgData name="David Wright" userId="a87a15d8-e9af-43f4-8752-ff9c2f8df3df" providerId="ADAL" clId="{7A4B0678-0BE6-4E30-865C-4AAA46EA3E4A}" dt="2022-04-14T12:48:48.403" v="10167"/>
          <ac:spMkLst>
            <pc:docMk/>
            <pc:sldMk cId="4087481372" sldId="2147375090"/>
            <ac:spMk id="3" creationId="{90320ED2-BA00-4370-97CC-9E3D97E4A119}"/>
          </ac:spMkLst>
        </pc:spChg>
        <pc:spChg chg="add mod">
          <ac:chgData name="David Wright" userId="a87a15d8-e9af-43f4-8752-ff9c2f8df3df" providerId="ADAL" clId="{7A4B0678-0BE6-4E30-865C-4AAA46EA3E4A}" dt="2022-04-11T11:24:18.411" v="7107" actId="1076"/>
          <ac:spMkLst>
            <pc:docMk/>
            <pc:sldMk cId="4087481372" sldId="2147375090"/>
            <ac:spMk id="14" creationId="{B96766FC-6AC2-4F6C-B68D-0B07B728AFA1}"/>
          </ac:spMkLst>
        </pc:spChg>
        <pc:picChg chg="add mod">
          <ac:chgData name="David Wright" userId="a87a15d8-e9af-43f4-8752-ff9c2f8df3df" providerId="ADAL" clId="{7A4B0678-0BE6-4E30-865C-4AAA46EA3E4A}" dt="2022-04-11T11:22:36.641" v="7065" actId="1076"/>
          <ac:picMkLst>
            <pc:docMk/>
            <pc:sldMk cId="4087481372" sldId="2147375090"/>
            <ac:picMk id="4" creationId="{698DBD97-F6C8-4D2E-A79F-5AB67571F9FB}"/>
          </ac:picMkLst>
        </pc:picChg>
        <pc:picChg chg="add del">
          <ac:chgData name="David Wright" userId="a87a15d8-e9af-43f4-8752-ff9c2f8df3df" providerId="ADAL" clId="{7A4B0678-0BE6-4E30-865C-4AAA46EA3E4A}" dt="2022-04-11T11:20:28.465" v="7031"/>
          <ac:picMkLst>
            <pc:docMk/>
            <pc:sldMk cId="4087481372" sldId="2147375090"/>
            <ac:picMk id="5" creationId="{5863F927-D4E3-4D35-B863-7C6699C293AA}"/>
          </ac:picMkLst>
        </pc:picChg>
        <pc:picChg chg="add mod">
          <ac:chgData name="David Wright" userId="a87a15d8-e9af-43f4-8752-ff9c2f8df3df" providerId="ADAL" clId="{7A4B0678-0BE6-4E30-865C-4AAA46EA3E4A}" dt="2022-04-11T11:22:10.424" v="7056" actId="1076"/>
          <ac:picMkLst>
            <pc:docMk/>
            <pc:sldMk cId="4087481372" sldId="2147375090"/>
            <ac:picMk id="7" creationId="{2157E805-61B5-45C6-AD4D-1618C6D3DE40}"/>
          </ac:picMkLst>
        </pc:picChg>
        <pc:picChg chg="add mod">
          <ac:chgData name="David Wright" userId="a87a15d8-e9af-43f4-8752-ff9c2f8df3df" providerId="ADAL" clId="{7A4B0678-0BE6-4E30-865C-4AAA46EA3E4A}" dt="2022-04-11T11:22:11.880" v="7057" actId="1076"/>
          <ac:picMkLst>
            <pc:docMk/>
            <pc:sldMk cId="4087481372" sldId="2147375090"/>
            <ac:picMk id="9" creationId="{B1059803-84FB-4ED7-A64F-4C01856278E8}"/>
          </ac:picMkLst>
        </pc:picChg>
        <pc:picChg chg="add mod">
          <ac:chgData name="David Wright" userId="a87a15d8-e9af-43f4-8752-ff9c2f8df3df" providerId="ADAL" clId="{7A4B0678-0BE6-4E30-865C-4AAA46EA3E4A}" dt="2022-04-11T11:30:10.495" v="7224" actId="1440"/>
          <ac:picMkLst>
            <pc:docMk/>
            <pc:sldMk cId="4087481372" sldId="2147375090"/>
            <ac:picMk id="10" creationId="{300B2BA3-B8DA-451F-93D0-8BD05FF9CC6B}"/>
          </ac:picMkLst>
        </pc:picChg>
        <pc:cxnChg chg="add mod">
          <ac:chgData name="David Wright" userId="a87a15d8-e9af-43f4-8752-ff9c2f8df3df" providerId="ADAL" clId="{7A4B0678-0BE6-4E30-865C-4AAA46EA3E4A}" dt="2022-04-11T11:22:27.126" v="7061" actId="1582"/>
          <ac:cxnSpMkLst>
            <pc:docMk/>
            <pc:sldMk cId="4087481372" sldId="2147375090"/>
            <ac:cxnSpMk id="12" creationId="{3D5D9B72-0E90-4D6C-9394-5DDB48CD51BC}"/>
          </ac:cxnSpMkLst>
        </pc:cxnChg>
        <pc:cxnChg chg="add mod">
          <ac:chgData name="David Wright" userId="a87a15d8-e9af-43f4-8752-ff9c2f8df3df" providerId="ADAL" clId="{7A4B0678-0BE6-4E30-865C-4AAA46EA3E4A}" dt="2022-04-11T11:22:31.041" v="7063" actId="1076"/>
          <ac:cxnSpMkLst>
            <pc:docMk/>
            <pc:sldMk cId="4087481372" sldId="2147375090"/>
            <ac:cxnSpMk id="13" creationId="{296246E4-BC3C-48B6-953A-866999E6B27D}"/>
          </ac:cxnSpMkLst>
        </pc:cxnChg>
      </pc:sldChg>
      <pc:sldChg chg="delSp modSp new mod">
        <pc:chgData name="David Wright" userId="a87a15d8-e9af-43f4-8752-ff9c2f8df3df" providerId="ADAL" clId="{7A4B0678-0BE6-4E30-865C-4AAA46EA3E4A}" dt="2022-04-11T11:26:44.662" v="7151" actId="207"/>
        <pc:sldMkLst>
          <pc:docMk/>
          <pc:sldMk cId="4215389486" sldId="2147375091"/>
        </pc:sldMkLst>
        <pc:spChg chg="del">
          <ac:chgData name="David Wright" userId="a87a15d8-e9af-43f4-8752-ff9c2f8df3df" providerId="ADAL" clId="{7A4B0678-0BE6-4E30-865C-4AAA46EA3E4A}" dt="2022-04-11T11:26:28.476" v="7149" actId="478"/>
          <ac:spMkLst>
            <pc:docMk/>
            <pc:sldMk cId="4215389486" sldId="2147375091"/>
            <ac:spMk id="2" creationId="{9067FBCB-C290-4F07-9EA8-6F857B7EDF8E}"/>
          </ac:spMkLst>
        </pc:spChg>
        <pc:spChg chg="mod">
          <ac:chgData name="David Wright" userId="a87a15d8-e9af-43f4-8752-ff9c2f8df3df" providerId="ADAL" clId="{7A4B0678-0BE6-4E30-865C-4AAA46EA3E4A}" dt="2022-04-11T11:26:44.662" v="7151" actId="207"/>
          <ac:spMkLst>
            <pc:docMk/>
            <pc:sldMk cId="4215389486" sldId="2147375091"/>
            <ac:spMk id="3" creationId="{BF19041E-CDE4-4F2A-9B10-1CEECDF72266}"/>
          </ac:spMkLst>
        </pc:spChg>
      </pc:sldChg>
      <pc:sldChg chg="addSp modSp new mod modAnim">
        <pc:chgData name="David Wright" userId="a87a15d8-e9af-43f4-8752-ff9c2f8df3df" providerId="ADAL" clId="{7A4B0678-0BE6-4E30-865C-4AAA46EA3E4A}" dt="2022-04-14T12:48:48.403" v="10167"/>
        <pc:sldMkLst>
          <pc:docMk/>
          <pc:sldMk cId="131878610" sldId="2147375092"/>
        </pc:sldMkLst>
        <pc:spChg chg="mod">
          <ac:chgData name="David Wright" userId="a87a15d8-e9af-43f4-8752-ff9c2f8df3df" providerId="ADAL" clId="{7A4B0678-0BE6-4E30-865C-4AAA46EA3E4A}" dt="2022-04-14T12:48:48.403" v="10167"/>
          <ac:spMkLst>
            <pc:docMk/>
            <pc:sldMk cId="131878610" sldId="2147375092"/>
            <ac:spMk id="2" creationId="{0D2F632A-71BB-469F-8ACB-972CAD8E4AC7}"/>
          </ac:spMkLst>
        </pc:spChg>
        <pc:spChg chg="mod">
          <ac:chgData name="David Wright" userId="a87a15d8-e9af-43f4-8752-ff9c2f8df3df" providerId="ADAL" clId="{7A4B0678-0BE6-4E30-865C-4AAA46EA3E4A}" dt="2022-04-14T12:48:48.403" v="10167"/>
          <ac:spMkLst>
            <pc:docMk/>
            <pc:sldMk cId="131878610" sldId="2147375092"/>
            <ac:spMk id="3" creationId="{174DEBF9-23C3-4AA0-8B7A-2B671DE6B306}"/>
          </ac:spMkLst>
        </pc:spChg>
        <pc:picChg chg="add mod">
          <ac:chgData name="David Wright" userId="a87a15d8-e9af-43f4-8752-ff9c2f8df3df" providerId="ADAL" clId="{7A4B0678-0BE6-4E30-865C-4AAA46EA3E4A}" dt="2022-04-11T11:32:04.421" v="7273" actId="1076"/>
          <ac:picMkLst>
            <pc:docMk/>
            <pc:sldMk cId="131878610" sldId="2147375092"/>
            <ac:picMk id="4" creationId="{E11F4E08-1A9C-476A-9CEE-659A8E9F7F7D}"/>
          </ac:picMkLst>
        </pc:picChg>
        <pc:picChg chg="add mod">
          <ac:chgData name="David Wright" userId="a87a15d8-e9af-43f4-8752-ff9c2f8df3df" providerId="ADAL" clId="{7A4B0678-0BE6-4E30-865C-4AAA46EA3E4A}" dt="2022-04-11T11:32:10.080" v="7275" actId="1076"/>
          <ac:picMkLst>
            <pc:docMk/>
            <pc:sldMk cId="131878610" sldId="2147375092"/>
            <ac:picMk id="5" creationId="{9AAC79A4-2B08-4EF4-B2A9-2AB64F36678E}"/>
          </ac:picMkLst>
        </pc:picChg>
      </pc:sldChg>
      <pc:sldChg chg="addSp delSp modSp new mod">
        <pc:chgData name="David Wright" userId="a87a15d8-e9af-43f4-8752-ff9c2f8df3df" providerId="ADAL" clId="{7A4B0678-0BE6-4E30-865C-4AAA46EA3E4A}" dt="2022-04-14T12:48:48.403" v="10167"/>
        <pc:sldMkLst>
          <pc:docMk/>
          <pc:sldMk cId="1786298435" sldId="2147375093"/>
        </pc:sldMkLst>
        <pc:spChg chg="mod">
          <ac:chgData name="David Wright" userId="a87a15d8-e9af-43f4-8752-ff9c2f8df3df" providerId="ADAL" clId="{7A4B0678-0BE6-4E30-865C-4AAA46EA3E4A}" dt="2022-04-14T12:48:48.403" v="10167"/>
          <ac:spMkLst>
            <pc:docMk/>
            <pc:sldMk cId="1786298435" sldId="2147375093"/>
            <ac:spMk id="2" creationId="{C7AB7077-FB85-4B65-8E26-B94DACE4D45B}"/>
          </ac:spMkLst>
        </pc:spChg>
        <pc:spChg chg="del">
          <ac:chgData name="David Wright" userId="a87a15d8-e9af-43f4-8752-ff9c2f8df3df" providerId="ADAL" clId="{7A4B0678-0BE6-4E30-865C-4AAA46EA3E4A}" dt="2022-04-11T13:22:42.572" v="7317"/>
          <ac:spMkLst>
            <pc:docMk/>
            <pc:sldMk cId="1786298435" sldId="2147375093"/>
            <ac:spMk id="3" creationId="{E7EDA23A-2E58-4FEE-A997-36B5372EB105}"/>
          </ac:spMkLst>
        </pc:spChg>
        <pc:spChg chg="add mod">
          <ac:chgData name="David Wright" userId="a87a15d8-e9af-43f4-8752-ff9c2f8df3df" providerId="ADAL" clId="{7A4B0678-0BE6-4E30-865C-4AAA46EA3E4A}" dt="2022-04-11T13:24:16.040" v="7372" actId="1076"/>
          <ac:spMkLst>
            <pc:docMk/>
            <pc:sldMk cId="1786298435" sldId="2147375093"/>
            <ac:spMk id="6" creationId="{5FC3D1B7-930E-41BF-9471-DCACFC44CE44}"/>
          </ac:spMkLst>
        </pc:spChg>
        <pc:picChg chg="add mod">
          <ac:chgData name="David Wright" userId="a87a15d8-e9af-43f4-8752-ff9c2f8df3df" providerId="ADAL" clId="{7A4B0678-0BE6-4E30-865C-4AAA46EA3E4A}" dt="2022-04-11T13:24:22.848" v="7377" actId="1076"/>
          <ac:picMkLst>
            <pc:docMk/>
            <pc:sldMk cId="1786298435" sldId="2147375093"/>
            <ac:picMk id="7" creationId="{B3122168-EE00-4CB8-9869-FD6DB8226CBD}"/>
          </ac:picMkLst>
        </pc:picChg>
        <pc:picChg chg="add mod">
          <ac:chgData name="David Wright" userId="a87a15d8-e9af-43f4-8752-ff9c2f8df3df" providerId="ADAL" clId="{7A4B0678-0BE6-4E30-865C-4AAA46EA3E4A}" dt="2022-04-11T13:24:18.578" v="7374" actId="14100"/>
          <ac:picMkLst>
            <pc:docMk/>
            <pc:sldMk cId="1786298435" sldId="2147375093"/>
            <ac:picMk id="1026" creationId="{B2694F6F-AD1A-4821-89D7-4F29445A2D49}"/>
          </ac:picMkLst>
        </pc:picChg>
      </pc:sldChg>
      <pc:sldChg chg="addSp delSp modSp new del mod modClrScheme chgLayout">
        <pc:chgData name="David Wright" userId="a87a15d8-e9af-43f4-8752-ff9c2f8df3df" providerId="ADAL" clId="{7A4B0678-0BE6-4E30-865C-4AAA46EA3E4A}" dt="2022-04-11T11:31:44.932" v="7270" actId="47"/>
        <pc:sldMkLst>
          <pc:docMk/>
          <pc:sldMk cId="4101963380" sldId="2147375093"/>
        </pc:sldMkLst>
        <pc:spChg chg="del mod ord">
          <ac:chgData name="David Wright" userId="a87a15d8-e9af-43f4-8752-ff9c2f8df3df" providerId="ADAL" clId="{7A4B0678-0BE6-4E30-865C-4AAA46EA3E4A}" dt="2022-04-11T11:31:21.306" v="7269" actId="700"/>
          <ac:spMkLst>
            <pc:docMk/>
            <pc:sldMk cId="4101963380" sldId="2147375093"/>
            <ac:spMk id="2" creationId="{9406CE00-E036-4FC3-A0A9-B7EA593AC616}"/>
          </ac:spMkLst>
        </pc:spChg>
        <pc:spChg chg="del mod ord">
          <ac:chgData name="David Wright" userId="a87a15d8-e9af-43f4-8752-ff9c2f8df3df" providerId="ADAL" clId="{7A4B0678-0BE6-4E30-865C-4AAA46EA3E4A}" dt="2022-04-11T11:31:21.306" v="7269" actId="700"/>
          <ac:spMkLst>
            <pc:docMk/>
            <pc:sldMk cId="4101963380" sldId="2147375093"/>
            <ac:spMk id="3" creationId="{143A9FFB-1310-4257-A032-718294B6F9CC}"/>
          </ac:spMkLst>
        </pc:spChg>
        <pc:spChg chg="add mod ord">
          <ac:chgData name="David Wright" userId="a87a15d8-e9af-43f4-8752-ff9c2f8df3df" providerId="ADAL" clId="{7A4B0678-0BE6-4E30-865C-4AAA46EA3E4A}" dt="2022-04-11T11:31:21.306" v="7269" actId="700"/>
          <ac:spMkLst>
            <pc:docMk/>
            <pc:sldMk cId="4101963380" sldId="2147375093"/>
            <ac:spMk id="4" creationId="{AAE7BC18-7FD3-42E7-83FB-A3256849B79D}"/>
          </ac:spMkLst>
        </pc:spChg>
        <pc:spChg chg="add mod ord">
          <ac:chgData name="David Wright" userId="a87a15d8-e9af-43f4-8752-ff9c2f8df3df" providerId="ADAL" clId="{7A4B0678-0BE6-4E30-865C-4AAA46EA3E4A}" dt="2022-04-11T11:31:21.306" v="7269" actId="700"/>
          <ac:spMkLst>
            <pc:docMk/>
            <pc:sldMk cId="4101963380" sldId="2147375093"/>
            <ac:spMk id="5" creationId="{D8EC28B7-7E73-47C0-9329-38BA371A203F}"/>
          </ac:spMkLst>
        </pc:spChg>
        <pc:spChg chg="add mod ord">
          <ac:chgData name="David Wright" userId="a87a15d8-e9af-43f4-8752-ff9c2f8df3df" providerId="ADAL" clId="{7A4B0678-0BE6-4E30-865C-4AAA46EA3E4A}" dt="2022-04-11T11:31:21.306" v="7269" actId="700"/>
          <ac:spMkLst>
            <pc:docMk/>
            <pc:sldMk cId="4101963380" sldId="2147375093"/>
            <ac:spMk id="6" creationId="{8B607735-BFF8-4940-90BC-1B4A60072E7C}"/>
          </ac:spMkLst>
        </pc:spChg>
        <pc:spChg chg="add mod ord">
          <ac:chgData name="David Wright" userId="a87a15d8-e9af-43f4-8752-ff9c2f8df3df" providerId="ADAL" clId="{7A4B0678-0BE6-4E30-865C-4AAA46EA3E4A}" dt="2022-04-11T11:31:21.306" v="7269" actId="700"/>
          <ac:spMkLst>
            <pc:docMk/>
            <pc:sldMk cId="4101963380" sldId="2147375093"/>
            <ac:spMk id="7" creationId="{9DA532BF-2143-4A3A-A39F-9CB65549791A}"/>
          </ac:spMkLst>
        </pc:spChg>
        <pc:spChg chg="add mod ord">
          <ac:chgData name="David Wright" userId="a87a15d8-e9af-43f4-8752-ff9c2f8df3df" providerId="ADAL" clId="{7A4B0678-0BE6-4E30-865C-4AAA46EA3E4A}" dt="2022-04-11T11:31:21.306" v="7269" actId="700"/>
          <ac:spMkLst>
            <pc:docMk/>
            <pc:sldMk cId="4101963380" sldId="2147375093"/>
            <ac:spMk id="8" creationId="{ADEEB6CE-F4A3-4917-879D-CFA8AAF0416E}"/>
          </ac:spMkLst>
        </pc:spChg>
        <pc:spChg chg="add mod ord">
          <ac:chgData name="David Wright" userId="a87a15d8-e9af-43f4-8752-ff9c2f8df3df" providerId="ADAL" clId="{7A4B0678-0BE6-4E30-865C-4AAA46EA3E4A}" dt="2022-04-11T11:31:21.306" v="7269" actId="700"/>
          <ac:spMkLst>
            <pc:docMk/>
            <pc:sldMk cId="4101963380" sldId="2147375093"/>
            <ac:spMk id="9" creationId="{A91930A3-A38E-43F6-B7DB-B53C9CAB3B5D}"/>
          </ac:spMkLst>
        </pc:spChg>
        <pc:spChg chg="add mod ord">
          <ac:chgData name="David Wright" userId="a87a15d8-e9af-43f4-8752-ff9c2f8df3df" providerId="ADAL" clId="{7A4B0678-0BE6-4E30-865C-4AAA46EA3E4A}" dt="2022-04-11T11:31:21.306" v="7269" actId="700"/>
          <ac:spMkLst>
            <pc:docMk/>
            <pc:sldMk cId="4101963380" sldId="2147375093"/>
            <ac:spMk id="10" creationId="{011F6616-8D98-4265-A23A-B0B888831DD1}"/>
          </ac:spMkLst>
        </pc:spChg>
        <pc:spChg chg="add mod ord">
          <ac:chgData name="David Wright" userId="a87a15d8-e9af-43f4-8752-ff9c2f8df3df" providerId="ADAL" clId="{7A4B0678-0BE6-4E30-865C-4AAA46EA3E4A}" dt="2022-04-11T11:31:21.306" v="7269" actId="700"/>
          <ac:spMkLst>
            <pc:docMk/>
            <pc:sldMk cId="4101963380" sldId="2147375093"/>
            <ac:spMk id="11" creationId="{B8A5FE9C-CE3C-4722-9FD2-DFB4AE8A86E1}"/>
          </ac:spMkLst>
        </pc:spChg>
        <pc:spChg chg="add mod ord">
          <ac:chgData name="David Wright" userId="a87a15d8-e9af-43f4-8752-ff9c2f8df3df" providerId="ADAL" clId="{7A4B0678-0BE6-4E30-865C-4AAA46EA3E4A}" dt="2022-04-11T11:31:21.306" v="7269" actId="700"/>
          <ac:spMkLst>
            <pc:docMk/>
            <pc:sldMk cId="4101963380" sldId="2147375093"/>
            <ac:spMk id="12" creationId="{0FF33FB0-0A53-4520-807F-1A76E726E51B}"/>
          </ac:spMkLst>
        </pc:spChg>
        <pc:spChg chg="add mod ord">
          <ac:chgData name="David Wright" userId="a87a15d8-e9af-43f4-8752-ff9c2f8df3df" providerId="ADAL" clId="{7A4B0678-0BE6-4E30-865C-4AAA46EA3E4A}" dt="2022-04-11T11:31:21.306" v="7269" actId="700"/>
          <ac:spMkLst>
            <pc:docMk/>
            <pc:sldMk cId="4101963380" sldId="2147375093"/>
            <ac:spMk id="13" creationId="{90774CCA-DEE7-4E1F-B6B3-3FFEDCAA5AE3}"/>
          </ac:spMkLst>
        </pc:spChg>
        <pc:spChg chg="add mod ord">
          <ac:chgData name="David Wright" userId="a87a15d8-e9af-43f4-8752-ff9c2f8df3df" providerId="ADAL" clId="{7A4B0678-0BE6-4E30-865C-4AAA46EA3E4A}" dt="2022-04-11T11:31:21.306" v="7269" actId="700"/>
          <ac:spMkLst>
            <pc:docMk/>
            <pc:sldMk cId="4101963380" sldId="2147375093"/>
            <ac:spMk id="14" creationId="{410904DF-022E-40C9-9372-53D567FF775E}"/>
          </ac:spMkLst>
        </pc:spChg>
        <pc:spChg chg="add mod ord">
          <ac:chgData name="David Wright" userId="a87a15d8-e9af-43f4-8752-ff9c2f8df3df" providerId="ADAL" clId="{7A4B0678-0BE6-4E30-865C-4AAA46EA3E4A}" dt="2022-04-11T11:31:21.306" v="7269" actId="700"/>
          <ac:spMkLst>
            <pc:docMk/>
            <pc:sldMk cId="4101963380" sldId="2147375093"/>
            <ac:spMk id="15" creationId="{8EC0C4DA-971B-4A4E-A185-BE30B1EE6CDC}"/>
          </ac:spMkLst>
        </pc:spChg>
        <pc:spChg chg="add mod ord">
          <ac:chgData name="David Wright" userId="a87a15d8-e9af-43f4-8752-ff9c2f8df3df" providerId="ADAL" clId="{7A4B0678-0BE6-4E30-865C-4AAA46EA3E4A}" dt="2022-04-11T11:31:21.306" v="7269" actId="700"/>
          <ac:spMkLst>
            <pc:docMk/>
            <pc:sldMk cId="4101963380" sldId="2147375093"/>
            <ac:spMk id="16" creationId="{2111F353-FA41-4DBB-9BFD-65CA907EE5E5}"/>
          </ac:spMkLst>
        </pc:spChg>
        <pc:spChg chg="add mod ord">
          <ac:chgData name="David Wright" userId="a87a15d8-e9af-43f4-8752-ff9c2f8df3df" providerId="ADAL" clId="{7A4B0678-0BE6-4E30-865C-4AAA46EA3E4A}" dt="2022-04-11T11:31:21.306" v="7269" actId="700"/>
          <ac:spMkLst>
            <pc:docMk/>
            <pc:sldMk cId="4101963380" sldId="2147375093"/>
            <ac:spMk id="17" creationId="{A832387E-6E81-402D-9433-2CF97CC5FFCB}"/>
          </ac:spMkLst>
        </pc:spChg>
        <pc:spChg chg="add mod ord">
          <ac:chgData name="David Wright" userId="a87a15d8-e9af-43f4-8752-ff9c2f8df3df" providerId="ADAL" clId="{7A4B0678-0BE6-4E30-865C-4AAA46EA3E4A}" dt="2022-04-11T11:31:21.306" v="7269" actId="700"/>
          <ac:spMkLst>
            <pc:docMk/>
            <pc:sldMk cId="4101963380" sldId="2147375093"/>
            <ac:spMk id="18" creationId="{8DE0B98C-12ED-42CC-891B-D9F16DEAFBD4}"/>
          </ac:spMkLst>
        </pc:spChg>
        <pc:spChg chg="add mod ord">
          <ac:chgData name="David Wright" userId="a87a15d8-e9af-43f4-8752-ff9c2f8df3df" providerId="ADAL" clId="{7A4B0678-0BE6-4E30-865C-4AAA46EA3E4A}" dt="2022-04-11T11:31:21.306" v="7269" actId="700"/>
          <ac:spMkLst>
            <pc:docMk/>
            <pc:sldMk cId="4101963380" sldId="2147375093"/>
            <ac:spMk id="19" creationId="{233E338E-FD66-44F5-AAC6-13A25FF3FC5C}"/>
          </ac:spMkLst>
        </pc:spChg>
        <pc:spChg chg="add mod ord">
          <ac:chgData name="David Wright" userId="a87a15d8-e9af-43f4-8752-ff9c2f8df3df" providerId="ADAL" clId="{7A4B0678-0BE6-4E30-865C-4AAA46EA3E4A}" dt="2022-04-11T11:31:21.306" v="7269" actId="700"/>
          <ac:spMkLst>
            <pc:docMk/>
            <pc:sldMk cId="4101963380" sldId="2147375093"/>
            <ac:spMk id="20" creationId="{12CA8517-0FB1-4FB1-B174-1127CEAA5F38}"/>
          </ac:spMkLst>
        </pc:spChg>
        <pc:spChg chg="add mod ord">
          <ac:chgData name="David Wright" userId="a87a15d8-e9af-43f4-8752-ff9c2f8df3df" providerId="ADAL" clId="{7A4B0678-0BE6-4E30-865C-4AAA46EA3E4A}" dt="2022-04-11T11:31:21.306" v="7269" actId="700"/>
          <ac:spMkLst>
            <pc:docMk/>
            <pc:sldMk cId="4101963380" sldId="2147375093"/>
            <ac:spMk id="21" creationId="{3AB94CD1-892E-4FAC-99CB-822ED33A918F}"/>
          </ac:spMkLst>
        </pc:spChg>
        <pc:spChg chg="add mod ord">
          <ac:chgData name="David Wright" userId="a87a15d8-e9af-43f4-8752-ff9c2f8df3df" providerId="ADAL" clId="{7A4B0678-0BE6-4E30-865C-4AAA46EA3E4A}" dt="2022-04-11T11:31:21.306" v="7269" actId="700"/>
          <ac:spMkLst>
            <pc:docMk/>
            <pc:sldMk cId="4101963380" sldId="2147375093"/>
            <ac:spMk id="22" creationId="{4EF3F117-6D5E-4EEA-8F54-50169A90FE93}"/>
          </ac:spMkLst>
        </pc:spChg>
        <pc:spChg chg="add mod ord">
          <ac:chgData name="David Wright" userId="a87a15d8-e9af-43f4-8752-ff9c2f8df3df" providerId="ADAL" clId="{7A4B0678-0BE6-4E30-865C-4AAA46EA3E4A}" dt="2022-04-11T11:31:21.306" v="7269" actId="700"/>
          <ac:spMkLst>
            <pc:docMk/>
            <pc:sldMk cId="4101963380" sldId="2147375093"/>
            <ac:spMk id="23" creationId="{BCEFA889-BC98-4459-8978-FD523E1590F5}"/>
          </ac:spMkLst>
        </pc:spChg>
        <pc:spChg chg="add mod ord">
          <ac:chgData name="David Wright" userId="a87a15d8-e9af-43f4-8752-ff9c2f8df3df" providerId="ADAL" clId="{7A4B0678-0BE6-4E30-865C-4AAA46EA3E4A}" dt="2022-04-11T11:31:21.306" v="7269" actId="700"/>
          <ac:spMkLst>
            <pc:docMk/>
            <pc:sldMk cId="4101963380" sldId="2147375093"/>
            <ac:spMk id="24" creationId="{F4A95960-57E4-4CCD-A1A0-4F4CA1C06D68}"/>
          </ac:spMkLst>
        </pc:spChg>
        <pc:spChg chg="add mod ord">
          <ac:chgData name="David Wright" userId="a87a15d8-e9af-43f4-8752-ff9c2f8df3df" providerId="ADAL" clId="{7A4B0678-0BE6-4E30-865C-4AAA46EA3E4A}" dt="2022-04-11T11:31:21.306" v="7269" actId="700"/>
          <ac:spMkLst>
            <pc:docMk/>
            <pc:sldMk cId="4101963380" sldId="2147375093"/>
            <ac:spMk id="25" creationId="{247A5B74-2E74-4673-A93D-4FC64569557C}"/>
          </ac:spMkLst>
        </pc:spChg>
        <pc:spChg chg="add mod ord">
          <ac:chgData name="David Wright" userId="a87a15d8-e9af-43f4-8752-ff9c2f8df3df" providerId="ADAL" clId="{7A4B0678-0BE6-4E30-865C-4AAA46EA3E4A}" dt="2022-04-11T11:31:21.306" v="7269" actId="700"/>
          <ac:spMkLst>
            <pc:docMk/>
            <pc:sldMk cId="4101963380" sldId="2147375093"/>
            <ac:spMk id="26" creationId="{9C2024C9-9228-4C15-965F-DB73C182C4EA}"/>
          </ac:spMkLst>
        </pc:spChg>
        <pc:spChg chg="add mod ord">
          <ac:chgData name="David Wright" userId="a87a15d8-e9af-43f4-8752-ff9c2f8df3df" providerId="ADAL" clId="{7A4B0678-0BE6-4E30-865C-4AAA46EA3E4A}" dt="2022-04-11T11:31:21.306" v="7269" actId="700"/>
          <ac:spMkLst>
            <pc:docMk/>
            <pc:sldMk cId="4101963380" sldId="2147375093"/>
            <ac:spMk id="27" creationId="{AE426A66-F566-477A-9F54-E4DE16FD3E59}"/>
          </ac:spMkLst>
        </pc:spChg>
        <pc:spChg chg="add mod ord">
          <ac:chgData name="David Wright" userId="a87a15d8-e9af-43f4-8752-ff9c2f8df3df" providerId="ADAL" clId="{7A4B0678-0BE6-4E30-865C-4AAA46EA3E4A}" dt="2022-04-11T11:31:21.306" v="7269" actId="700"/>
          <ac:spMkLst>
            <pc:docMk/>
            <pc:sldMk cId="4101963380" sldId="2147375093"/>
            <ac:spMk id="28" creationId="{F015DAA7-5E29-4721-9966-C98D602C1A9D}"/>
          </ac:spMkLst>
        </pc:spChg>
        <pc:spChg chg="add mod ord">
          <ac:chgData name="David Wright" userId="a87a15d8-e9af-43f4-8752-ff9c2f8df3df" providerId="ADAL" clId="{7A4B0678-0BE6-4E30-865C-4AAA46EA3E4A}" dt="2022-04-11T11:31:21.306" v="7269" actId="700"/>
          <ac:spMkLst>
            <pc:docMk/>
            <pc:sldMk cId="4101963380" sldId="2147375093"/>
            <ac:spMk id="29" creationId="{96F464C1-8552-4913-A845-16F9882F8BDA}"/>
          </ac:spMkLst>
        </pc:spChg>
        <pc:spChg chg="add mod ord">
          <ac:chgData name="David Wright" userId="a87a15d8-e9af-43f4-8752-ff9c2f8df3df" providerId="ADAL" clId="{7A4B0678-0BE6-4E30-865C-4AAA46EA3E4A}" dt="2022-04-11T11:31:21.306" v="7269" actId="700"/>
          <ac:spMkLst>
            <pc:docMk/>
            <pc:sldMk cId="4101963380" sldId="2147375093"/>
            <ac:spMk id="30" creationId="{0B2DCCEF-591F-43F4-B1B9-35A976DA943C}"/>
          </ac:spMkLst>
        </pc:spChg>
        <pc:spChg chg="add mod ord">
          <ac:chgData name="David Wright" userId="a87a15d8-e9af-43f4-8752-ff9c2f8df3df" providerId="ADAL" clId="{7A4B0678-0BE6-4E30-865C-4AAA46EA3E4A}" dt="2022-04-11T11:31:21.306" v="7269" actId="700"/>
          <ac:spMkLst>
            <pc:docMk/>
            <pc:sldMk cId="4101963380" sldId="2147375093"/>
            <ac:spMk id="31" creationId="{B7A4EC5F-5622-4D4C-B9EA-E0BB26698A99}"/>
          </ac:spMkLst>
        </pc:spChg>
        <pc:spChg chg="add mod ord">
          <ac:chgData name="David Wright" userId="a87a15d8-e9af-43f4-8752-ff9c2f8df3df" providerId="ADAL" clId="{7A4B0678-0BE6-4E30-865C-4AAA46EA3E4A}" dt="2022-04-11T11:31:21.306" v="7269" actId="700"/>
          <ac:spMkLst>
            <pc:docMk/>
            <pc:sldMk cId="4101963380" sldId="2147375093"/>
            <ac:spMk id="32" creationId="{43E72391-EBA5-4D77-8300-0D04D3F7D1AC}"/>
          </ac:spMkLst>
        </pc:spChg>
        <pc:spChg chg="add mod ord">
          <ac:chgData name="David Wright" userId="a87a15d8-e9af-43f4-8752-ff9c2f8df3df" providerId="ADAL" clId="{7A4B0678-0BE6-4E30-865C-4AAA46EA3E4A}" dt="2022-04-11T11:31:21.306" v="7269" actId="700"/>
          <ac:spMkLst>
            <pc:docMk/>
            <pc:sldMk cId="4101963380" sldId="2147375093"/>
            <ac:spMk id="33" creationId="{B67BD9FF-E7FC-4454-B764-F6AF0518A881}"/>
          </ac:spMkLst>
        </pc:spChg>
        <pc:spChg chg="add mod ord">
          <ac:chgData name="David Wright" userId="a87a15d8-e9af-43f4-8752-ff9c2f8df3df" providerId="ADAL" clId="{7A4B0678-0BE6-4E30-865C-4AAA46EA3E4A}" dt="2022-04-11T11:31:21.306" v="7269" actId="700"/>
          <ac:spMkLst>
            <pc:docMk/>
            <pc:sldMk cId="4101963380" sldId="2147375093"/>
            <ac:spMk id="34" creationId="{727130EF-DB8C-4C41-A2FA-C33C83A3D20F}"/>
          </ac:spMkLst>
        </pc:spChg>
        <pc:spChg chg="add mod ord">
          <ac:chgData name="David Wright" userId="a87a15d8-e9af-43f4-8752-ff9c2f8df3df" providerId="ADAL" clId="{7A4B0678-0BE6-4E30-865C-4AAA46EA3E4A}" dt="2022-04-11T11:31:21.306" v="7269" actId="700"/>
          <ac:spMkLst>
            <pc:docMk/>
            <pc:sldMk cId="4101963380" sldId="2147375093"/>
            <ac:spMk id="35" creationId="{05F69A0D-FBBF-425A-9AD6-41B936A59377}"/>
          </ac:spMkLst>
        </pc:spChg>
        <pc:spChg chg="add mod ord">
          <ac:chgData name="David Wright" userId="a87a15d8-e9af-43f4-8752-ff9c2f8df3df" providerId="ADAL" clId="{7A4B0678-0BE6-4E30-865C-4AAA46EA3E4A}" dt="2022-04-11T11:31:21.306" v="7269" actId="700"/>
          <ac:spMkLst>
            <pc:docMk/>
            <pc:sldMk cId="4101963380" sldId="2147375093"/>
            <ac:spMk id="36" creationId="{65EAE3DC-A6FA-4770-B722-B32C3956CFCA}"/>
          </ac:spMkLst>
        </pc:spChg>
        <pc:spChg chg="add mod ord">
          <ac:chgData name="David Wright" userId="a87a15d8-e9af-43f4-8752-ff9c2f8df3df" providerId="ADAL" clId="{7A4B0678-0BE6-4E30-865C-4AAA46EA3E4A}" dt="2022-04-11T11:31:21.306" v="7269" actId="700"/>
          <ac:spMkLst>
            <pc:docMk/>
            <pc:sldMk cId="4101963380" sldId="2147375093"/>
            <ac:spMk id="37" creationId="{0DF32A74-6DA4-4097-A43F-06B233E1FF27}"/>
          </ac:spMkLst>
        </pc:spChg>
        <pc:spChg chg="add mod ord">
          <ac:chgData name="David Wright" userId="a87a15d8-e9af-43f4-8752-ff9c2f8df3df" providerId="ADAL" clId="{7A4B0678-0BE6-4E30-865C-4AAA46EA3E4A}" dt="2022-04-11T11:31:21.306" v="7269" actId="700"/>
          <ac:spMkLst>
            <pc:docMk/>
            <pc:sldMk cId="4101963380" sldId="2147375093"/>
            <ac:spMk id="38" creationId="{DF67236E-874E-4339-B963-214BB048B004}"/>
          </ac:spMkLst>
        </pc:spChg>
        <pc:spChg chg="add mod ord">
          <ac:chgData name="David Wright" userId="a87a15d8-e9af-43f4-8752-ff9c2f8df3df" providerId="ADAL" clId="{7A4B0678-0BE6-4E30-865C-4AAA46EA3E4A}" dt="2022-04-11T11:31:21.306" v="7269" actId="700"/>
          <ac:spMkLst>
            <pc:docMk/>
            <pc:sldMk cId="4101963380" sldId="2147375093"/>
            <ac:spMk id="39" creationId="{37E67907-00C7-42FD-A80F-6DBA5264EF4A}"/>
          </ac:spMkLst>
        </pc:spChg>
        <pc:spChg chg="add mod ord">
          <ac:chgData name="David Wright" userId="a87a15d8-e9af-43f4-8752-ff9c2f8df3df" providerId="ADAL" clId="{7A4B0678-0BE6-4E30-865C-4AAA46EA3E4A}" dt="2022-04-11T11:31:21.306" v="7269" actId="700"/>
          <ac:spMkLst>
            <pc:docMk/>
            <pc:sldMk cId="4101963380" sldId="2147375093"/>
            <ac:spMk id="40" creationId="{4C743751-9805-4A3B-95A4-BA48C7414350}"/>
          </ac:spMkLst>
        </pc:spChg>
        <pc:spChg chg="add mod ord">
          <ac:chgData name="David Wright" userId="a87a15d8-e9af-43f4-8752-ff9c2f8df3df" providerId="ADAL" clId="{7A4B0678-0BE6-4E30-865C-4AAA46EA3E4A}" dt="2022-04-11T11:31:21.306" v="7269" actId="700"/>
          <ac:spMkLst>
            <pc:docMk/>
            <pc:sldMk cId="4101963380" sldId="2147375093"/>
            <ac:spMk id="41" creationId="{9E37E837-7998-4AD8-BB17-37C230F495E2}"/>
          </ac:spMkLst>
        </pc:spChg>
        <pc:spChg chg="add mod ord">
          <ac:chgData name="David Wright" userId="a87a15d8-e9af-43f4-8752-ff9c2f8df3df" providerId="ADAL" clId="{7A4B0678-0BE6-4E30-865C-4AAA46EA3E4A}" dt="2022-04-11T11:31:21.306" v="7269" actId="700"/>
          <ac:spMkLst>
            <pc:docMk/>
            <pc:sldMk cId="4101963380" sldId="2147375093"/>
            <ac:spMk id="42" creationId="{F200B726-4981-4DD8-A75A-5E97436AC63E}"/>
          </ac:spMkLst>
        </pc:spChg>
        <pc:spChg chg="add mod ord">
          <ac:chgData name="David Wright" userId="a87a15d8-e9af-43f4-8752-ff9c2f8df3df" providerId="ADAL" clId="{7A4B0678-0BE6-4E30-865C-4AAA46EA3E4A}" dt="2022-04-11T11:31:21.306" v="7269" actId="700"/>
          <ac:spMkLst>
            <pc:docMk/>
            <pc:sldMk cId="4101963380" sldId="2147375093"/>
            <ac:spMk id="43" creationId="{9D47131B-BC0E-49FD-8A81-22E8F5BE6707}"/>
          </ac:spMkLst>
        </pc:spChg>
        <pc:spChg chg="add mod ord">
          <ac:chgData name="David Wright" userId="a87a15d8-e9af-43f4-8752-ff9c2f8df3df" providerId="ADAL" clId="{7A4B0678-0BE6-4E30-865C-4AAA46EA3E4A}" dt="2022-04-11T11:31:21.306" v="7269" actId="700"/>
          <ac:spMkLst>
            <pc:docMk/>
            <pc:sldMk cId="4101963380" sldId="2147375093"/>
            <ac:spMk id="44" creationId="{D1BD61FA-CB8C-4D0C-BD15-459F64F256B3}"/>
          </ac:spMkLst>
        </pc:spChg>
        <pc:spChg chg="add mod ord">
          <ac:chgData name="David Wright" userId="a87a15d8-e9af-43f4-8752-ff9c2f8df3df" providerId="ADAL" clId="{7A4B0678-0BE6-4E30-865C-4AAA46EA3E4A}" dt="2022-04-11T11:31:21.306" v="7269" actId="700"/>
          <ac:spMkLst>
            <pc:docMk/>
            <pc:sldMk cId="4101963380" sldId="2147375093"/>
            <ac:spMk id="45" creationId="{93E4CA3A-E10A-4CAE-9335-38FAD90D707F}"/>
          </ac:spMkLst>
        </pc:spChg>
        <pc:spChg chg="add mod ord">
          <ac:chgData name="David Wright" userId="a87a15d8-e9af-43f4-8752-ff9c2f8df3df" providerId="ADAL" clId="{7A4B0678-0BE6-4E30-865C-4AAA46EA3E4A}" dt="2022-04-11T11:31:21.306" v="7269" actId="700"/>
          <ac:spMkLst>
            <pc:docMk/>
            <pc:sldMk cId="4101963380" sldId="2147375093"/>
            <ac:spMk id="46" creationId="{19F2C8A2-1DC6-4186-8593-CB59373B207F}"/>
          </ac:spMkLst>
        </pc:spChg>
        <pc:spChg chg="add mod ord">
          <ac:chgData name="David Wright" userId="a87a15d8-e9af-43f4-8752-ff9c2f8df3df" providerId="ADAL" clId="{7A4B0678-0BE6-4E30-865C-4AAA46EA3E4A}" dt="2022-04-11T11:31:21.306" v="7269" actId="700"/>
          <ac:spMkLst>
            <pc:docMk/>
            <pc:sldMk cId="4101963380" sldId="2147375093"/>
            <ac:spMk id="47" creationId="{F529C3BB-CE2D-40F9-95A0-9CD625E0F004}"/>
          </ac:spMkLst>
        </pc:spChg>
        <pc:spChg chg="add mod ord">
          <ac:chgData name="David Wright" userId="a87a15d8-e9af-43f4-8752-ff9c2f8df3df" providerId="ADAL" clId="{7A4B0678-0BE6-4E30-865C-4AAA46EA3E4A}" dt="2022-04-11T11:31:21.306" v="7269" actId="700"/>
          <ac:spMkLst>
            <pc:docMk/>
            <pc:sldMk cId="4101963380" sldId="2147375093"/>
            <ac:spMk id="48" creationId="{83392C45-2A43-4881-B2EC-CA0253B8BB18}"/>
          </ac:spMkLst>
        </pc:spChg>
        <pc:spChg chg="add mod ord">
          <ac:chgData name="David Wright" userId="a87a15d8-e9af-43f4-8752-ff9c2f8df3df" providerId="ADAL" clId="{7A4B0678-0BE6-4E30-865C-4AAA46EA3E4A}" dt="2022-04-11T11:31:21.306" v="7269" actId="700"/>
          <ac:spMkLst>
            <pc:docMk/>
            <pc:sldMk cId="4101963380" sldId="2147375093"/>
            <ac:spMk id="49" creationId="{C2BFB589-0705-4158-8DB8-323865B7A40D}"/>
          </ac:spMkLst>
        </pc:spChg>
        <pc:spChg chg="add mod ord">
          <ac:chgData name="David Wright" userId="a87a15d8-e9af-43f4-8752-ff9c2f8df3df" providerId="ADAL" clId="{7A4B0678-0BE6-4E30-865C-4AAA46EA3E4A}" dt="2022-04-11T11:31:21.306" v="7269" actId="700"/>
          <ac:spMkLst>
            <pc:docMk/>
            <pc:sldMk cId="4101963380" sldId="2147375093"/>
            <ac:spMk id="50" creationId="{026F523E-9D6E-4BE6-8BE9-1DF03DE93D91}"/>
          </ac:spMkLst>
        </pc:spChg>
        <pc:spChg chg="add mod ord">
          <ac:chgData name="David Wright" userId="a87a15d8-e9af-43f4-8752-ff9c2f8df3df" providerId="ADAL" clId="{7A4B0678-0BE6-4E30-865C-4AAA46EA3E4A}" dt="2022-04-11T11:31:21.306" v="7269" actId="700"/>
          <ac:spMkLst>
            <pc:docMk/>
            <pc:sldMk cId="4101963380" sldId="2147375093"/>
            <ac:spMk id="51" creationId="{FD182C13-0C68-4451-BE18-597477087EBD}"/>
          </ac:spMkLst>
        </pc:spChg>
        <pc:spChg chg="add mod ord">
          <ac:chgData name="David Wright" userId="a87a15d8-e9af-43f4-8752-ff9c2f8df3df" providerId="ADAL" clId="{7A4B0678-0BE6-4E30-865C-4AAA46EA3E4A}" dt="2022-04-11T11:31:21.306" v="7269" actId="700"/>
          <ac:spMkLst>
            <pc:docMk/>
            <pc:sldMk cId="4101963380" sldId="2147375093"/>
            <ac:spMk id="52" creationId="{1CB78651-142A-42B7-B9B3-3B55DC8F076D}"/>
          </ac:spMkLst>
        </pc:spChg>
        <pc:spChg chg="add mod ord">
          <ac:chgData name="David Wright" userId="a87a15d8-e9af-43f4-8752-ff9c2f8df3df" providerId="ADAL" clId="{7A4B0678-0BE6-4E30-865C-4AAA46EA3E4A}" dt="2022-04-11T11:31:21.306" v="7269" actId="700"/>
          <ac:spMkLst>
            <pc:docMk/>
            <pc:sldMk cId="4101963380" sldId="2147375093"/>
            <ac:spMk id="53" creationId="{0442182E-501E-4407-8CB8-3DD571CCC4BB}"/>
          </ac:spMkLst>
        </pc:spChg>
        <pc:spChg chg="add mod ord">
          <ac:chgData name="David Wright" userId="a87a15d8-e9af-43f4-8752-ff9c2f8df3df" providerId="ADAL" clId="{7A4B0678-0BE6-4E30-865C-4AAA46EA3E4A}" dt="2022-04-11T11:31:21.306" v="7269" actId="700"/>
          <ac:spMkLst>
            <pc:docMk/>
            <pc:sldMk cId="4101963380" sldId="2147375093"/>
            <ac:spMk id="54" creationId="{9C9B2011-ED2D-498A-8DE6-3D2925A60CAC}"/>
          </ac:spMkLst>
        </pc:spChg>
        <pc:spChg chg="add mod ord">
          <ac:chgData name="David Wright" userId="a87a15d8-e9af-43f4-8752-ff9c2f8df3df" providerId="ADAL" clId="{7A4B0678-0BE6-4E30-865C-4AAA46EA3E4A}" dt="2022-04-11T11:31:21.306" v="7269" actId="700"/>
          <ac:spMkLst>
            <pc:docMk/>
            <pc:sldMk cId="4101963380" sldId="2147375093"/>
            <ac:spMk id="55" creationId="{54C029EA-E38A-4201-B0FC-6788E440E761}"/>
          </ac:spMkLst>
        </pc:spChg>
        <pc:spChg chg="add mod ord">
          <ac:chgData name="David Wright" userId="a87a15d8-e9af-43f4-8752-ff9c2f8df3df" providerId="ADAL" clId="{7A4B0678-0BE6-4E30-865C-4AAA46EA3E4A}" dt="2022-04-11T11:31:21.306" v="7269" actId="700"/>
          <ac:spMkLst>
            <pc:docMk/>
            <pc:sldMk cId="4101963380" sldId="2147375093"/>
            <ac:spMk id="56" creationId="{A962E6A9-661A-4EE5-B8BD-A5A852D4A7B6}"/>
          </ac:spMkLst>
        </pc:spChg>
        <pc:spChg chg="add mod ord">
          <ac:chgData name="David Wright" userId="a87a15d8-e9af-43f4-8752-ff9c2f8df3df" providerId="ADAL" clId="{7A4B0678-0BE6-4E30-865C-4AAA46EA3E4A}" dt="2022-04-11T11:31:21.306" v="7269" actId="700"/>
          <ac:spMkLst>
            <pc:docMk/>
            <pc:sldMk cId="4101963380" sldId="2147375093"/>
            <ac:spMk id="57" creationId="{16AC1B7E-AEE9-4D7B-86AE-25F9C0DCC359}"/>
          </ac:spMkLst>
        </pc:spChg>
        <pc:spChg chg="add mod ord">
          <ac:chgData name="David Wright" userId="a87a15d8-e9af-43f4-8752-ff9c2f8df3df" providerId="ADAL" clId="{7A4B0678-0BE6-4E30-865C-4AAA46EA3E4A}" dt="2022-04-11T11:31:21.306" v="7269" actId="700"/>
          <ac:spMkLst>
            <pc:docMk/>
            <pc:sldMk cId="4101963380" sldId="2147375093"/>
            <ac:spMk id="58" creationId="{740082A2-2F76-4D37-B07C-F69C219C567F}"/>
          </ac:spMkLst>
        </pc:spChg>
        <pc:spChg chg="add mod ord">
          <ac:chgData name="David Wright" userId="a87a15d8-e9af-43f4-8752-ff9c2f8df3df" providerId="ADAL" clId="{7A4B0678-0BE6-4E30-865C-4AAA46EA3E4A}" dt="2022-04-11T11:31:21.306" v="7269" actId="700"/>
          <ac:spMkLst>
            <pc:docMk/>
            <pc:sldMk cId="4101963380" sldId="2147375093"/>
            <ac:spMk id="59" creationId="{AA78124D-BA30-468C-BCB8-6640399F5D03}"/>
          </ac:spMkLst>
        </pc:spChg>
        <pc:spChg chg="add mod ord">
          <ac:chgData name="David Wright" userId="a87a15d8-e9af-43f4-8752-ff9c2f8df3df" providerId="ADAL" clId="{7A4B0678-0BE6-4E30-865C-4AAA46EA3E4A}" dt="2022-04-11T11:31:21.306" v="7269" actId="700"/>
          <ac:spMkLst>
            <pc:docMk/>
            <pc:sldMk cId="4101963380" sldId="2147375093"/>
            <ac:spMk id="60" creationId="{1BE55B87-43FA-4192-AAD7-68788CD315F9}"/>
          </ac:spMkLst>
        </pc:spChg>
        <pc:spChg chg="add mod ord">
          <ac:chgData name="David Wright" userId="a87a15d8-e9af-43f4-8752-ff9c2f8df3df" providerId="ADAL" clId="{7A4B0678-0BE6-4E30-865C-4AAA46EA3E4A}" dt="2022-04-11T11:31:21.306" v="7269" actId="700"/>
          <ac:spMkLst>
            <pc:docMk/>
            <pc:sldMk cId="4101963380" sldId="2147375093"/>
            <ac:spMk id="61" creationId="{39EB61F2-D5E4-4186-A842-9259892E11B0}"/>
          </ac:spMkLst>
        </pc:spChg>
        <pc:spChg chg="add mod ord">
          <ac:chgData name="David Wright" userId="a87a15d8-e9af-43f4-8752-ff9c2f8df3df" providerId="ADAL" clId="{7A4B0678-0BE6-4E30-865C-4AAA46EA3E4A}" dt="2022-04-11T11:31:21.306" v="7269" actId="700"/>
          <ac:spMkLst>
            <pc:docMk/>
            <pc:sldMk cId="4101963380" sldId="2147375093"/>
            <ac:spMk id="62" creationId="{4E88B38E-0BEB-421D-ADA1-D18A39294092}"/>
          </ac:spMkLst>
        </pc:spChg>
        <pc:spChg chg="add mod ord">
          <ac:chgData name="David Wright" userId="a87a15d8-e9af-43f4-8752-ff9c2f8df3df" providerId="ADAL" clId="{7A4B0678-0BE6-4E30-865C-4AAA46EA3E4A}" dt="2022-04-11T11:31:21.306" v="7269" actId="700"/>
          <ac:spMkLst>
            <pc:docMk/>
            <pc:sldMk cId="4101963380" sldId="2147375093"/>
            <ac:spMk id="63" creationId="{F999041B-9228-42CA-B38B-7FA236C7E40A}"/>
          </ac:spMkLst>
        </pc:spChg>
        <pc:spChg chg="add mod ord">
          <ac:chgData name="David Wright" userId="a87a15d8-e9af-43f4-8752-ff9c2f8df3df" providerId="ADAL" clId="{7A4B0678-0BE6-4E30-865C-4AAA46EA3E4A}" dt="2022-04-11T11:31:21.306" v="7269" actId="700"/>
          <ac:spMkLst>
            <pc:docMk/>
            <pc:sldMk cId="4101963380" sldId="2147375093"/>
            <ac:spMk id="64" creationId="{453E32EC-B993-4EB3-87D3-98E80DE1505F}"/>
          </ac:spMkLst>
        </pc:spChg>
        <pc:spChg chg="add mod ord">
          <ac:chgData name="David Wright" userId="a87a15d8-e9af-43f4-8752-ff9c2f8df3df" providerId="ADAL" clId="{7A4B0678-0BE6-4E30-865C-4AAA46EA3E4A}" dt="2022-04-11T11:31:21.306" v="7269" actId="700"/>
          <ac:spMkLst>
            <pc:docMk/>
            <pc:sldMk cId="4101963380" sldId="2147375093"/>
            <ac:spMk id="65" creationId="{1C4F18C0-8C99-4B35-80BF-AD85B0CE06F0}"/>
          </ac:spMkLst>
        </pc:spChg>
        <pc:spChg chg="add mod ord">
          <ac:chgData name="David Wright" userId="a87a15d8-e9af-43f4-8752-ff9c2f8df3df" providerId="ADAL" clId="{7A4B0678-0BE6-4E30-865C-4AAA46EA3E4A}" dt="2022-04-11T11:31:21.306" v="7269" actId="700"/>
          <ac:spMkLst>
            <pc:docMk/>
            <pc:sldMk cId="4101963380" sldId="2147375093"/>
            <ac:spMk id="66" creationId="{1AFB0722-FD48-467C-BF05-627BE279DB29}"/>
          </ac:spMkLst>
        </pc:spChg>
        <pc:spChg chg="add mod ord">
          <ac:chgData name="David Wright" userId="a87a15d8-e9af-43f4-8752-ff9c2f8df3df" providerId="ADAL" clId="{7A4B0678-0BE6-4E30-865C-4AAA46EA3E4A}" dt="2022-04-11T11:31:21.306" v="7269" actId="700"/>
          <ac:spMkLst>
            <pc:docMk/>
            <pc:sldMk cId="4101963380" sldId="2147375093"/>
            <ac:spMk id="67" creationId="{971D7480-8B5A-45BF-A703-1C23F8DF59FB}"/>
          </ac:spMkLst>
        </pc:spChg>
        <pc:spChg chg="add mod ord">
          <ac:chgData name="David Wright" userId="a87a15d8-e9af-43f4-8752-ff9c2f8df3df" providerId="ADAL" clId="{7A4B0678-0BE6-4E30-865C-4AAA46EA3E4A}" dt="2022-04-11T11:31:21.306" v="7269" actId="700"/>
          <ac:spMkLst>
            <pc:docMk/>
            <pc:sldMk cId="4101963380" sldId="2147375093"/>
            <ac:spMk id="68" creationId="{AEA56F0E-97F7-4EA2-8821-A66BD1BB702D}"/>
          </ac:spMkLst>
        </pc:spChg>
        <pc:spChg chg="add mod ord">
          <ac:chgData name="David Wright" userId="a87a15d8-e9af-43f4-8752-ff9c2f8df3df" providerId="ADAL" clId="{7A4B0678-0BE6-4E30-865C-4AAA46EA3E4A}" dt="2022-04-11T11:31:21.306" v="7269" actId="700"/>
          <ac:spMkLst>
            <pc:docMk/>
            <pc:sldMk cId="4101963380" sldId="2147375093"/>
            <ac:spMk id="69" creationId="{13DD1BB8-0028-4B0E-87D9-14D5FC5C9DFE}"/>
          </ac:spMkLst>
        </pc:spChg>
        <pc:spChg chg="add mod ord">
          <ac:chgData name="David Wright" userId="a87a15d8-e9af-43f4-8752-ff9c2f8df3df" providerId="ADAL" clId="{7A4B0678-0BE6-4E30-865C-4AAA46EA3E4A}" dt="2022-04-11T11:31:21.306" v="7269" actId="700"/>
          <ac:spMkLst>
            <pc:docMk/>
            <pc:sldMk cId="4101963380" sldId="2147375093"/>
            <ac:spMk id="70" creationId="{FD0D1EC1-C0AD-4A09-9537-2E31F2A3668A}"/>
          </ac:spMkLst>
        </pc:spChg>
        <pc:spChg chg="add mod ord">
          <ac:chgData name="David Wright" userId="a87a15d8-e9af-43f4-8752-ff9c2f8df3df" providerId="ADAL" clId="{7A4B0678-0BE6-4E30-865C-4AAA46EA3E4A}" dt="2022-04-11T11:31:21.306" v="7269" actId="700"/>
          <ac:spMkLst>
            <pc:docMk/>
            <pc:sldMk cId="4101963380" sldId="2147375093"/>
            <ac:spMk id="71" creationId="{81F1B51E-28D6-4833-8720-21716F9A4880}"/>
          </ac:spMkLst>
        </pc:spChg>
        <pc:spChg chg="add mod ord">
          <ac:chgData name="David Wright" userId="a87a15d8-e9af-43f4-8752-ff9c2f8df3df" providerId="ADAL" clId="{7A4B0678-0BE6-4E30-865C-4AAA46EA3E4A}" dt="2022-04-11T11:31:21.306" v="7269" actId="700"/>
          <ac:spMkLst>
            <pc:docMk/>
            <pc:sldMk cId="4101963380" sldId="2147375093"/>
            <ac:spMk id="72" creationId="{4443D5A3-9741-49B7-809D-8317BDDAD407}"/>
          </ac:spMkLst>
        </pc:spChg>
        <pc:spChg chg="add mod ord">
          <ac:chgData name="David Wright" userId="a87a15d8-e9af-43f4-8752-ff9c2f8df3df" providerId="ADAL" clId="{7A4B0678-0BE6-4E30-865C-4AAA46EA3E4A}" dt="2022-04-11T11:31:21.306" v="7269" actId="700"/>
          <ac:spMkLst>
            <pc:docMk/>
            <pc:sldMk cId="4101963380" sldId="2147375093"/>
            <ac:spMk id="73" creationId="{7C0762CC-4551-4798-AD27-A33DBE27688B}"/>
          </ac:spMkLst>
        </pc:spChg>
        <pc:spChg chg="add mod ord">
          <ac:chgData name="David Wright" userId="a87a15d8-e9af-43f4-8752-ff9c2f8df3df" providerId="ADAL" clId="{7A4B0678-0BE6-4E30-865C-4AAA46EA3E4A}" dt="2022-04-11T11:31:21.306" v="7269" actId="700"/>
          <ac:spMkLst>
            <pc:docMk/>
            <pc:sldMk cId="4101963380" sldId="2147375093"/>
            <ac:spMk id="74" creationId="{32C554AE-7F4A-4504-B2B3-5E8A569BB23C}"/>
          </ac:spMkLst>
        </pc:spChg>
        <pc:spChg chg="add mod ord">
          <ac:chgData name="David Wright" userId="a87a15d8-e9af-43f4-8752-ff9c2f8df3df" providerId="ADAL" clId="{7A4B0678-0BE6-4E30-865C-4AAA46EA3E4A}" dt="2022-04-11T11:31:21.306" v="7269" actId="700"/>
          <ac:spMkLst>
            <pc:docMk/>
            <pc:sldMk cId="4101963380" sldId="2147375093"/>
            <ac:spMk id="75" creationId="{E9CD1027-4248-45CC-919B-DD40F86B2615}"/>
          </ac:spMkLst>
        </pc:spChg>
        <pc:spChg chg="add mod ord">
          <ac:chgData name="David Wright" userId="a87a15d8-e9af-43f4-8752-ff9c2f8df3df" providerId="ADAL" clId="{7A4B0678-0BE6-4E30-865C-4AAA46EA3E4A}" dt="2022-04-11T11:31:21.306" v="7269" actId="700"/>
          <ac:spMkLst>
            <pc:docMk/>
            <pc:sldMk cId="4101963380" sldId="2147375093"/>
            <ac:spMk id="76" creationId="{3790E15F-00FB-47C9-8153-3ADA98735817}"/>
          </ac:spMkLst>
        </pc:spChg>
        <pc:spChg chg="add mod ord">
          <ac:chgData name="David Wright" userId="a87a15d8-e9af-43f4-8752-ff9c2f8df3df" providerId="ADAL" clId="{7A4B0678-0BE6-4E30-865C-4AAA46EA3E4A}" dt="2022-04-11T11:31:21.306" v="7269" actId="700"/>
          <ac:spMkLst>
            <pc:docMk/>
            <pc:sldMk cId="4101963380" sldId="2147375093"/>
            <ac:spMk id="77" creationId="{AF3D6E27-8E91-478D-AE32-C91F15B70BEA}"/>
          </ac:spMkLst>
        </pc:spChg>
        <pc:spChg chg="add mod ord">
          <ac:chgData name="David Wright" userId="a87a15d8-e9af-43f4-8752-ff9c2f8df3df" providerId="ADAL" clId="{7A4B0678-0BE6-4E30-865C-4AAA46EA3E4A}" dt="2022-04-11T11:31:21.306" v="7269" actId="700"/>
          <ac:spMkLst>
            <pc:docMk/>
            <pc:sldMk cId="4101963380" sldId="2147375093"/>
            <ac:spMk id="78" creationId="{CD683B05-88C9-4266-9126-2A385ACEA94B}"/>
          </ac:spMkLst>
        </pc:spChg>
        <pc:spChg chg="add mod ord">
          <ac:chgData name="David Wright" userId="a87a15d8-e9af-43f4-8752-ff9c2f8df3df" providerId="ADAL" clId="{7A4B0678-0BE6-4E30-865C-4AAA46EA3E4A}" dt="2022-04-11T11:31:21.306" v="7269" actId="700"/>
          <ac:spMkLst>
            <pc:docMk/>
            <pc:sldMk cId="4101963380" sldId="2147375093"/>
            <ac:spMk id="79" creationId="{1A34BE1F-FCB5-4822-86A5-255C7E937E12}"/>
          </ac:spMkLst>
        </pc:spChg>
        <pc:spChg chg="add mod ord">
          <ac:chgData name="David Wright" userId="a87a15d8-e9af-43f4-8752-ff9c2f8df3df" providerId="ADAL" clId="{7A4B0678-0BE6-4E30-865C-4AAA46EA3E4A}" dt="2022-04-11T11:31:21.306" v="7269" actId="700"/>
          <ac:spMkLst>
            <pc:docMk/>
            <pc:sldMk cId="4101963380" sldId="2147375093"/>
            <ac:spMk id="80" creationId="{B0ABBCC6-701B-45C6-95E2-69249E5F770C}"/>
          </ac:spMkLst>
        </pc:spChg>
        <pc:spChg chg="add mod ord">
          <ac:chgData name="David Wright" userId="a87a15d8-e9af-43f4-8752-ff9c2f8df3df" providerId="ADAL" clId="{7A4B0678-0BE6-4E30-865C-4AAA46EA3E4A}" dt="2022-04-11T11:31:21.306" v="7269" actId="700"/>
          <ac:spMkLst>
            <pc:docMk/>
            <pc:sldMk cId="4101963380" sldId="2147375093"/>
            <ac:spMk id="81" creationId="{3D7EB637-8297-4329-A6F7-B132C5EEBC24}"/>
          </ac:spMkLst>
        </pc:spChg>
        <pc:spChg chg="add mod ord">
          <ac:chgData name="David Wright" userId="a87a15d8-e9af-43f4-8752-ff9c2f8df3df" providerId="ADAL" clId="{7A4B0678-0BE6-4E30-865C-4AAA46EA3E4A}" dt="2022-04-11T11:31:21.306" v="7269" actId="700"/>
          <ac:spMkLst>
            <pc:docMk/>
            <pc:sldMk cId="4101963380" sldId="2147375093"/>
            <ac:spMk id="82" creationId="{955D4C96-1D46-45DD-908F-8FC9DFE5C84E}"/>
          </ac:spMkLst>
        </pc:spChg>
        <pc:spChg chg="add mod ord">
          <ac:chgData name="David Wright" userId="a87a15d8-e9af-43f4-8752-ff9c2f8df3df" providerId="ADAL" clId="{7A4B0678-0BE6-4E30-865C-4AAA46EA3E4A}" dt="2022-04-11T11:31:21.306" v="7269" actId="700"/>
          <ac:spMkLst>
            <pc:docMk/>
            <pc:sldMk cId="4101963380" sldId="2147375093"/>
            <ac:spMk id="83" creationId="{71BE0920-EDC7-4B07-8BAD-87D7265574EF}"/>
          </ac:spMkLst>
        </pc:spChg>
      </pc:sldChg>
      <pc:sldChg chg="new del">
        <pc:chgData name="David Wright" userId="a87a15d8-e9af-43f4-8752-ff9c2f8df3df" providerId="ADAL" clId="{7A4B0678-0BE6-4E30-865C-4AAA46EA3E4A}" dt="2022-04-11T15:06:50.845" v="8900" actId="47"/>
        <pc:sldMkLst>
          <pc:docMk/>
          <pc:sldMk cId="437748927" sldId="2147375094"/>
        </pc:sldMkLst>
      </pc:sldChg>
      <pc:sldChg chg="modSp new mod">
        <pc:chgData name="David Wright" userId="a87a15d8-e9af-43f4-8752-ff9c2f8df3df" providerId="ADAL" clId="{7A4B0678-0BE6-4E30-865C-4AAA46EA3E4A}" dt="2022-04-14T12:48:48.403" v="10167"/>
        <pc:sldMkLst>
          <pc:docMk/>
          <pc:sldMk cId="776344452" sldId="2147375094"/>
        </pc:sldMkLst>
        <pc:spChg chg="mod">
          <ac:chgData name="David Wright" userId="a87a15d8-e9af-43f4-8752-ff9c2f8df3df" providerId="ADAL" clId="{7A4B0678-0BE6-4E30-865C-4AAA46EA3E4A}" dt="2022-04-14T12:48:48.403" v="10167"/>
          <ac:spMkLst>
            <pc:docMk/>
            <pc:sldMk cId="776344452" sldId="2147375094"/>
            <ac:spMk id="2" creationId="{05CFB6A9-971D-49A0-9046-7296509D39AD}"/>
          </ac:spMkLst>
        </pc:spChg>
        <pc:spChg chg="mod">
          <ac:chgData name="David Wright" userId="a87a15d8-e9af-43f4-8752-ff9c2f8df3df" providerId="ADAL" clId="{7A4B0678-0BE6-4E30-865C-4AAA46EA3E4A}" dt="2022-04-14T12:48:48.403" v="10167"/>
          <ac:spMkLst>
            <pc:docMk/>
            <pc:sldMk cId="776344452" sldId="2147375094"/>
            <ac:spMk id="3" creationId="{729781F2-E2D1-4AE2-8F55-D18422944955}"/>
          </ac:spMkLst>
        </pc:spChg>
      </pc:sldChg>
      <pc:sldChg chg="addSp modSp new mod modAnim">
        <pc:chgData name="David Wright" userId="a87a15d8-e9af-43f4-8752-ff9c2f8df3df" providerId="ADAL" clId="{7A4B0678-0BE6-4E30-865C-4AAA46EA3E4A}" dt="2022-04-14T12:48:48.403" v="10167"/>
        <pc:sldMkLst>
          <pc:docMk/>
          <pc:sldMk cId="3808248488" sldId="2147375095"/>
        </pc:sldMkLst>
        <pc:spChg chg="mod">
          <ac:chgData name="David Wright" userId="a87a15d8-e9af-43f4-8752-ff9c2f8df3df" providerId="ADAL" clId="{7A4B0678-0BE6-4E30-865C-4AAA46EA3E4A}" dt="2022-04-14T12:48:48.403" v="10167"/>
          <ac:spMkLst>
            <pc:docMk/>
            <pc:sldMk cId="3808248488" sldId="2147375095"/>
            <ac:spMk id="2" creationId="{7AE27C1E-608E-45B0-B25A-6B9EE43116EA}"/>
          </ac:spMkLst>
        </pc:spChg>
        <pc:spChg chg="mod">
          <ac:chgData name="David Wright" userId="a87a15d8-e9af-43f4-8752-ff9c2f8df3df" providerId="ADAL" clId="{7A4B0678-0BE6-4E30-865C-4AAA46EA3E4A}" dt="2022-04-14T12:48:48.403" v="10167"/>
          <ac:spMkLst>
            <pc:docMk/>
            <pc:sldMk cId="3808248488" sldId="2147375095"/>
            <ac:spMk id="3" creationId="{076C851E-89E8-49B4-A8B6-BD21DAB859CC}"/>
          </ac:spMkLst>
        </pc:spChg>
        <pc:spChg chg="add mod">
          <ac:chgData name="David Wright" userId="a87a15d8-e9af-43f4-8752-ff9c2f8df3df" providerId="ADAL" clId="{7A4B0678-0BE6-4E30-865C-4AAA46EA3E4A}" dt="2022-04-11T20:13:27.751" v="9908" actId="14100"/>
          <ac:spMkLst>
            <pc:docMk/>
            <pc:sldMk cId="3808248488" sldId="2147375095"/>
            <ac:spMk id="4" creationId="{2DD73BE9-7AAA-4F64-A8C7-D3CBEB12E9AF}"/>
          </ac:spMkLst>
        </pc:spChg>
        <pc:picChg chg="add mod">
          <ac:chgData name="David Wright" userId="a87a15d8-e9af-43f4-8752-ff9c2f8df3df" providerId="ADAL" clId="{7A4B0678-0BE6-4E30-865C-4AAA46EA3E4A}" dt="2022-04-11T20:14:09.190" v="9961" actId="14100"/>
          <ac:picMkLst>
            <pc:docMk/>
            <pc:sldMk cId="3808248488" sldId="2147375095"/>
            <ac:picMk id="5" creationId="{A8FD246F-60F6-4BEE-A2F5-16789F7DE1DF}"/>
          </ac:picMkLst>
        </pc:picChg>
      </pc:sldChg>
      <pc:sldChg chg="new del">
        <pc:chgData name="David Wright" userId="a87a15d8-e9af-43f4-8752-ff9c2f8df3df" providerId="ADAL" clId="{7A4B0678-0BE6-4E30-865C-4AAA46EA3E4A}" dt="2022-04-11T20:13:48.766" v="9924" actId="680"/>
        <pc:sldMkLst>
          <pc:docMk/>
          <pc:sldMk cId="3046225192" sldId="2147375096"/>
        </pc:sldMkLst>
      </pc:sldChg>
      <pc:sldChg chg="addSp delSp modSp new mod modAnim modNotesTx">
        <pc:chgData name="David Wright" userId="a87a15d8-e9af-43f4-8752-ff9c2f8df3df" providerId="ADAL" clId="{7A4B0678-0BE6-4E30-865C-4AAA46EA3E4A}" dt="2022-04-14T12:48:48.403" v="10167"/>
        <pc:sldMkLst>
          <pc:docMk/>
          <pc:sldMk cId="4225921053" sldId="2147375096"/>
        </pc:sldMkLst>
        <pc:spChg chg="mod">
          <ac:chgData name="David Wright" userId="a87a15d8-e9af-43f4-8752-ff9c2f8df3df" providerId="ADAL" clId="{7A4B0678-0BE6-4E30-865C-4AAA46EA3E4A}" dt="2022-04-14T12:48:48.403" v="10167"/>
          <ac:spMkLst>
            <pc:docMk/>
            <pc:sldMk cId="4225921053" sldId="2147375096"/>
            <ac:spMk id="2" creationId="{6AEDD9BC-F096-4B66-BAAB-E25992A3DD1E}"/>
          </ac:spMkLst>
        </pc:spChg>
        <pc:spChg chg="del">
          <ac:chgData name="David Wright" userId="a87a15d8-e9af-43f4-8752-ff9c2f8df3df" providerId="ADAL" clId="{7A4B0678-0BE6-4E30-865C-4AAA46EA3E4A}" dt="2022-04-11T20:15:23.386" v="9965"/>
          <ac:spMkLst>
            <pc:docMk/>
            <pc:sldMk cId="4225921053" sldId="2147375096"/>
            <ac:spMk id="3" creationId="{B96C6AD5-FD28-49A6-BB99-4B5AEB77AC1F}"/>
          </ac:spMkLst>
        </pc:spChg>
        <pc:spChg chg="add mod">
          <ac:chgData name="David Wright" userId="a87a15d8-e9af-43f4-8752-ff9c2f8df3df" providerId="ADAL" clId="{7A4B0678-0BE6-4E30-865C-4AAA46EA3E4A}" dt="2022-04-11T20:16:59.914" v="9997" actId="164"/>
          <ac:spMkLst>
            <pc:docMk/>
            <pc:sldMk cId="4225921053" sldId="2147375096"/>
            <ac:spMk id="10" creationId="{F8241B86-1535-4D2C-B703-2136D92DFB5C}"/>
          </ac:spMkLst>
        </pc:spChg>
        <pc:spChg chg="add mod">
          <ac:chgData name="David Wright" userId="a87a15d8-e9af-43f4-8752-ff9c2f8df3df" providerId="ADAL" clId="{7A4B0678-0BE6-4E30-865C-4AAA46EA3E4A}" dt="2022-04-11T20:22:10.454" v="10145" actId="1076"/>
          <ac:spMkLst>
            <pc:docMk/>
            <pc:sldMk cId="4225921053" sldId="2147375096"/>
            <ac:spMk id="14" creationId="{CFA39A10-4498-44B3-AC05-893CCCC16AC6}"/>
          </ac:spMkLst>
        </pc:spChg>
        <pc:spChg chg="add mod">
          <ac:chgData name="David Wright" userId="a87a15d8-e9af-43f4-8752-ff9c2f8df3df" providerId="ADAL" clId="{7A4B0678-0BE6-4E30-865C-4AAA46EA3E4A}" dt="2022-04-11T20:17:58.087" v="10079"/>
          <ac:spMkLst>
            <pc:docMk/>
            <pc:sldMk cId="4225921053" sldId="2147375096"/>
            <ac:spMk id="15" creationId="{FEDC2C5A-1F96-4774-B9DA-056B65586DA3}"/>
          </ac:spMkLst>
        </pc:spChg>
        <pc:spChg chg="add mod">
          <ac:chgData name="David Wright" userId="a87a15d8-e9af-43f4-8752-ff9c2f8df3df" providerId="ADAL" clId="{7A4B0678-0BE6-4E30-865C-4AAA46EA3E4A}" dt="2022-04-11T20:22:02.246" v="10142" actId="1076"/>
          <ac:spMkLst>
            <pc:docMk/>
            <pc:sldMk cId="4225921053" sldId="2147375096"/>
            <ac:spMk id="16" creationId="{838F1D73-3020-462C-AA6F-4234EECD574D}"/>
          </ac:spMkLst>
        </pc:spChg>
        <pc:grpChg chg="add mod">
          <ac:chgData name="David Wright" userId="a87a15d8-e9af-43f4-8752-ff9c2f8df3df" providerId="ADAL" clId="{7A4B0678-0BE6-4E30-865C-4AAA46EA3E4A}" dt="2022-04-11T20:22:07.941" v="10144" actId="1076"/>
          <ac:grpSpMkLst>
            <pc:docMk/>
            <pc:sldMk cId="4225921053" sldId="2147375096"/>
            <ac:grpSpMk id="9" creationId="{57BAD438-DDA5-43A7-BEB8-052B0EC5E448}"/>
          </ac:grpSpMkLst>
        </pc:grpChg>
        <pc:grpChg chg="add mod">
          <ac:chgData name="David Wright" userId="a87a15d8-e9af-43f4-8752-ff9c2f8df3df" providerId="ADAL" clId="{7A4B0678-0BE6-4E30-865C-4AAA46EA3E4A}" dt="2022-04-11T20:17:11.846" v="10002" actId="1076"/>
          <ac:grpSpMkLst>
            <pc:docMk/>
            <pc:sldMk cId="4225921053" sldId="2147375096"/>
            <ac:grpSpMk id="13" creationId="{BF88AC2D-B396-4936-8004-9B119AD0263A}"/>
          </ac:grpSpMkLst>
        </pc:grpChg>
        <pc:grpChg chg="add del mod">
          <ac:chgData name="David Wright" userId="a87a15d8-e9af-43f4-8752-ff9c2f8df3df" providerId="ADAL" clId="{7A4B0678-0BE6-4E30-865C-4AAA46EA3E4A}" dt="2022-04-11T20:22:35.673" v="10150" actId="478"/>
          <ac:grpSpMkLst>
            <pc:docMk/>
            <pc:sldMk cId="4225921053" sldId="2147375096"/>
            <ac:grpSpMk id="19" creationId="{6FF11295-1D92-4793-9D5A-79596142E81E}"/>
          </ac:grpSpMkLst>
        </pc:grpChg>
        <pc:picChg chg="add mod">
          <ac:chgData name="David Wright" userId="a87a15d8-e9af-43f4-8752-ff9c2f8df3df" providerId="ADAL" clId="{7A4B0678-0BE6-4E30-865C-4AAA46EA3E4A}" dt="2022-04-11T20:17:09.606" v="10001" actId="14100"/>
          <ac:picMkLst>
            <pc:docMk/>
            <pc:sldMk cId="4225921053" sldId="2147375096"/>
            <ac:picMk id="4" creationId="{003A49B8-BE81-4CCA-8CB1-F62A33834B2D}"/>
          </ac:picMkLst>
        </pc:picChg>
        <pc:picChg chg="add mod">
          <ac:chgData name="David Wright" userId="a87a15d8-e9af-43f4-8752-ff9c2f8df3df" providerId="ADAL" clId="{7A4B0678-0BE6-4E30-865C-4AAA46EA3E4A}" dt="2022-04-11T20:22:07.941" v="10144" actId="1076"/>
          <ac:picMkLst>
            <pc:docMk/>
            <pc:sldMk cId="4225921053" sldId="2147375096"/>
            <ac:picMk id="5" creationId="{347CF5AF-3A11-49C1-BBA9-8B267C7C9532}"/>
          </ac:picMkLst>
        </pc:picChg>
        <pc:picChg chg="add mod">
          <ac:chgData name="David Wright" userId="a87a15d8-e9af-43f4-8752-ff9c2f8df3df" providerId="ADAL" clId="{7A4B0678-0BE6-4E30-865C-4AAA46EA3E4A}" dt="2022-04-11T20:22:07.941" v="10144" actId="1076"/>
          <ac:picMkLst>
            <pc:docMk/>
            <pc:sldMk cId="4225921053" sldId="2147375096"/>
            <ac:picMk id="6" creationId="{B2CD327B-6503-4035-9DB0-3C847874D953}"/>
          </ac:picMkLst>
        </pc:picChg>
        <pc:picChg chg="add mod">
          <ac:chgData name="David Wright" userId="a87a15d8-e9af-43f4-8752-ff9c2f8df3df" providerId="ADAL" clId="{7A4B0678-0BE6-4E30-865C-4AAA46EA3E4A}" dt="2022-04-11T20:22:07.941" v="10144" actId="1076"/>
          <ac:picMkLst>
            <pc:docMk/>
            <pc:sldMk cId="4225921053" sldId="2147375096"/>
            <ac:picMk id="7" creationId="{7489C4ED-E312-4F8C-A2A8-D4C89A914C28}"/>
          </ac:picMkLst>
        </pc:picChg>
        <pc:picChg chg="add mod">
          <ac:chgData name="David Wright" userId="a87a15d8-e9af-43f4-8752-ff9c2f8df3df" providerId="ADAL" clId="{7A4B0678-0BE6-4E30-865C-4AAA46EA3E4A}" dt="2022-04-11T20:22:07.941" v="10144" actId="1076"/>
          <ac:picMkLst>
            <pc:docMk/>
            <pc:sldMk cId="4225921053" sldId="2147375096"/>
            <ac:picMk id="8" creationId="{902605C1-2320-497E-A5B3-DCC0AE1F4559}"/>
          </ac:picMkLst>
        </pc:picChg>
        <pc:picChg chg="add mod">
          <ac:chgData name="David Wright" userId="a87a15d8-e9af-43f4-8752-ff9c2f8df3df" providerId="ADAL" clId="{7A4B0678-0BE6-4E30-865C-4AAA46EA3E4A}" dt="2022-04-11T20:22:03.622" v="10143" actId="1076"/>
          <ac:picMkLst>
            <pc:docMk/>
            <pc:sldMk cId="4225921053" sldId="2147375096"/>
            <ac:picMk id="18" creationId="{B9C0A910-BBC7-41B0-B1E5-6BBBEA30CC01}"/>
          </ac:picMkLst>
        </pc:picChg>
        <pc:picChg chg="add del mod">
          <ac:chgData name="David Wright" userId="a87a15d8-e9af-43f4-8752-ff9c2f8df3df" providerId="ADAL" clId="{7A4B0678-0BE6-4E30-865C-4AAA46EA3E4A}" dt="2022-04-11T20:22:35.673" v="10150" actId="478"/>
          <ac:picMkLst>
            <pc:docMk/>
            <pc:sldMk cId="4225921053" sldId="2147375096"/>
            <ac:picMk id="20" creationId="{67658CD5-52BD-427D-A419-F56E3D35A967}"/>
          </ac:picMkLst>
        </pc:picChg>
        <pc:picChg chg="mod">
          <ac:chgData name="David Wright" userId="a87a15d8-e9af-43f4-8752-ff9c2f8df3df" providerId="ADAL" clId="{7A4B0678-0BE6-4E30-865C-4AAA46EA3E4A}" dt="2022-04-11T20:22:47.197" v="10156" actId="1076"/>
          <ac:picMkLst>
            <pc:docMk/>
            <pc:sldMk cId="4225921053" sldId="2147375096"/>
            <ac:picMk id="21" creationId="{F2F184AD-3B14-4688-841C-BEF1C285B057}"/>
          </ac:picMkLst>
        </pc:picChg>
        <pc:cxnChg chg="add mod">
          <ac:chgData name="David Wright" userId="a87a15d8-e9af-43f4-8752-ff9c2f8df3df" providerId="ADAL" clId="{7A4B0678-0BE6-4E30-865C-4AAA46EA3E4A}" dt="2022-04-11T20:16:59.914" v="9997" actId="164"/>
          <ac:cxnSpMkLst>
            <pc:docMk/>
            <pc:sldMk cId="4225921053" sldId="2147375096"/>
            <ac:cxnSpMk id="12" creationId="{B7067184-6147-410D-AAF1-18FDEDC398E6}"/>
          </ac:cxnSpMkLst>
        </pc:cxnChg>
      </pc:sldChg>
      <pc:sldMasterChg chg="modSp mod delSldLayout modSldLayout">
        <pc:chgData name="David Wright" userId="a87a15d8-e9af-43f4-8752-ff9c2f8df3df" providerId="ADAL" clId="{7A4B0678-0BE6-4E30-865C-4AAA46EA3E4A}" dt="2022-04-14T12:49:34.812" v="10227" actId="2696"/>
        <pc:sldMasterMkLst>
          <pc:docMk/>
          <pc:sldMasterMk cId="3610766780" sldId="2147483661"/>
        </pc:sldMasterMkLst>
        <pc:spChg chg="mod">
          <ac:chgData name="David Wright" userId="a87a15d8-e9af-43f4-8752-ff9c2f8df3df" providerId="ADAL" clId="{7A4B0678-0BE6-4E30-865C-4AAA46EA3E4A}" dt="2022-04-11T10:14:30.275" v="4549"/>
          <ac:spMkLst>
            <pc:docMk/>
            <pc:sldMasterMk cId="3610766780" sldId="2147483661"/>
            <ac:spMk id="9" creationId="{569A7FC4-E4D6-468D-A79F-801FA24E19B8}"/>
          </ac:spMkLst>
        </pc:spChg>
        <pc:sldLayoutChg chg="del">
          <pc:chgData name="David Wright" userId="a87a15d8-e9af-43f4-8752-ff9c2f8df3df" providerId="ADAL" clId="{7A4B0678-0BE6-4E30-865C-4AAA46EA3E4A}" dt="2022-04-14T12:47:35.246" v="10161" actId="2696"/>
          <pc:sldLayoutMkLst>
            <pc:docMk/>
            <pc:sldMasterMk cId="3610766780" sldId="2147483661"/>
            <pc:sldLayoutMk cId="2351440356" sldId="2147483662"/>
          </pc:sldLayoutMkLst>
        </pc:sldLayoutChg>
        <pc:sldLayoutChg chg="del">
          <pc:chgData name="David Wright" userId="a87a15d8-e9af-43f4-8752-ff9c2f8df3df" providerId="ADAL" clId="{7A4B0678-0BE6-4E30-865C-4AAA46EA3E4A}" dt="2022-04-14T12:47:39.948" v="10162" actId="2696"/>
          <pc:sldLayoutMkLst>
            <pc:docMk/>
            <pc:sldMasterMk cId="3610766780" sldId="2147483661"/>
            <pc:sldLayoutMk cId="4263763052" sldId="2147483663"/>
          </pc:sldLayoutMkLst>
        </pc:sldLayoutChg>
        <pc:sldLayoutChg chg="modSp mod">
          <pc:chgData name="David Wright" userId="a87a15d8-e9af-43f4-8752-ff9c2f8df3df" providerId="ADAL" clId="{7A4B0678-0BE6-4E30-865C-4AAA46EA3E4A}" dt="2022-04-11T10:13:51.671" v="4544"/>
          <pc:sldLayoutMkLst>
            <pc:docMk/>
            <pc:sldMasterMk cId="3610766780" sldId="2147483661"/>
            <pc:sldLayoutMk cId="220389506" sldId="2147483664"/>
          </pc:sldLayoutMkLst>
          <pc:spChg chg="mod">
            <ac:chgData name="David Wright" userId="a87a15d8-e9af-43f4-8752-ff9c2f8df3df" providerId="ADAL" clId="{7A4B0678-0BE6-4E30-865C-4AAA46EA3E4A}" dt="2022-04-11T10:13:51.671" v="4544"/>
            <ac:spMkLst>
              <pc:docMk/>
              <pc:sldMasterMk cId="3610766780" sldId="2147483661"/>
              <pc:sldLayoutMk cId="220389506" sldId="2147483664"/>
              <ac:spMk id="10" creationId="{32A3ECD6-F9BB-4F46-9B7D-7B6548092FE1}"/>
            </ac:spMkLst>
          </pc:spChg>
        </pc:sldLayoutChg>
        <pc:sldLayoutChg chg="modSp del mod">
          <pc:chgData name="David Wright" userId="a87a15d8-e9af-43f4-8752-ff9c2f8df3df" providerId="ADAL" clId="{7A4B0678-0BE6-4E30-865C-4AAA46EA3E4A}" dt="2022-04-14T12:47:43.734" v="10163" actId="2696"/>
          <pc:sldLayoutMkLst>
            <pc:docMk/>
            <pc:sldMasterMk cId="3610766780" sldId="2147483661"/>
            <pc:sldLayoutMk cId="1128901217" sldId="2147483665"/>
          </pc:sldLayoutMkLst>
          <pc:spChg chg="mod">
            <ac:chgData name="David Wright" userId="a87a15d8-e9af-43f4-8752-ff9c2f8df3df" providerId="ADAL" clId="{7A4B0678-0BE6-4E30-865C-4AAA46EA3E4A}" dt="2022-04-11T10:13:38.296" v="4543" actId="768"/>
            <ac:spMkLst>
              <pc:docMk/>
              <pc:sldMasterMk cId="3610766780" sldId="2147483661"/>
              <pc:sldLayoutMk cId="1128901217" sldId="2147483665"/>
              <ac:spMk id="10" creationId="{32A3ECD6-F9BB-4F46-9B7D-7B6548092FE1}"/>
            </ac:spMkLst>
          </pc:spChg>
        </pc:sldLayoutChg>
        <pc:sldLayoutChg chg="modSp del mod">
          <pc:chgData name="David Wright" userId="a87a15d8-e9af-43f4-8752-ff9c2f8df3df" providerId="ADAL" clId="{7A4B0678-0BE6-4E30-865C-4AAA46EA3E4A}" dt="2022-04-14T12:47:47.222" v="10164" actId="2696"/>
          <pc:sldLayoutMkLst>
            <pc:docMk/>
            <pc:sldMasterMk cId="3610766780" sldId="2147483661"/>
            <pc:sldLayoutMk cId="291667700" sldId="2147483666"/>
          </pc:sldLayoutMkLst>
          <pc:spChg chg="mod">
            <ac:chgData name="David Wright" userId="a87a15d8-e9af-43f4-8752-ff9c2f8df3df" providerId="ADAL" clId="{7A4B0678-0BE6-4E30-865C-4AAA46EA3E4A}" dt="2022-04-11T10:13:54.362" v="4545"/>
            <ac:spMkLst>
              <pc:docMk/>
              <pc:sldMasterMk cId="3610766780" sldId="2147483661"/>
              <pc:sldLayoutMk cId="291667700" sldId="2147483666"/>
              <ac:spMk id="10" creationId="{45283D54-7618-4102-BDBB-7747CDDE223D}"/>
            </ac:spMkLst>
          </pc:spChg>
        </pc:sldLayoutChg>
        <pc:sldLayoutChg chg="modSp del mod">
          <pc:chgData name="David Wright" userId="a87a15d8-e9af-43f4-8752-ff9c2f8df3df" providerId="ADAL" clId="{7A4B0678-0BE6-4E30-865C-4AAA46EA3E4A}" dt="2022-04-14T12:47:50.004" v="10165" actId="2696"/>
          <pc:sldLayoutMkLst>
            <pc:docMk/>
            <pc:sldMasterMk cId="3610766780" sldId="2147483661"/>
            <pc:sldLayoutMk cId="1850531440" sldId="2147483667"/>
          </pc:sldLayoutMkLst>
          <pc:spChg chg="mod">
            <ac:chgData name="David Wright" userId="a87a15d8-e9af-43f4-8752-ff9c2f8df3df" providerId="ADAL" clId="{7A4B0678-0BE6-4E30-865C-4AAA46EA3E4A}" dt="2022-04-11T10:14:01.707" v="4546"/>
            <ac:spMkLst>
              <pc:docMk/>
              <pc:sldMasterMk cId="3610766780" sldId="2147483661"/>
              <pc:sldLayoutMk cId="1850531440" sldId="2147483667"/>
              <ac:spMk id="10" creationId="{74DDCC5D-38CF-43B7-A630-831B39C70758}"/>
            </ac:spMkLst>
          </pc:spChg>
        </pc:sldLayoutChg>
        <pc:sldLayoutChg chg="del">
          <pc:chgData name="David Wright" userId="a87a15d8-e9af-43f4-8752-ff9c2f8df3df" providerId="ADAL" clId="{7A4B0678-0BE6-4E30-865C-4AAA46EA3E4A}" dt="2022-04-14T12:48:53.669" v="10168" actId="2696"/>
          <pc:sldLayoutMkLst>
            <pc:docMk/>
            <pc:sldMasterMk cId="3610766780" sldId="2147483661"/>
            <pc:sldLayoutMk cId="2234343152" sldId="2147483668"/>
          </pc:sldLayoutMkLst>
        </pc:sldLayoutChg>
        <pc:sldLayoutChg chg="modSp del">
          <pc:chgData name="David Wright" userId="a87a15d8-e9af-43f4-8752-ff9c2f8df3df" providerId="ADAL" clId="{7A4B0678-0BE6-4E30-865C-4AAA46EA3E4A}" dt="2022-04-14T12:48:55.161" v="10169" actId="2696"/>
          <pc:sldLayoutMkLst>
            <pc:docMk/>
            <pc:sldMasterMk cId="3610766780" sldId="2147483661"/>
            <pc:sldLayoutMk cId="1665282095" sldId="2147483669"/>
          </pc:sldLayoutMkLst>
          <pc:spChg chg="mod">
            <ac:chgData name="David Wright" userId="a87a15d8-e9af-43f4-8752-ff9c2f8df3df" providerId="ADAL" clId="{7A4B0678-0BE6-4E30-865C-4AAA46EA3E4A}" dt="2022-04-11T10:14:14.634" v="4548" actId="1076"/>
            <ac:spMkLst>
              <pc:docMk/>
              <pc:sldMasterMk cId="3610766780" sldId="2147483661"/>
              <pc:sldLayoutMk cId="1665282095" sldId="2147483669"/>
              <ac:spMk id="2" creationId="{00000000-0000-0000-0000-000000000000}"/>
            </ac:spMkLst>
          </pc:spChg>
        </pc:sldLayoutChg>
        <pc:sldLayoutChg chg="del">
          <pc:chgData name="David Wright" userId="a87a15d8-e9af-43f4-8752-ff9c2f8df3df" providerId="ADAL" clId="{7A4B0678-0BE6-4E30-865C-4AAA46EA3E4A}" dt="2022-04-14T12:49:03.122" v="10170" actId="2696"/>
          <pc:sldLayoutMkLst>
            <pc:docMk/>
            <pc:sldMasterMk cId="3610766780" sldId="2147483661"/>
            <pc:sldLayoutMk cId="2065758037" sldId="2147483670"/>
          </pc:sldLayoutMkLst>
        </pc:sldLayoutChg>
        <pc:sldLayoutChg chg="del">
          <pc:chgData name="David Wright" userId="a87a15d8-e9af-43f4-8752-ff9c2f8df3df" providerId="ADAL" clId="{7A4B0678-0BE6-4E30-865C-4AAA46EA3E4A}" dt="2022-04-14T12:49:06.588" v="10171" actId="2696"/>
          <pc:sldLayoutMkLst>
            <pc:docMk/>
            <pc:sldMasterMk cId="3610766780" sldId="2147483661"/>
            <pc:sldLayoutMk cId="3592013931" sldId="2147483671"/>
          </pc:sldLayoutMkLst>
        </pc:sldLayoutChg>
        <pc:sldLayoutChg chg="del">
          <pc:chgData name="David Wright" userId="a87a15d8-e9af-43f4-8752-ff9c2f8df3df" providerId="ADAL" clId="{7A4B0678-0BE6-4E30-865C-4AAA46EA3E4A}" dt="2022-04-14T12:49:07.418" v="10172" actId="2696"/>
          <pc:sldLayoutMkLst>
            <pc:docMk/>
            <pc:sldMasterMk cId="3610766780" sldId="2147483661"/>
            <pc:sldLayoutMk cId="3942701655" sldId="2147483672"/>
          </pc:sldLayoutMkLst>
        </pc:sldLayoutChg>
        <pc:sldLayoutChg chg="del">
          <pc:chgData name="David Wright" userId="a87a15d8-e9af-43f4-8752-ff9c2f8df3df" providerId="ADAL" clId="{7A4B0678-0BE6-4E30-865C-4AAA46EA3E4A}" dt="2022-04-14T12:49:08.090" v="10173" actId="2696"/>
          <pc:sldLayoutMkLst>
            <pc:docMk/>
            <pc:sldMasterMk cId="3610766780" sldId="2147483661"/>
            <pc:sldLayoutMk cId="1893276315" sldId="2147483673"/>
          </pc:sldLayoutMkLst>
        </pc:sldLayoutChg>
        <pc:sldLayoutChg chg="del">
          <pc:chgData name="David Wright" userId="a87a15d8-e9af-43f4-8752-ff9c2f8df3df" providerId="ADAL" clId="{7A4B0678-0BE6-4E30-865C-4AAA46EA3E4A}" dt="2022-04-14T12:49:08.669" v="10174" actId="2696"/>
          <pc:sldLayoutMkLst>
            <pc:docMk/>
            <pc:sldMasterMk cId="3610766780" sldId="2147483661"/>
            <pc:sldLayoutMk cId="2499222614" sldId="2147483674"/>
          </pc:sldLayoutMkLst>
        </pc:sldLayoutChg>
        <pc:sldLayoutChg chg="del">
          <pc:chgData name="David Wright" userId="a87a15d8-e9af-43f4-8752-ff9c2f8df3df" providerId="ADAL" clId="{7A4B0678-0BE6-4E30-865C-4AAA46EA3E4A}" dt="2022-04-14T12:49:09.216" v="10175" actId="2696"/>
          <pc:sldLayoutMkLst>
            <pc:docMk/>
            <pc:sldMasterMk cId="3610766780" sldId="2147483661"/>
            <pc:sldLayoutMk cId="2312567215" sldId="2147483675"/>
          </pc:sldLayoutMkLst>
        </pc:sldLayoutChg>
        <pc:sldLayoutChg chg="del">
          <pc:chgData name="David Wright" userId="a87a15d8-e9af-43f4-8752-ff9c2f8df3df" providerId="ADAL" clId="{7A4B0678-0BE6-4E30-865C-4AAA46EA3E4A}" dt="2022-04-14T12:49:09.656" v="10176" actId="2696"/>
          <pc:sldLayoutMkLst>
            <pc:docMk/>
            <pc:sldMasterMk cId="3610766780" sldId="2147483661"/>
            <pc:sldLayoutMk cId="3933595904" sldId="2147483676"/>
          </pc:sldLayoutMkLst>
        </pc:sldLayoutChg>
        <pc:sldLayoutChg chg="del">
          <pc:chgData name="David Wright" userId="a87a15d8-e9af-43f4-8752-ff9c2f8df3df" providerId="ADAL" clId="{7A4B0678-0BE6-4E30-865C-4AAA46EA3E4A}" dt="2022-04-14T12:49:10.060" v="10177" actId="2696"/>
          <pc:sldLayoutMkLst>
            <pc:docMk/>
            <pc:sldMasterMk cId="3610766780" sldId="2147483661"/>
            <pc:sldLayoutMk cId="4137598003" sldId="2147483677"/>
          </pc:sldLayoutMkLst>
        </pc:sldLayoutChg>
        <pc:sldLayoutChg chg="del">
          <pc:chgData name="David Wright" userId="a87a15d8-e9af-43f4-8752-ff9c2f8df3df" providerId="ADAL" clId="{7A4B0678-0BE6-4E30-865C-4AAA46EA3E4A}" dt="2022-04-14T12:49:10.400" v="10178" actId="2696"/>
          <pc:sldLayoutMkLst>
            <pc:docMk/>
            <pc:sldMasterMk cId="3610766780" sldId="2147483661"/>
            <pc:sldLayoutMk cId="1246686224" sldId="2147483678"/>
          </pc:sldLayoutMkLst>
        </pc:sldLayoutChg>
        <pc:sldLayoutChg chg="del">
          <pc:chgData name="David Wright" userId="a87a15d8-e9af-43f4-8752-ff9c2f8df3df" providerId="ADAL" clId="{7A4B0678-0BE6-4E30-865C-4AAA46EA3E4A}" dt="2022-04-14T12:49:10.666" v="10179" actId="2696"/>
          <pc:sldLayoutMkLst>
            <pc:docMk/>
            <pc:sldMasterMk cId="3610766780" sldId="2147483661"/>
            <pc:sldLayoutMk cId="148447712" sldId="2147483679"/>
          </pc:sldLayoutMkLst>
        </pc:sldLayoutChg>
        <pc:sldLayoutChg chg="del">
          <pc:chgData name="David Wright" userId="a87a15d8-e9af-43f4-8752-ff9c2f8df3df" providerId="ADAL" clId="{7A4B0678-0BE6-4E30-865C-4AAA46EA3E4A}" dt="2022-04-14T12:49:10.984" v="10180" actId="2696"/>
          <pc:sldLayoutMkLst>
            <pc:docMk/>
            <pc:sldMasterMk cId="3610766780" sldId="2147483661"/>
            <pc:sldLayoutMk cId="3140717066" sldId="2147483680"/>
          </pc:sldLayoutMkLst>
        </pc:sldLayoutChg>
        <pc:sldLayoutChg chg="del">
          <pc:chgData name="David Wright" userId="a87a15d8-e9af-43f4-8752-ff9c2f8df3df" providerId="ADAL" clId="{7A4B0678-0BE6-4E30-865C-4AAA46EA3E4A}" dt="2022-04-14T12:49:14.754" v="10181" actId="2696"/>
          <pc:sldLayoutMkLst>
            <pc:docMk/>
            <pc:sldMasterMk cId="3610766780" sldId="2147483661"/>
            <pc:sldLayoutMk cId="4235889483" sldId="2147483683"/>
          </pc:sldLayoutMkLst>
        </pc:sldLayoutChg>
        <pc:sldLayoutChg chg="del">
          <pc:chgData name="David Wright" userId="a87a15d8-e9af-43f4-8752-ff9c2f8df3df" providerId="ADAL" clId="{7A4B0678-0BE6-4E30-865C-4AAA46EA3E4A}" dt="2022-04-14T12:49:15.350" v="10182" actId="2696"/>
          <pc:sldLayoutMkLst>
            <pc:docMk/>
            <pc:sldMasterMk cId="3610766780" sldId="2147483661"/>
            <pc:sldLayoutMk cId="3832926993" sldId="2147483684"/>
          </pc:sldLayoutMkLst>
        </pc:sldLayoutChg>
        <pc:sldLayoutChg chg="del">
          <pc:chgData name="David Wright" userId="a87a15d8-e9af-43f4-8752-ff9c2f8df3df" providerId="ADAL" clId="{7A4B0678-0BE6-4E30-865C-4AAA46EA3E4A}" dt="2022-04-14T12:49:16.887" v="10183" actId="2696"/>
          <pc:sldLayoutMkLst>
            <pc:docMk/>
            <pc:sldMasterMk cId="3610766780" sldId="2147483661"/>
            <pc:sldLayoutMk cId="3392293068" sldId="2147483686"/>
          </pc:sldLayoutMkLst>
        </pc:sldLayoutChg>
        <pc:sldLayoutChg chg="del">
          <pc:chgData name="David Wright" userId="a87a15d8-e9af-43f4-8752-ff9c2f8df3df" providerId="ADAL" clId="{7A4B0678-0BE6-4E30-865C-4AAA46EA3E4A}" dt="2022-04-14T12:49:17.269" v="10184" actId="2696"/>
          <pc:sldLayoutMkLst>
            <pc:docMk/>
            <pc:sldMasterMk cId="3610766780" sldId="2147483661"/>
            <pc:sldLayoutMk cId="3107278674" sldId="2147483687"/>
          </pc:sldLayoutMkLst>
        </pc:sldLayoutChg>
        <pc:sldLayoutChg chg="del">
          <pc:chgData name="David Wright" userId="a87a15d8-e9af-43f4-8752-ff9c2f8df3df" providerId="ADAL" clId="{7A4B0678-0BE6-4E30-865C-4AAA46EA3E4A}" dt="2022-04-14T12:49:17.724" v="10185" actId="2696"/>
          <pc:sldLayoutMkLst>
            <pc:docMk/>
            <pc:sldMasterMk cId="3610766780" sldId="2147483661"/>
            <pc:sldLayoutMk cId="1864796158" sldId="2147483688"/>
          </pc:sldLayoutMkLst>
        </pc:sldLayoutChg>
        <pc:sldLayoutChg chg="del">
          <pc:chgData name="David Wright" userId="a87a15d8-e9af-43f4-8752-ff9c2f8df3df" providerId="ADAL" clId="{7A4B0678-0BE6-4E30-865C-4AAA46EA3E4A}" dt="2022-04-14T12:49:17.809" v="10186" actId="2696"/>
          <pc:sldLayoutMkLst>
            <pc:docMk/>
            <pc:sldMasterMk cId="3610766780" sldId="2147483661"/>
            <pc:sldLayoutMk cId="2763682887" sldId="2147483689"/>
          </pc:sldLayoutMkLst>
        </pc:sldLayoutChg>
        <pc:sldLayoutChg chg="del">
          <pc:chgData name="David Wright" userId="a87a15d8-e9af-43f4-8752-ff9c2f8df3df" providerId="ADAL" clId="{7A4B0678-0BE6-4E30-865C-4AAA46EA3E4A}" dt="2022-04-14T12:49:18.246" v="10187" actId="2696"/>
          <pc:sldLayoutMkLst>
            <pc:docMk/>
            <pc:sldMasterMk cId="3610766780" sldId="2147483661"/>
            <pc:sldLayoutMk cId="707098606" sldId="2147483690"/>
          </pc:sldLayoutMkLst>
        </pc:sldLayoutChg>
        <pc:sldLayoutChg chg="del">
          <pc:chgData name="David Wright" userId="a87a15d8-e9af-43f4-8752-ff9c2f8df3df" providerId="ADAL" clId="{7A4B0678-0BE6-4E30-865C-4AAA46EA3E4A}" dt="2022-04-14T12:49:18.534" v="10188" actId="2696"/>
          <pc:sldLayoutMkLst>
            <pc:docMk/>
            <pc:sldMasterMk cId="3610766780" sldId="2147483661"/>
            <pc:sldLayoutMk cId="1115374971" sldId="2147483691"/>
          </pc:sldLayoutMkLst>
        </pc:sldLayoutChg>
        <pc:sldLayoutChg chg="del">
          <pc:chgData name="David Wright" userId="a87a15d8-e9af-43f4-8752-ff9c2f8df3df" providerId="ADAL" clId="{7A4B0678-0BE6-4E30-865C-4AAA46EA3E4A}" dt="2022-04-14T12:49:18.830" v="10189" actId="2696"/>
          <pc:sldLayoutMkLst>
            <pc:docMk/>
            <pc:sldMasterMk cId="3610766780" sldId="2147483661"/>
            <pc:sldLayoutMk cId="3170969743" sldId="2147483692"/>
          </pc:sldLayoutMkLst>
        </pc:sldLayoutChg>
        <pc:sldLayoutChg chg="del">
          <pc:chgData name="David Wright" userId="a87a15d8-e9af-43f4-8752-ff9c2f8df3df" providerId="ADAL" clId="{7A4B0678-0BE6-4E30-865C-4AAA46EA3E4A}" dt="2022-04-14T12:49:19.032" v="10190" actId="2696"/>
          <pc:sldLayoutMkLst>
            <pc:docMk/>
            <pc:sldMasterMk cId="3610766780" sldId="2147483661"/>
            <pc:sldLayoutMk cId="2480676604" sldId="2147483693"/>
          </pc:sldLayoutMkLst>
        </pc:sldLayoutChg>
        <pc:sldLayoutChg chg="del">
          <pc:chgData name="David Wright" userId="a87a15d8-e9af-43f4-8752-ff9c2f8df3df" providerId="ADAL" clId="{7A4B0678-0BE6-4E30-865C-4AAA46EA3E4A}" dt="2022-04-14T12:49:19.429" v="10191" actId="2696"/>
          <pc:sldLayoutMkLst>
            <pc:docMk/>
            <pc:sldMasterMk cId="3610766780" sldId="2147483661"/>
            <pc:sldLayoutMk cId="3530483720" sldId="2147483694"/>
          </pc:sldLayoutMkLst>
        </pc:sldLayoutChg>
        <pc:sldLayoutChg chg="del">
          <pc:chgData name="David Wright" userId="a87a15d8-e9af-43f4-8752-ff9c2f8df3df" providerId="ADAL" clId="{7A4B0678-0BE6-4E30-865C-4AAA46EA3E4A}" dt="2022-04-14T12:49:19.549" v="10192" actId="2696"/>
          <pc:sldLayoutMkLst>
            <pc:docMk/>
            <pc:sldMasterMk cId="3610766780" sldId="2147483661"/>
            <pc:sldLayoutMk cId="854293113" sldId="2147483695"/>
          </pc:sldLayoutMkLst>
        </pc:sldLayoutChg>
        <pc:sldLayoutChg chg="del">
          <pc:chgData name="David Wright" userId="a87a15d8-e9af-43f4-8752-ff9c2f8df3df" providerId="ADAL" clId="{7A4B0678-0BE6-4E30-865C-4AAA46EA3E4A}" dt="2022-04-14T12:49:19.680" v="10193" actId="2696"/>
          <pc:sldLayoutMkLst>
            <pc:docMk/>
            <pc:sldMasterMk cId="3610766780" sldId="2147483661"/>
            <pc:sldLayoutMk cId="865070437" sldId="2147483696"/>
          </pc:sldLayoutMkLst>
        </pc:sldLayoutChg>
        <pc:sldLayoutChg chg="del">
          <pc:chgData name="David Wright" userId="a87a15d8-e9af-43f4-8752-ff9c2f8df3df" providerId="ADAL" clId="{7A4B0678-0BE6-4E30-865C-4AAA46EA3E4A}" dt="2022-04-14T12:49:19.830" v="10194" actId="2696"/>
          <pc:sldLayoutMkLst>
            <pc:docMk/>
            <pc:sldMasterMk cId="3610766780" sldId="2147483661"/>
            <pc:sldLayoutMk cId="160965617" sldId="2147483697"/>
          </pc:sldLayoutMkLst>
        </pc:sldLayoutChg>
        <pc:sldLayoutChg chg="del">
          <pc:chgData name="David Wright" userId="a87a15d8-e9af-43f4-8752-ff9c2f8df3df" providerId="ADAL" clId="{7A4B0678-0BE6-4E30-865C-4AAA46EA3E4A}" dt="2022-04-14T12:49:19.986" v="10195" actId="2696"/>
          <pc:sldLayoutMkLst>
            <pc:docMk/>
            <pc:sldMasterMk cId="3610766780" sldId="2147483661"/>
            <pc:sldLayoutMk cId="3318121762" sldId="2147483698"/>
          </pc:sldLayoutMkLst>
        </pc:sldLayoutChg>
        <pc:sldLayoutChg chg="del">
          <pc:chgData name="David Wright" userId="a87a15d8-e9af-43f4-8752-ff9c2f8df3df" providerId="ADAL" clId="{7A4B0678-0BE6-4E30-865C-4AAA46EA3E4A}" dt="2022-04-14T12:49:23.307" v="10196" actId="2696"/>
          <pc:sldLayoutMkLst>
            <pc:docMk/>
            <pc:sldMasterMk cId="3610766780" sldId="2147483661"/>
            <pc:sldLayoutMk cId="1542059625" sldId="2147483699"/>
          </pc:sldLayoutMkLst>
        </pc:sldLayoutChg>
        <pc:sldLayoutChg chg="del">
          <pc:chgData name="David Wright" userId="a87a15d8-e9af-43f4-8752-ff9c2f8df3df" providerId="ADAL" clId="{7A4B0678-0BE6-4E30-865C-4AAA46EA3E4A}" dt="2022-04-14T12:49:25.941" v="10197" actId="2696"/>
          <pc:sldLayoutMkLst>
            <pc:docMk/>
            <pc:sldMasterMk cId="3610766780" sldId="2147483661"/>
            <pc:sldLayoutMk cId="1751855330" sldId="2147483700"/>
          </pc:sldLayoutMkLst>
        </pc:sldLayoutChg>
        <pc:sldLayoutChg chg="del">
          <pc:chgData name="David Wright" userId="a87a15d8-e9af-43f4-8752-ff9c2f8df3df" providerId="ADAL" clId="{7A4B0678-0BE6-4E30-865C-4AAA46EA3E4A}" dt="2022-04-14T12:49:26.825" v="10198" actId="2696"/>
          <pc:sldLayoutMkLst>
            <pc:docMk/>
            <pc:sldMasterMk cId="3610766780" sldId="2147483661"/>
            <pc:sldLayoutMk cId="4014690667" sldId="2147483701"/>
          </pc:sldLayoutMkLst>
        </pc:sldLayoutChg>
        <pc:sldLayoutChg chg="del">
          <pc:chgData name="David Wright" userId="a87a15d8-e9af-43f4-8752-ff9c2f8df3df" providerId="ADAL" clId="{7A4B0678-0BE6-4E30-865C-4AAA46EA3E4A}" dt="2022-04-14T12:49:27.402" v="10199" actId="2696"/>
          <pc:sldLayoutMkLst>
            <pc:docMk/>
            <pc:sldMasterMk cId="3610766780" sldId="2147483661"/>
            <pc:sldLayoutMk cId="1872554517" sldId="2147483702"/>
          </pc:sldLayoutMkLst>
        </pc:sldLayoutChg>
        <pc:sldLayoutChg chg="del">
          <pc:chgData name="David Wright" userId="a87a15d8-e9af-43f4-8752-ff9c2f8df3df" providerId="ADAL" clId="{7A4B0678-0BE6-4E30-865C-4AAA46EA3E4A}" dt="2022-04-14T12:49:27.912" v="10200" actId="2696"/>
          <pc:sldLayoutMkLst>
            <pc:docMk/>
            <pc:sldMasterMk cId="3610766780" sldId="2147483661"/>
            <pc:sldLayoutMk cId="3169666574" sldId="2147483703"/>
          </pc:sldLayoutMkLst>
        </pc:sldLayoutChg>
        <pc:sldLayoutChg chg="del">
          <pc:chgData name="David Wright" userId="a87a15d8-e9af-43f4-8752-ff9c2f8df3df" providerId="ADAL" clId="{7A4B0678-0BE6-4E30-865C-4AAA46EA3E4A}" dt="2022-04-14T12:49:28.413" v="10201" actId="2696"/>
          <pc:sldLayoutMkLst>
            <pc:docMk/>
            <pc:sldMasterMk cId="3610766780" sldId="2147483661"/>
            <pc:sldLayoutMk cId="2492582430" sldId="2147483704"/>
          </pc:sldLayoutMkLst>
        </pc:sldLayoutChg>
        <pc:sldLayoutChg chg="del">
          <pc:chgData name="David Wright" userId="a87a15d8-e9af-43f4-8752-ff9c2f8df3df" providerId="ADAL" clId="{7A4B0678-0BE6-4E30-865C-4AAA46EA3E4A}" dt="2022-04-14T12:49:28.866" v="10202" actId="2696"/>
          <pc:sldLayoutMkLst>
            <pc:docMk/>
            <pc:sldMasterMk cId="3610766780" sldId="2147483661"/>
            <pc:sldLayoutMk cId="3534549483" sldId="2147483705"/>
          </pc:sldLayoutMkLst>
        </pc:sldLayoutChg>
        <pc:sldLayoutChg chg="del">
          <pc:chgData name="David Wright" userId="a87a15d8-e9af-43f4-8752-ff9c2f8df3df" providerId="ADAL" clId="{7A4B0678-0BE6-4E30-865C-4AAA46EA3E4A}" dt="2022-04-14T12:49:29.237" v="10203" actId="2696"/>
          <pc:sldLayoutMkLst>
            <pc:docMk/>
            <pc:sldMasterMk cId="3610766780" sldId="2147483661"/>
            <pc:sldLayoutMk cId="3092776022" sldId="2147483706"/>
          </pc:sldLayoutMkLst>
        </pc:sldLayoutChg>
        <pc:sldLayoutChg chg="del">
          <pc:chgData name="David Wright" userId="a87a15d8-e9af-43f4-8752-ff9c2f8df3df" providerId="ADAL" clId="{7A4B0678-0BE6-4E30-865C-4AAA46EA3E4A}" dt="2022-04-14T12:49:29.562" v="10204" actId="2696"/>
          <pc:sldLayoutMkLst>
            <pc:docMk/>
            <pc:sldMasterMk cId="3610766780" sldId="2147483661"/>
            <pc:sldLayoutMk cId="3740571293" sldId="2147483707"/>
          </pc:sldLayoutMkLst>
        </pc:sldLayoutChg>
        <pc:sldLayoutChg chg="del">
          <pc:chgData name="David Wright" userId="a87a15d8-e9af-43f4-8752-ff9c2f8df3df" providerId="ADAL" clId="{7A4B0678-0BE6-4E30-865C-4AAA46EA3E4A}" dt="2022-04-14T12:49:29.809" v="10205" actId="2696"/>
          <pc:sldLayoutMkLst>
            <pc:docMk/>
            <pc:sldMasterMk cId="3610766780" sldId="2147483661"/>
            <pc:sldLayoutMk cId="2573845410" sldId="2147483708"/>
          </pc:sldLayoutMkLst>
        </pc:sldLayoutChg>
        <pc:sldLayoutChg chg="del">
          <pc:chgData name="David Wright" userId="a87a15d8-e9af-43f4-8752-ff9c2f8df3df" providerId="ADAL" clId="{7A4B0678-0BE6-4E30-865C-4AAA46EA3E4A}" dt="2022-04-14T12:49:30.100" v="10206" actId="2696"/>
          <pc:sldLayoutMkLst>
            <pc:docMk/>
            <pc:sldMasterMk cId="3610766780" sldId="2147483661"/>
            <pc:sldLayoutMk cId="1048916720" sldId="2147483709"/>
          </pc:sldLayoutMkLst>
        </pc:sldLayoutChg>
        <pc:sldLayoutChg chg="del">
          <pc:chgData name="David Wright" userId="a87a15d8-e9af-43f4-8752-ff9c2f8df3df" providerId="ADAL" clId="{7A4B0678-0BE6-4E30-865C-4AAA46EA3E4A}" dt="2022-04-14T12:49:30.349" v="10207" actId="2696"/>
          <pc:sldLayoutMkLst>
            <pc:docMk/>
            <pc:sldMasterMk cId="3610766780" sldId="2147483661"/>
            <pc:sldLayoutMk cId="1885058273" sldId="2147483710"/>
          </pc:sldLayoutMkLst>
        </pc:sldLayoutChg>
        <pc:sldLayoutChg chg="del">
          <pc:chgData name="David Wright" userId="a87a15d8-e9af-43f4-8752-ff9c2f8df3df" providerId="ADAL" clId="{7A4B0678-0BE6-4E30-865C-4AAA46EA3E4A}" dt="2022-04-14T12:49:30.650" v="10208" actId="2696"/>
          <pc:sldLayoutMkLst>
            <pc:docMk/>
            <pc:sldMasterMk cId="3610766780" sldId="2147483661"/>
            <pc:sldLayoutMk cId="1504224877" sldId="2147483711"/>
          </pc:sldLayoutMkLst>
        </pc:sldLayoutChg>
        <pc:sldLayoutChg chg="del">
          <pc:chgData name="David Wright" userId="a87a15d8-e9af-43f4-8752-ff9c2f8df3df" providerId="ADAL" clId="{7A4B0678-0BE6-4E30-865C-4AAA46EA3E4A}" dt="2022-04-14T12:49:30.874" v="10209" actId="2696"/>
          <pc:sldLayoutMkLst>
            <pc:docMk/>
            <pc:sldMasterMk cId="3610766780" sldId="2147483661"/>
            <pc:sldLayoutMk cId="3963878640" sldId="2147483712"/>
          </pc:sldLayoutMkLst>
        </pc:sldLayoutChg>
        <pc:sldLayoutChg chg="del">
          <pc:chgData name="David Wright" userId="a87a15d8-e9af-43f4-8752-ff9c2f8df3df" providerId="ADAL" clId="{7A4B0678-0BE6-4E30-865C-4AAA46EA3E4A}" dt="2022-04-14T12:49:31.114" v="10210" actId="2696"/>
          <pc:sldLayoutMkLst>
            <pc:docMk/>
            <pc:sldMasterMk cId="3610766780" sldId="2147483661"/>
            <pc:sldLayoutMk cId="1953783648" sldId="2147483713"/>
          </pc:sldLayoutMkLst>
        </pc:sldLayoutChg>
        <pc:sldLayoutChg chg="del">
          <pc:chgData name="David Wright" userId="a87a15d8-e9af-43f4-8752-ff9c2f8df3df" providerId="ADAL" clId="{7A4B0678-0BE6-4E30-865C-4AAA46EA3E4A}" dt="2022-04-14T12:49:31.346" v="10211" actId="2696"/>
          <pc:sldLayoutMkLst>
            <pc:docMk/>
            <pc:sldMasterMk cId="3610766780" sldId="2147483661"/>
            <pc:sldLayoutMk cId="41906806" sldId="2147483714"/>
          </pc:sldLayoutMkLst>
        </pc:sldLayoutChg>
        <pc:sldLayoutChg chg="del">
          <pc:chgData name="David Wright" userId="a87a15d8-e9af-43f4-8752-ff9c2f8df3df" providerId="ADAL" clId="{7A4B0678-0BE6-4E30-865C-4AAA46EA3E4A}" dt="2022-04-14T12:49:31.593" v="10212" actId="2696"/>
          <pc:sldLayoutMkLst>
            <pc:docMk/>
            <pc:sldMasterMk cId="3610766780" sldId="2147483661"/>
            <pc:sldLayoutMk cId="4282904122" sldId="2147483715"/>
          </pc:sldLayoutMkLst>
        </pc:sldLayoutChg>
        <pc:sldLayoutChg chg="del">
          <pc:chgData name="David Wright" userId="a87a15d8-e9af-43f4-8752-ff9c2f8df3df" providerId="ADAL" clId="{7A4B0678-0BE6-4E30-865C-4AAA46EA3E4A}" dt="2022-04-14T12:49:31.799" v="10213" actId="2696"/>
          <pc:sldLayoutMkLst>
            <pc:docMk/>
            <pc:sldMasterMk cId="3610766780" sldId="2147483661"/>
            <pc:sldLayoutMk cId="4081251616" sldId="2147483716"/>
          </pc:sldLayoutMkLst>
        </pc:sldLayoutChg>
        <pc:sldLayoutChg chg="del">
          <pc:chgData name="David Wright" userId="a87a15d8-e9af-43f4-8752-ff9c2f8df3df" providerId="ADAL" clId="{7A4B0678-0BE6-4E30-865C-4AAA46EA3E4A}" dt="2022-04-14T12:49:32.186" v="10214" actId="2696"/>
          <pc:sldLayoutMkLst>
            <pc:docMk/>
            <pc:sldMasterMk cId="3610766780" sldId="2147483661"/>
            <pc:sldLayoutMk cId="652514788" sldId="2147483717"/>
          </pc:sldLayoutMkLst>
        </pc:sldLayoutChg>
        <pc:sldLayoutChg chg="del">
          <pc:chgData name="David Wright" userId="a87a15d8-e9af-43f4-8752-ff9c2f8df3df" providerId="ADAL" clId="{7A4B0678-0BE6-4E30-865C-4AAA46EA3E4A}" dt="2022-04-14T12:49:32.243" v="10215" actId="2696"/>
          <pc:sldLayoutMkLst>
            <pc:docMk/>
            <pc:sldMasterMk cId="3610766780" sldId="2147483661"/>
            <pc:sldLayoutMk cId="3116762771" sldId="2147483718"/>
          </pc:sldLayoutMkLst>
        </pc:sldLayoutChg>
        <pc:sldLayoutChg chg="del">
          <pc:chgData name="David Wright" userId="a87a15d8-e9af-43f4-8752-ff9c2f8df3df" providerId="ADAL" clId="{7A4B0678-0BE6-4E30-865C-4AAA46EA3E4A}" dt="2022-04-14T12:49:32.471" v="10216" actId="2696"/>
          <pc:sldLayoutMkLst>
            <pc:docMk/>
            <pc:sldMasterMk cId="3610766780" sldId="2147483661"/>
            <pc:sldLayoutMk cId="3504899502" sldId="2147483719"/>
          </pc:sldLayoutMkLst>
        </pc:sldLayoutChg>
        <pc:sldLayoutChg chg="del">
          <pc:chgData name="David Wright" userId="a87a15d8-e9af-43f4-8752-ff9c2f8df3df" providerId="ADAL" clId="{7A4B0678-0BE6-4E30-865C-4AAA46EA3E4A}" dt="2022-04-14T12:49:32.634" v="10217" actId="2696"/>
          <pc:sldLayoutMkLst>
            <pc:docMk/>
            <pc:sldMasterMk cId="3610766780" sldId="2147483661"/>
            <pc:sldLayoutMk cId="183917814" sldId="2147483720"/>
          </pc:sldLayoutMkLst>
        </pc:sldLayoutChg>
        <pc:sldLayoutChg chg="del">
          <pc:chgData name="David Wright" userId="a87a15d8-e9af-43f4-8752-ff9c2f8df3df" providerId="ADAL" clId="{7A4B0678-0BE6-4E30-865C-4AAA46EA3E4A}" dt="2022-04-14T12:49:32.868" v="10218" actId="2696"/>
          <pc:sldLayoutMkLst>
            <pc:docMk/>
            <pc:sldMasterMk cId="3610766780" sldId="2147483661"/>
            <pc:sldLayoutMk cId="2030561486" sldId="2147483721"/>
          </pc:sldLayoutMkLst>
        </pc:sldLayoutChg>
        <pc:sldLayoutChg chg="del">
          <pc:chgData name="David Wright" userId="a87a15d8-e9af-43f4-8752-ff9c2f8df3df" providerId="ADAL" clId="{7A4B0678-0BE6-4E30-865C-4AAA46EA3E4A}" dt="2022-04-14T12:49:33.057" v="10219" actId="2696"/>
          <pc:sldLayoutMkLst>
            <pc:docMk/>
            <pc:sldMasterMk cId="3610766780" sldId="2147483661"/>
            <pc:sldLayoutMk cId="2733262214" sldId="2147483722"/>
          </pc:sldLayoutMkLst>
        </pc:sldLayoutChg>
        <pc:sldLayoutChg chg="del">
          <pc:chgData name="David Wright" userId="a87a15d8-e9af-43f4-8752-ff9c2f8df3df" providerId="ADAL" clId="{7A4B0678-0BE6-4E30-865C-4AAA46EA3E4A}" dt="2022-04-14T12:49:33.291" v="10220" actId="2696"/>
          <pc:sldLayoutMkLst>
            <pc:docMk/>
            <pc:sldMasterMk cId="3610766780" sldId="2147483661"/>
            <pc:sldLayoutMk cId="204314123" sldId="2147483723"/>
          </pc:sldLayoutMkLst>
        </pc:sldLayoutChg>
        <pc:sldLayoutChg chg="del">
          <pc:chgData name="David Wright" userId="a87a15d8-e9af-43f4-8752-ff9c2f8df3df" providerId="ADAL" clId="{7A4B0678-0BE6-4E30-865C-4AAA46EA3E4A}" dt="2022-04-14T12:49:33.487" v="10221" actId="2696"/>
          <pc:sldLayoutMkLst>
            <pc:docMk/>
            <pc:sldMasterMk cId="3610766780" sldId="2147483661"/>
            <pc:sldLayoutMk cId="974957233" sldId="2147483724"/>
          </pc:sldLayoutMkLst>
        </pc:sldLayoutChg>
        <pc:sldLayoutChg chg="del">
          <pc:chgData name="David Wright" userId="a87a15d8-e9af-43f4-8752-ff9c2f8df3df" providerId="ADAL" clId="{7A4B0678-0BE6-4E30-865C-4AAA46EA3E4A}" dt="2022-04-14T12:49:33.803" v="10222" actId="2696"/>
          <pc:sldLayoutMkLst>
            <pc:docMk/>
            <pc:sldMasterMk cId="3610766780" sldId="2147483661"/>
            <pc:sldLayoutMk cId="2467631708" sldId="2147483725"/>
          </pc:sldLayoutMkLst>
        </pc:sldLayoutChg>
        <pc:sldLayoutChg chg="del">
          <pc:chgData name="David Wright" userId="a87a15d8-e9af-43f4-8752-ff9c2f8df3df" providerId="ADAL" clId="{7A4B0678-0BE6-4E30-865C-4AAA46EA3E4A}" dt="2022-04-14T12:49:33.963" v="10223" actId="2696"/>
          <pc:sldLayoutMkLst>
            <pc:docMk/>
            <pc:sldMasterMk cId="3610766780" sldId="2147483661"/>
            <pc:sldLayoutMk cId="1334761967" sldId="2147483726"/>
          </pc:sldLayoutMkLst>
        </pc:sldLayoutChg>
        <pc:sldLayoutChg chg="del">
          <pc:chgData name="David Wright" userId="a87a15d8-e9af-43f4-8752-ff9c2f8df3df" providerId="ADAL" clId="{7A4B0678-0BE6-4E30-865C-4AAA46EA3E4A}" dt="2022-04-14T12:49:34.228" v="10224" actId="2696"/>
          <pc:sldLayoutMkLst>
            <pc:docMk/>
            <pc:sldMasterMk cId="3610766780" sldId="2147483661"/>
            <pc:sldLayoutMk cId="3112167762" sldId="2147483727"/>
          </pc:sldLayoutMkLst>
        </pc:sldLayoutChg>
        <pc:sldLayoutChg chg="del">
          <pc:chgData name="David Wright" userId="a87a15d8-e9af-43f4-8752-ff9c2f8df3df" providerId="ADAL" clId="{7A4B0678-0BE6-4E30-865C-4AAA46EA3E4A}" dt="2022-04-14T12:49:34.349" v="10225" actId="2696"/>
          <pc:sldLayoutMkLst>
            <pc:docMk/>
            <pc:sldMasterMk cId="3610766780" sldId="2147483661"/>
            <pc:sldLayoutMk cId="2009666428" sldId="2147483728"/>
          </pc:sldLayoutMkLst>
        </pc:sldLayoutChg>
        <pc:sldLayoutChg chg="del">
          <pc:chgData name="David Wright" userId="a87a15d8-e9af-43f4-8752-ff9c2f8df3df" providerId="ADAL" clId="{7A4B0678-0BE6-4E30-865C-4AAA46EA3E4A}" dt="2022-04-14T12:49:34.773" v="10226" actId="2696"/>
          <pc:sldLayoutMkLst>
            <pc:docMk/>
            <pc:sldMasterMk cId="3610766780" sldId="2147483661"/>
            <pc:sldLayoutMk cId="1793941253" sldId="2147483729"/>
          </pc:sldLayoutMkLst>
        </pc:sldLayoutChg>
        <pc:sldLayoutChg chg="del">
          <pc:chgData name="David Wright" userId="a87a15d8-e9af-43f4-8752-ff9c2f8df3df" providerId="ADAL" clId="{7A4B0678-0BE6-4E30-865C-4AAA46EA3E4A}" dt="2022-04-14T12:49:34.812" v="10227" actId="2696"/>
          <pc:sldLayoutMkLst>
            <pc:docMk/>
            <pc:sldMasterMk cId="3610766780" sldId="2147483661"/>
            <pc:sldLayoutMk cId="1338566154" sldId="2147483730"/>
          </pc:sldLayoutMkLst>
        </pc:sldLayoutChg>
      </pc:sldMasterChg>
      <pc:sldMasterChg chg="del delSldLayout modSldLayout">
        <pc:chgData name="David Wright" userId="a87a15d8-e9af-43f4-8752-ff9c2f8df3df" providerId="ADAL" clId="{7A4B0678-0BE6-4E30-865C-4AAA46EA3E4A}" dt="2022-04-14T12:49:49.889" v="10296" actId="2696"/>
        <pc:sldMasterMkLst>
          <pc:docMk/>
          <pc:sldMasterMk cId="3172472710" sldId="2147483734"/>
        </pc:sldMasterMkLst>
        <pc:sldLayoutChg chg="del">
          <pc:chgData name="David Wright" userId="a87a15d8-e9af-43f4-8752-ff9c2f8df3df" providerId="ADAL" clId="{7A4B0678-0BE6-4E30-865C-4AAA46EA3E4A}" dt="2022-04-14T12:49:49.240" v="10228" actId="2696"/>
          <pc:sldLayoutMkLst>
            <pc:docMk/>
            <pc:sldMasterMk cId="3172472710" sldId="2147483734"/>
            <pc:sldLayoutMk cId="2099379864" sldId="2147483735"/>
          </pc:sldLayoutMkLst>
        </pc:sldLayoutChg>
        <pc:sldLayoutChg chg="del">
          <pc:chgData name="David Wright" userId="a87a15d8-e9af-43f4-8752-ff9c2f8df3df" providerId="ADAL" clId="{7A4B0678-0BE6-4E30-865C-4AAA46EA3E4A}" dt="2022-04-14T12:49:49.251" v="10229" actId="2696"/>
          <pc:sldLayoutMkLst>
            <pc:docMk/>
            <pc:sldMasterMk cId="3172472710" sldId="2147483734"/>
            <pc:sldLayoutMk cId="2977501173" sldId="2147483736"/>
          </pc:sldLayoutMkLst>
        </pc:sldLayoutChg>
        <pc:sldLayoutChg chg="del">
          <pc:chgData name="David Wright" userId="a87a15d8-e9af-43f4-8752-ff9c2f8df3df" providerId="ADAL" clId="{7A4B0678-0BE6-4E30-865C-4AAA46EA3E4A}" dt="2022-04-14T12:49:49.262" v="10230" actId="2696"/>
          <pc:sldLayoutMkLst>
            <pc:docMk/>
            <pc:sldMasterMk cId="3172472710" sldId="2147483734"/>
            <pc:sldLayoutMk cId="3919942279" sldId="2147483737"/>
          </pc:sldLayoutMkLst>
        </pc:sldLayoutChg>
        <pc:sldLayoutChg chg="del">
          <pc:chgData name="David Wright" userId="a87a15d8-e9af-43f4-8752-ff9c2f8df3df" providerId="ADAL" clId="{7A4B0678-0BE6-4E30-865C-4AAA46EA3E4A}" dt="2022-04-14T12:49:49.274" v="10231" actId="2696"/>
          <pc:sldLayoutMkLst>
            <pc:docMk/>
            <pc:sldMasterMk cId="3172472710" sldId="2147483734"/>
            <pc:sldLayoutMk cId="1145236592" sldId="2147483738"/>
          </pc:sldLayoutMkLst>
        </pc:sldLayoutChg>
        <pc:sldLayoutChg chg="del">
          <pc:chgData name="David Wright" userId="a87a15d8-e9af-43f4-8752-ff9c2f8df3df" providerId="ADAL" clId="{7A4B0678-0BE6-4E30-865C-4AAA46EA3E4A}" dt="2022-04-14T12:49:49.285" v="10232" actId="2696"/>
          <pc:sldLayoutMkLst>
            <pc:docMk/>
            <pc:sldMasterMk cId="3172472710" sldId="2147483734"/>
            <pc:sldLayoutMk cId="3127922512" sldId="2147483739"/>
          </pc:sldLayoutMkLst>
        </pc:sldLayoutChg>
        <pc:sldLayoutChg chg="del">
          <pc:chgData name="David Wright" userId="a87a15d8-e9af-43f4-8752-ff9c2f8df3df" providerId="ADAL" clId="{7A4B0678-0BE6-4E30-865C-4AAA46EA3E4A}" dt="2022-04-14T12:49:49.294" v="10233" actId="2696"/>
          <pc:sldLayoutMkLst>
            <pc:docMk/>
            <pc:sldMasterMk cId="3172472710" sldId="2147483734"/>
            <pc:sldLayoutMk cId="4111699054" sldId="2147483740"/>
          </pc:sldLayoutMkLst>
        </pc:sldLayoutChg>
        <pc:sldLayoutChg chg="del">
          <pc:chgData name="David Wright" userId="a87a15d8-e9af-43f4-8752-ff9c2f8df3df" providerId="ADAL" clId="{7A4B0678-0BE6-4E30-865C-4AAA46EA3E4A}" dt="2022-04-14T12:49:49.303" v="10234" actId="2696"/>
          <pc:sldLayoutMkLst>
            <pc:docMk/>
            <pc:sldMasterMk cId="3172472710" sldId="2147483734"/>
            <pc:sldLayoutMk cId="2870558684" sldId="2147483741"/>
          </pc:sldLayoutMkLst>
        </pc:sldLayoutChg>
        <pc:sldLayoutChg chg="del">
          <pc:chgData name="David Wright" userId="a87a15d8-e9af-43f4-8752-ff9c2f8df3df" providerId="ADAL" clId="{7A4B0678-0BE6-4E30-865C-4AAA46EA3E4A}" dt="2022-04-14T12:49:49.312" v="10235" actId="2696"/>
          <pc:sldLayoutMkLst>
            <pc:docMk/>
            <pc:sldMasterMk cId="3172472710" sldId="2147483734"/>
            <pc:sldLayoutMk cId="2139123438" sldId="2147483742"/>
          </pc:sldLayoutMkLst>
        </pc:sldLayoutChg>
        <pc:sldLayoutChg chg="del">
          <pc:chgData name="David Wright" userId="a87a15d8-e9af-43f4-8752-ff9c2f8df3df" providerId="ADAL" clId="{7A4B0678-0BE6-4E30-865C-4AAA46EA3E4A}" dt="2022-04-14T12:49:49.321" v="10236" actId="2696"/>
          <pc:sldLayoutMkLst>
            <pc:docMk/>
            <pc:sldMasterMk cId="3172472710" sldId="2147483734"/>
            <pc:sldLayoutMk cId="2325975580" sldId="2147483743"/>
          </pc:sldLayoutMkLst>
        </pc:sldLayoutChg>
        <pc:sldLayoutChg chg="del">
          <pc:chgData name="David Wright" userId="a87a15d8-e9af-43f4-8752-ff9c2f8df3df" providerId="ADAL" clId="{7A4B0678-0BE6-4E30-865C-4AAA46EA3E4A}" dt="2022-04-14T12:49:49.331" v="10237" actId="2696"/>
          <pc:sldLayoutMkLst>
            <pc:docMk/>
            <pc:sldMasterMk cId="3172472710" sldId="2147483734"/>
            <pc:sldLayoutMk cId="1024993939" sldId="2147483744"/>
          </pc:sldLayoutMkLst>
        </pc:sldLayoutChg>
        <pc:sldLayoutChg chg="del">
          <pc:chgData name="David Wright" userId="a87a15d8-e9af-43f4-8752-ff9c2f8df3df" providerId="ADAL" clId="{7A4B0678-0BE6-4E30-865C-4AAA46EA3E4A}" dt="2022-04-14T12:49:49.339" v="10238" actId="2696"/>
          <pc:sldLayoutMkLst>
            <pc:docMk/>
            <pc:sldMasterMk cId="3172472710" sldId="2147483734"/>
            <pc:sldLayoutMk cId="419549613" sldId="2147483745"/>
          </pc:sldLayoutMkLst>
        </pc:sldLayoutChg>
        <pc:sldLayoutChg chg="del">
          <pc:chgData name="David Wright" userId="a87a15d8-e9af-43f4-8752-ff9c2f8df3df" providerId="ADAL" clId="{7A4B0678-0BE6-4E30-865C-4AAA46EA3E4A}" dt="2022-04-14T12:49:49.348" v="10239" actId="2696"/>
          <pc:sldLayoutMkLst>
            <pc:docMk/>
            <pc:sldMasterMk cId="3172472710" sldId="2147483734"/>
            <pc:sldLayoutMk cId="1132119844" sldId="2147483746"/>
          </pc:sldLayoutMkLst>
        </pc:sldLayoutChg>
        <pc:sldLayoutChg chg="del">
          <pc:chgData name="David Wright" userId="a87a15d8-e9af-43f4-8752-ff9c2f8df3df" providerId="ADAL" clId="{7A4B0678-0BE6-4E30-865C-4AAA46EA3E4A}" dt="2022-04-14T12:49:49.357" v="10240" actId="2696"/>
          <pc:sldLayoutMkLst>
            <pc:docMk/>
            <pc:sldMasterMk cId="3172472710" sldId="2147483734"/>
            <pc:sldLayoutMk cId="3629090284" sldId="2147483747"/>
          </pc:sldLayoutMkLst>
        </pc:sldLayoutChg>
        <pc:sldLayoutChg chg="del">
          <pc:chgData name="David Wright" userId="a87a15d8-e9af-43f4-8752-ff9c2f8df3df" providerId="ADAL" clId="{7A4B0678-0BE6-4E30-865C-4AAA46EA3E4A}" dt="2022-04-14T12:49:49.365" v="10241" actId="2696"/>
          <pc:sldLayoutMkLst>
            <pc:docMk/>
            <pc:sldMasterMk cId="3172472710" sldId="2147483734"/>
            <pc:sldLayoutMk cId="8143193" sldId="2147483748"/>
          </pc:sldLayoutMkLst>
        </pc:sldLayoutChg>
        <pc:sldLayoutChg chg="del">
          <pc:chgData name="David Wright" userId="a87a15d8-e9af-43f4-8752-ff9c2f8df3df" providerId="ADAL" clId="{7A4B0678-0BE6-4E30-865C-4AAA46EA3E4A}" dt="2022-04-14T12:49:49.375" v="10242" actId="2696"/>
          <pc:sldLayoutMkLst>
            <pc:docMk/>
            <pc:sldMasterMk cId="3172472710" sldId="2147483734"/>
            <pc:sldLayoutMk cId="2421176178" sldId="2147483749"/>
          </pc:sldLayoutMkLst>
        </pc:sldLayoutChg>
        <pc:sldLayoutChg chg="del">
          <pc:chgData name="David Wright" userId="a87a15d8-e9af-43f4-8752-ff9c2f8df3df" providerId="ADAL" clId="{7A4B0678-0BE6-4E30-865C-4AAA46EA3E4A}" dt="2022-04-14T12:49:49.384" v="10243" actId="2696"/>
          <pc:sldLayoutMkLst>
            <pc:docMk/>
            <pc:sldMasterMk cId="3172472710" sldId="2147483734"/>
            <pc:sldLayoutMk cId="2239192379" sldId="2147483750"/>
          </pc:sldLayoutMkLst>
        </pc:sldLayoutChg>
        <pc:sldLayoutChg chg="del">
          <pc:chgData name="David Wright" userId="a87a15d8-e9af-43f4-8752-ff9c2f8df3df" providerId="ADAL" clId="{7A4B0678-0BE6-4E30-865C-4AAA46EA3E4A}" dt="2022-04-14T12:49:49.395" v="10244" actId="2696"/>
          <pc:sldLayoutMkLst>
            <pc:docMk/>
            <pc:sldMasterMk cId="3172472710" sldId="2147483734"/>
            <pc:sldLayoutMk cId="1588198218" sldId="2147483751"/>
          </pc:sldLayoutMkLst>
        </pc:sldLayoutChg>
        <pc:sldLayoutChg chg="del">
          <pc:chgData name="David Wright" userId="a87a15d8-e9af-43f4-8752-ff9c2f8df3df" providerId="ADAL" clId="{7A4B0678-0BE6-4E30-865C-4AAA46EA3E4A}" dt="2022-04-14T12:49:49.405" v="10245" actId="2696"/>
          <pc:sldLayoutMkLst>
            <pc:docMk/>
            <pc:sldMasterMk cId="3172472710" sldId="2147483734"/>
            <pc:sldLayoutMk cId="3933255713" sldId="2147483752"/>
          </pc:sldLayoutMkLst>
        </pc:sldLayoutChg>
        <pc:sldLayoutChg chg="del">
          <pc:chgData name="David Wright" userId="a87a15d8-e9af-43f4-8752-ff9c2f8df3df" providerId="ADAL" clId="{7A4B0678-0BE6-4E30-865C-4AAA46EA3E4A}" dt="2022-04-14T12:49:49.414" v="10246" actId="2696"/>
          <pc:sldLayoutMkLst>
            <pc:docMk/>
            <pc:sldMasterMk cId="3172472710" sldId="2147483734"/>
            <pc:sldLayoutMk cId="4197112943" sldId="2147483753"/>
          </pc:sldLayoutMkLst>
        </pc:sldLayoutChg>
        <pc:sldLayoutChg chg="del">
          <pc:chgData name="David Wright" userId="a87a15d8-e9af-43f4-8752-ff9c2f8df3df" providerId="ADAL" clId="{7A4B0678-0BE6-4E30-865C-4AAA46EA3E4A}" dt="2022-04-14T12:49:49.422" v="10247" actId="2696"/>
          <pc:sldLayoutMkLst>
            <pc:docMk/>
            <pc:sldMasterMk cId="3172472710" sldId="2147483734"/>
            <pc:sldLayoutMk cId="801499839" sldId="2147483754"/>
          </pc:sldLayoutMkLst>
        </pc:sldLayoutChg>
        <pc:sldLayoutChg chg="del">
          <pc:chgData name="David Wright" userId="a87a15d8-e9af-43f4-8752-ff9c2f8df3df" providerId="ADAL" clId="{7A4B0678-0BE6-4E30-865C-4AAA46EA3E4A}" dt="2022-04-14T12:49:49.431" v="10248" actId="2696"/>
          <pc:sldLayoutMkLst>
            <pc:docMk/>
            <pc:sldMasterMk cId="3172472710" sldId="2147483734"/>
            <pc:sldLayoutMk cId="3297415921" sldId="2147483755"/>
          </pc:sldLayoutMkLst>
        </pc:sldLayoutChg>
        <pc:sldLayoutChg chg="del">
          <pc:chgData name="David Wright" userId="a87a15d8-e9af-43f4-8752-ff9c2f8df3df" providerId="ADAL" clId="{7A4B0678-0BE6-4E30-865C-4AAA46EA3E4A}" dt="2022-04-14T12:49:49.440" v="10249" actId="2696"/>
          <pc:sldLayoutMkLst>
            <pc:docMk/>
            <pc:sldMasterMk cId="3172472710" sldId="2147483734"/>
            <pc:sldLayoutMk cId="2472373312" sldId="2147483756"/>
          </pc:sldLayoutMkLst>
        </pc:sldLayoutChg>
        <pc:sldLayoutChg chg="del">
          <pc:chgData name="David Wright" userId="a87a15d8-e9af-43f4-8752-ff9c2f8df3df" providerId="ADAL" clId="{7A4B0678-0BE6-4E30-865C-4AAA46EA3E4A}" dt="2022-04-14T12:49:49.448" v="10250" actId="2696"/>
          <pc:sldLayoutMkLst>
            <pc:docMk/>
            <pc:sldMasterMk cId="3172472710" sldId="2147483734"/>
            <pc:sldLayoutMk cId="4277718703" sldId="2147483757"/>
          </pc:sldLayoutMkLst>
        </pc:sldLayoutChg>
        <pc:sldLayoutChg chg="del">
          <pc:chgData name="David Wright" userId="a87a15d8-e9af-43f4-8752-ff9c2f8df3df" providerId="ADAL" clId="{7A4B0678-0BE6-4E30-865C-4AAA46EA3E4A}" dt="2022-04-14T12:49:49.457" v="10251" actId="2696"/>
          <pc:sldLayoutMkLst>
            <pc:docMk/>
            <pc:sldMasterMk cId="3172472710" sldId="2147483734"/>
            <pc:sldLayoutMk cId="116945104" sldId="2147483758"/>
          </pc:sldLayoutMkLst>
        </pc:sldLayoutChg>
        <pc:sldLayoutChg chg="del">
          <pc:chgData name="David Wright" userId="a87a15d8-e9af-43f4-8752-ff9c2f8df3df" providerId="ADAL" clId="{7A4B0678-0BE6-4E30-865C-4AAA46EA3E4A}" dt="2022-04-14T12:49:49.466" v="10252" actId="2696"/>
          <pc:sldLayoutMkLst>
            <pc:docMk/>
            <pc:sldMasterMk cId="3172472710" sldId="2147483734"/>
            <pc:sldLayoutMk cId="1715109298" sldId="2147483759"/>
          </pc:sldLayoutMkLst>
        </pc:sldLayoutChg>
        <pc:sldLayoutChg chg="del">
          <pc:chgData name="David Wright" userId="a87a15d8-e9af-43f4-8752-ff9c2f8df3df" providerId="ADAL" clId="{7A4B0678-0BE6-4E30-865C-4AAA46EA3E4A}" dt="2022-04-14T12:49:49.473" v="10253" actId="2696"/>
          <pc:sldLayoutMkLst>
            <pc:docMk/>
            <pc:sldMasterMk cId="3172472710" sldId="2147483734"/>
            <pc:sldLayoutMk cId="3426768686" sldId="2147483760"/>
          </pc:sldLayoutMkLst>
        </pc:sldLayoutChg>
        <pc:sldLayoutChg chg="del">
          <pc:chgData name="David Wright" userId="a87a15d8-e9af-43f4-8752-ff9c2f8df3df" providerId="ADAL" clId="{7A4B0678-0BE6-4E30-865C-4AAA46EA3E4A}" dt="2022-04-14T12:49:49.482" v="10254" actId="2696"/>
          <pc:sldLayoutMkLst>
            <pc:docMk/>
            <pc:sldMasterMk cId="3172472710" sldId="2147483734"/>
            <pc:sldLayoutMk cId="777982788" sldId="2147483761"/>
          </pc:sldLayoutMkLst>
        </pc:sldLayoutChg>
        <pc:sldLayoutChg chg="del">
          <pc:chgData name="David Wright" userId="a87a15d8-e9af-43f4-8752-ff9c2f8df3df" providerId="ADAL" clId="{7A4B0678-0BE6-4E30-865C-4AAA46EA3E4A}" dt="2022-04-14T12:49:49.491" v="10255" actId="2696"/>
          <pc:sldLayoutMkLst>
            <pc:docMk/>
            <pc:sldMasterMk cId="3172472710" sldId="2147483734"/>
            <pc:sldLayoutMk cId="3005829893" sldId="2147483762"/>
          </pc:sldLayoutMkLst>
        </pc:sldLayoutChg>
        <pc:sldLayoutChg chg="del">
          <pc:chgData name="David Wright" userId="a87a15d8-e9af-43f4-8752-ff9c2f8df3df" providerId="ADAL" clId="{7A4B0678-0BE6-4E30-865C-4AAA46EA3E4A}" dt="2022-04-14T12:49:49.499" v="10256" actId="2696"/>
          <pc:sldLayoutMkLst>
            <pc:docMk/>
            <pc:sldMasterMk cId="3172472710" sldId="2147483734"/>
            <pc:sldLayoutMk cId="1070385801" sldId="2147483763"/>
          </pc:sldLayoutMkLst>
        </pc:sldLayoutChg>
        <pc:sldLayoutChg chg="del">
          <pc:chgData name="David Wright" userId="a87a15d8-e9af-43f4-8752-ff9c2f8df3df" providerId="ADAL" clId="{7A4B0678-0BE6-4E30-865C-4AAA46EA3E4A}" dt="2022-04-14T12:49:49.507" v="10257" actId="2696"/>
          <pc:sldLayoutMkLst>
            <pc:docMk/>
            <pc:sldMasterMk cId="3172472710" sldId="2147483734"/>
            <pc:sldLayoutMk cId="2142195161" sldId="2147483764"/>
          </pc:sldLayoutMkLst>
        </pc:sldLayoutChg>
        <pc:sldLayoutChg chg="del">
          <pc:chgData name="David Wright" userId="a87a15d8-e9af-43f4-8752-ff9c2f8df3df" providerId="ADAL" clId="{7A4B0678-0BE6-4E30-865C-4AAA46EA3E4A}" dt="2022-04-14T12:49:49.517" v="10258" actId="2696"/>
          <pc:sldLayoutMkLst>
            <pc:docMk/>
            <pc:sldMasterMk cId="3172472710" sldId="2147483734"/>
            <pc:sldLayoutMk cId="91538948" sldId="2147483765"/>
          </pc:sldLayoutMkLst>
        </pc:sldLayoutChg>
        <pc:sldLayoutChg chg="del">
          <pc:chgData name="David Wright" userId="a87a15d8-e9af-43f4-8752-ff9c2f8df3df" providerId="ADAL" clId="{7A4B0678-0BE6-4E30-865C-4AAA46EA3E4A}" dt="2022-04-14T12:49:49.526" v="10259" actId="2696"/>
          <pc:sldLayoutMkLst>
            <pc:docMk/>
            <pc:sldMasterMk cId="3172472710" sldId="2147483734"/>
            <pc:sldLayoutMk cId="3079727199" sldId="2147483766"/>
          </pc:sldLayoutMkLst>
        </pc:sldLayoutChg>
        <pc:sldLayoutChg chg="del">
          <pc:chgData name="David Wright" userId="a87a15d8-e9af-43f4-8752-ff9c2f8df3df" providerId="ADAL" clId="{7A4B0678-0BE6-4E30-865C-4AAA46EA3E4A}" dt="2022-04-14T12:49:49.536" v="10260" actId="2696"/>
          <pc:sldLayoutMkLst>
            <pc:docMk/>
            <pc:sldMasterMk cId="3172472710" sldId="2147483734"/>
            <pc:sldLayoutMk cId="1112840091" sldId="2147483767"/>
          </pc:sldLayoutMkLst>
        </pc:sldLayoutChg>
        <pc:sldLayoutChg chg="del">
          <pc:chgData name="David Wright" userId="a87a15d8-e9af-43f4-8752-ff9c2f8df3df" providerId="ADAL" clId="{7A4B0678-0BE6-4E30-865C-4AAA46EA3E4A}" dt="2022-04-14T12:49:49.546" v="10261" actId="2696"/>
          <pc:sldLayoutMkLst>
            <pc:docMk/>
            <pc:sldMasterMk cId="3172472710" sldId="2147483734"/>
            <pc:sldLayoutMk cId="54023125" sldId="2147483768"/>
          </pc:sldLayoutMkLst>
        </pc:sldLayoutChg>
        <pc:sldLayoutChg chg="del">
          <pc:chgData name="David Wright" userId="a87a15d8-e9af-43f4-8752-ff9c2f8df3df" providerId="ADAL" clId="{7A4B0678-0BE6-4E30-865C-4AAA46EA3E4A}" dt="2022-04-14T12:49:49.555" v="10262" actId="2696"/>
          <pc:sldLayoutMkLst>
            <pc:docMk/>
            <pc:sldMasterMk cId="3172472710" sldId="2147483734"/>
            <pc:sldLayoutMk cId="480443382" sldId="2147483769"/>
          </pc:sldLayoutMkLst>
        </pc:sldLayoutChg>
        <pc:sldLayoutChg chg="del">
          <pc:chgData name="David Wright" userId="a87a15d8-e9af-43f4-8752-ff9c2f8df3df" providerId="ADAL" clId="{7A4B0678-0BE6-4E30-865C-4AAA46EA3E4A}" dt="2022-04-14T12:49:49.564" v="10263" actId="2696"/>
          <pc:sldLayoutMkLst>
            <pc:docMk/>
            <pc:sldMasterMk cId="3172472710" sldId="2147483734"/>
            <pc:sldLayoutMk cId="3341358285" sldId="2147483770"/>
          </pc:sldLayoutMkLst>
        </pc:sldLayoutChg>
        <pc:sldLayoutChg chg="del">
          <pc:chgData name="David Wright" userId="a87a15d8-e9af-43f4-8752-ff9c2f8df3df" providerId="ADAL" clId="{7A4B0678-0BE6-4E30-865C-4AAA46EA3E4A}" dt="2022-04-14T12:49:49.574" v="10264" actId="2696"/>
          <pc:sldLayoutMkLst>
            <pc:docMk/>
            <pc:sldMasterMk cId="3172472710" sldId="2147483734"/>
            <pc:sldLayoutMk cId="3043633658" sldId="2147483771"/>
          </pc:sldLayoutMkLst>
        </pc:sldLayoutChg>
        <pc:sldLayoutChg chg="del">
          <pc:chgData name="David Wright" userId="a87a15d8-e9af-43f4-8752-ff9c2f8df3df" providerId="ADAL" clId="{7A4B0678-0BE6-4E30-865C-4AAA46EA3E4A}" dt="2022-04-14T12:49:49.582" v="10265" actId="2696"/>
          <pc:sldLayoutMkLst>
            <pc:docMk/>
            <pc:sldMasterMk cId="3172472710" sldId="2147483734"/>
            <pc:sldLayoutMk cId="2841190884" sldId="2147483772"/>
          </pc:sldLayoutMkLst>
        </pc:sldLayoutChg>
        <pc:sldLayoutChg chg="del">
          <pc:chgData name="David Wright" userId="a87a15d8-e9af-43f4-8752-ff9c2f8df3df" providerId="ADAL" clId="{7A4B0678-0BE6-4E30-865C-4AAA46EA3E4A}" dt="2022-04-14T12:49:49.590" v="10266" actId="2696"/>
          <pc:sldLayoutMkLst>
            <pc:docMk/>
            <pc:sldMasterMk cId="3172472710" sldId="2147483734"/>
            <pc:sldLayoutMk cId="4255755959" sldId="2147483773"/>
          </pc:sldLayoutMkLst>
        </pc:sldLayoutChg>
        <pc:sldLayoutChg chg="del">
          <pc:chgData name="David Wright" userId="a87a15d8-e9af-43f4-8752-ff9c2f8df3df" providerId="ADAL" clId="{7A4B0678-0BE6-4E30-865C-4AAA46EA3E4A}" dt="2022-04-14T12:49:49.599" v="10267" actId="2696"/>
          <pc:sldLayoutMkLst>
            <pc:docMk/>
            <pc:sldMasterMk cId="3172472710" sldId="2147483734"/>
            <pc:sldLayoutMk cId="2246668694" sldId="2147483774"/>
          </pc:sldLayoutMkLst>
        </pc:sldLayoutChg>
        <pc:sldLayoutChg chg="del">
          <pc:chgData name="David Wright" userId="a87a15d8-e9af-43f4-8752-ff9c2f8df3df" providerId="ADAL" clId="{7A4B0678-0BE6-4E30-865C-4AAA46EA3E4A}" dt="2022-04-14T12:49:49.607" v="10268" actId="2696"/>
          <pc:sldLayoutMkLst>
            <pc:docMk/>
            <pc:sldMasterMk cId="3172472710" sldId="2147483734"/>
            <pc:sldLayoutMk cId="2425286059" sldId="2147483775"/>
          </pc:sldLayoutMkLst>
        </pc:sldLayoutChg>
        <pc:sldLayoutChg chg="del">
          <pc:chgData name="David Wright" userId="a87a15d8-e9af-43f4-8752-ff9c2f8df3df" providerId="ADAL" clId="{7A4B0678-0BE6-4E30-865C-4AAA46EA3E4A}" dt="2022-04-14T12:49:49.616" v="10269" actId="2696"/>
          <pc:sldLayoutMkLst>
            <pc:docMk/>
            <pc:sldMasterMk cId="3172472710" sldId="2147483734"/>
            <pc:sldLayoutMk cId="606967335" sldId="2147483776"/>
          </pc:sldLayoutMkLst>
        </pc:sldLayoutChg>
        <pc:sldLayoutChg chg="del">
          <pc:chgData name="David Wright" userId="a87a15d8-e9af-43f4-8752-ff9c2f8df3df" providerId="ADAL" clId="{7A4B0678-0BE6-4E30-865C-4AAA46EA3E4A}" dt="2022-04-14T12:49:49.624" v="10270" actId="2696"/>
          <pc:sldLayoutMkLst>
            <pc:docMk/>
            <pc:sldMasterMk cId="3172472710" sldId="2147483734"/>
            <pc:sldLayoutMk cId="2221266437" sldId="2147483777"/>
          </pc:sldLayoutMkLst>
        </pc:sldLayoutChg>
        <pc:sldLayoutChg chg="del">
          <pc:chgData name="David Wright" userId="a87a15d8-e9af-43f4-8752-ff9c2f8df3df" providerId="ADAL" clId="{7A4B0678-0BE6-4E30-865C-4AAA46EA3E4A}" dt="2022-04-14T12:49:49.632" v="10271" actId="2696"/>
          <pc:sldLayoutMkLst>
            <pc:docMk/>
            <pc:sldMasterMk cId="3172472710" sldId="2147483734"/>
            <pc:sldLayoutMk cId="2610868115" sldId="2147483778"/>
          </pc:sldLayoutMkLst>
        </pc:sldLayoutChg>
        <pc:sldLayoutChg chg="del">
          <pc:chgData name="David Wright" userId="a87a15d8-e9af-43f4-8752-ff9c2f8df3df" providerId="ADAL" clId="{7A4B0678-0BE6-4E30-865C-4AAA46EA3E4A}" dt="2022-04-14T12:49:49.641" v="10272" actId="2696"/>
          <pc:sldLayoutMkLst>
            <pc:docMk/>
            <pc:sldMasterMk cId="3172472710" sldId="2147483734"/>
            <pc:sldLayoutMk cId="3492764947" sldId="2147483779"/>
          </pc:sldLayoutMkLst>
        </pc:sldLayoutChg>
        <pc:sldLayoutChg chg="del">
          <pc:chgData name="David Wright" userId="a87a15d8-e9af-43f4-8752-ff9c2f8df3df" providerId="ADAL" clId="{7A4B0678-0BE6-4E30-865C-4AAA46EA3E4A}" dt="2022-04-14T12:49:49.650" v="10273" actId="2696"/>
          <pc:sldLayoutMkLst>
            <pc:docMk/>
            <pc:sldMasterMk cId="3172472710" sldId="2147483734"/>
            <pc:sldLayoutMk cId="2811039124" sldId="2147483780"/>
          </pc:sldLayoutMkLst>
        </pc:sldLayoutChg>
        <pc:sldLayoutChg chg="del">
          <pc:chgData name="David Wright" userId="a87a15d8-e9af-43f4-8752-ff9c2f8df3df" providerId="ADAL" clId="{7A4B0678-0BE6-4E30-865C-4AAA46EA3E4A}" dt="2022-04-14T12:49:49.662" v="10274" actId="2696"/>
          <pc:sldLayoutMkLst>
            <pc:docMk/>
            <pc:sldMasterMk cId="3172472710" sldId="2147483734"/>
            <pc:sldLayoutMk cId="971329650" sldId="2147483781"/>
          </pc:sldLayoutMkLst>
        </pc:sldLayoutChg>
        <pc:sldLayoutChg chg="del">
          <pc:chgData name="David Wright" userId="a87a15d8-e9af-43f4-8752-ff9c2f8df3df" providerId="ADAL" clId="{7A4B0678-0BE6-4E30-865C-4AAA46EA3E4A}" dt="2022-04-14T12:49:49.670" v="10275" actId="2696"/>
          <pc:sldLayoutMkLst>
            <pc:docMk/>
            <pc:sldMasterMk cId="3172472710" sldId="2147483734"/>
            <pc:sldLayoutMk cId="3295086128" sldId="2147483782"/>
          </pc:sldLayoutMkLst>
        </pc:sldLayoutChg>
        <pc:sldLayoutChg chg="del">
          <pc:chgData name="David Wright" userId="a87a15d8-e9af-43f4-8752-ff9c2f8df3df" providerId="ADAL" clId="{7A4B0678-0BE6-4E30-865C-4AAA46EA3E4A}" dt="2022-04-14T12:49:49.679" v="10276" actId="2696"/>
          <pc:sldLayoutMkLst>
            <pc:docMk/>
            <pc:sldMasterMk cId="3172472710" sldId="2147483734"/>
            <pc:sldLayoutMk cId="1568273249" sldId="2147483783"/>
          </pc:sldLayoutMkLst>
        </pc:sldLayoutChg>
        <pc:sldLayoutChg chg="del">
          <pc:chgData name="David Wright" userId="a87a15d8-e9af-43f4-8752-ff9c2f8df3df" providerId="ADAL" clId="{7A4B0678-0BE6-4E30-865C-4AAA46EA3E4A}" dt="2022-04-14T12:49:49.689" v="10277" actId="2696"/>
          <pc:sldLayoutMkLst>
            <pc:docMk/>
            <pc:sldMasterMk cId="3172472710" sldId="2147483734"/>
            <pc:sldLayoutMk cId="2243962414" sldId="2147483784"/>
          </pc:sldLayoutMkLst>
        </pc:sldLayoutChg>
        <pc:sldLayoutChg chg="del">
          <pc:chgData name="David Wright" userId="a87a15d8-e9af-43f4-8752-ff9c2f8df3df" providerId="ADAL" clId="{7A4B0678-0BE6-4E30-865C-4AAA46EA3E4A}" dt="2022-04-14T12:49:49.704" v="10278" actId="2696"/>
          <pc:sldLayoutMkLst>
            <pc:docMk/>
            <pc:sldMasterMk cId="3172472710" sldId="2147483734"/>
            <pc:sldLayoutMk cId="4171046910" sldId="2147483785"/>
          </pc:sldLayoutMkLst>
        </pc:sldLayoutChg>
        <pc:sldLayoutChg chg="del">
          <pc:chgData name="David Wright" userId="a87a15d8-e9af-43f4-8752-ff9c2f8df3df" providerId="ADAL" clId="{7A4B0678-0BE6-4E30-865C-4AAA46EA3E4A}" dt="2022-04-14T12:49:49.713" v="10279" actId="2696"/>
          <pc:sldLayoutMkLst>
            <pc:docMk/>
            <pc:sldMasterMk cId="3172472710" sldId="2147483734"/>
            <pc:sldLayoutMk cId="1131753760" sldId="2147483786"/>
          </pc:sldLayoutMkLst>
        </pc:sldLayoutChg>
        <pc:sldLayoutChg chg="del">
          <pc:chgData name="David Wright" userId="a87a15d8-e9af-43f4-8752-ff9c2f8df3df" providerId="ADAL" clId="{7A4B0678-0BE6-4E30-865C-4AAA46EA3E4A}" dt="2022-04-14T12:49:49.721" v="10280" actId="2696"/>
          <pc:sldLayoutMkLst>
            <pc:docMk/>
            <pc:sldMasterMk cId="3172472710" sldId="2147483734"/>
            <pc:sldLayoutMk cId="1283161724" sldId="2147483787"/>
          </pc:sldLayoutMkLst>
        </pc:sldLayoutChg>
        <pc:sldLayoutChg chg="del">
          <pc:chgData name="David Wright" userId="a87a15d8-e9af-43f4-8752-ff9c2f8df3df" providerId="ADAL" clId="{7A4B0678-0BE6-4E30-865C-4AAA46EA3E4A}" dt="2022-04-14T12:49:49.729" v="10281" actId="2696"/>
          <pc:sldLayoutMkLst>
            <pc:docMk/>
            <pc:sldMasterMk cId="3172472710" sldId="2147483734"/>
            <pc:sldLayoutMk cId="2730355066" sldId="2147483788"/>
          </pc:sldLayoutMkLst>
        </pc:sldLayoutChg>
        <pc:sldLayoutChg chg="del">
          <pc:chgData name="David Wright" userId="a87a15d8-e9af-43f4-8752-ff9c2f8df3df" providerId="ADAL" clId="{7A4B0678-0BE6-4E30-865C-4AAA46EA3E4A}" dt="2022-04-14T12:49:49.736" v="10282" actId="2696"/>
          <pc:sldLayoutMkLst>
            <pc:docMk/>
            <pc:sldMasterMk cId="3172472710" sldId="2147483734"/>
            <pc:sldLayoutMk cId="628163045" sldId="2147483789"/>
          </pc:sldLayoutMkLst>
        </pc:sldLayoutChg>
        <pc:sldLayoutChg chg="del">
          <pc:chgData name="David Wright" userId="a87a15d8-e9af-43f4-8752-ff9c2f8df3df" providerId="ADAL" clId="{7A4B0678-0BE6-4E30-865C-4AAA46EA3E4A}" dt="2022-04-14T12:49:49.744" v="10283" actId="2696"/>
          <pc:sldLayoutMkLst>
            <pc:docMk/>
            <pc:sldMasterMk cId="3172472710" sldId="2147483734"/>
            <pc:sldLayoutMk cId="3746972793" sldId="2147483790"/>
          </pc:sldLayoutMkLst>
        </pc:sldLayoutChg>
        <pc:sldLayoutChg chg="del">
          <pc:chgData name="David Wright" userId="a87a15d8-e9af-43f4-8752-ff9c2f8df3df" providerId="ADAL" clId="{7A4B0678-0BE6-4E30-865C-4AAA46EA3E4A}" dt="2022-04-14T12:49:49.752" v="10284" actId="2696"/>
          <pc:sldLayoutMkLst>
            <pc:docMk/>
            <pc:sldMasterMk cId="3172472710" sldId="2147483734"/>
            <pc:sldLayoutMk cId="3932659332" sldId="2147483791"/>
          </pc:sldLayoutMkLst>
        </pc:sldLayoutChg>
        <pc:sldLayoutChg chg="del">
          <pc:chgData name="David Wright" userId="a87a15d8-e9af-43f4-8752-ff9c2f8df3df" providerId="ADAL" clId="{7A4B0678-0BE6-4E30-865C-4AAA46EA3E4A}" dt="2022-04-14T12:49:49.760" v="10285" actId="2696"/>
          <pc:sldLayoutMkLst>
            <pc:docMk/>
            <pc:sldMasterMk cId="3172472710" sldId="2147483734"/>
            <pc:sldLayoutMk cId="3592822714" sldId="2147483792"/>
          </pc:sldLayoutMkLst>
        </pc:sldLayoutChg>
        <pc:sldLayoutChg chg="del">
          <pc:chgData name="David Wright" userId="a87a15d8-e9af-43f4-8752-ff9c2f8df3df" providerId="ADAL" clId="{7A4B0678-0BE6-4E30-865C-4AAA46EA3E4A}" dt="2022-04-14T12:49:49.768" v="10286" actId="2696"/>
          <pc:sldLayoutMkLst>
            <pc:docMk/>
            <pc:sldMasterMk cId="3172472710" sldId="2147483734"/>
            <pc:sldLayoutMk cId="3165159247" sldId="2147483793"/>
          </pc:sldLayoutMkLst>
        </pc:sldLayoutChg>
        <pc:sldLayoutChg chg="del">
          <pc:chgData name="David Wright" userId="a87a15d8-e9af-43f4-8752-ff9c2f8df3df" providerId="ADAL" clId="{7A4B0678-0BE6-4E30-865C-4AAA46EA3E4A}" dt="2022-04-14T12:49:49.775" v="10287" actId="2696"/>
          <pc:sldLayoutMkLst>
            <pc:docMk/>
            <pc:sldMasterMk cId="3172472710" sldId="2147483734"/>
            <pc:sldLayoutMk cId="3807921895" sldId="2147483794"/>
          </pc:sldLayoutMkLst>
        </pc:sldLayoutChg>
        <pc:sldLayoutChg chg="del">
          <pc:chgData name="David Wright" userId="a87a15d8-e9af-43f4-8752-ff9c2f8df3df" providerId="ADAL" clId="{7A4B0678-0BE6-4E30-865C-4AAA46EA3E4A}" dt="2022-04-14T12:49:49.783" v="10288" actId="2696"/>
          <pc:sldLayoutMkLst>
            <pc:docMk/>
            <pc:sldMasterMk cId="3172472710" sldId="2147483734"/>
            <pc:sldLayoutMk cId="3960344417" sldId="2147483795"/>
          </pc:sldLayoutMkLst>
        </pc:sldLayoutChg>
        <pc:sldLayoutChg chg="del">
          <pc:chgData name="David Wright" userId="a87a15d8-e9af-43f4-8752-ff9c2f8df3df" providerId="ADAL" clId="{7A4B0678-0BE6-4E30-865C-4AAA46EA3E4A}" dt="2022-04-14T12:49:49.791" v="10289" actId="2696"/>
          <pc:sldLayoutMkLst>
            <pc:docMk/>
            <pc:sldMasterMk cId="3172472710" sldId="2147483734"/>
            <pc:sldLayoutMk cId="4235223600" sldId="2147483796"/>
          </pc:sldLayoutMkLst>
        </pc:sldLayoutChg>
        <pc:sldLayoutChg chg="del">
          <pc:chgData name="David Wright" userId="a87a15d8-e9af-43f4-8752-ff9c2f8df3df" providerId="ADAL" clId="{7A4B0678-0BE6-4E30-865C-4AAA46EA3E4A}" dt="2022-04-14T12:49:49.799" v="10290" actId="2696"/>
          <pc:sldLayoutMkLst>
            <pc:docMk/>
            <pc:sldMasterMk cId="3172472710" sldId="2147483734"/>
            <pc:sldLayoutMk cId="2335088450" sldId="2147483797"/>
          </pc:sldLayoutMkLst>
        </pc:sldLayoutChg>
        <pc:sldLayoutChg chg="del">
          <pc:chgData name="David Wright" userId="a87a15d8-e9af-43f4-8752-ff9c2f8df3df" providerId="ADAL" clId="{7A4B0678-0BE6-4E30-865C-4AAA46EA3E4A}" dt="2022-04-14T12:49:49.820" v="10291" actId="2696"/>
          <pc:sldLayoutMkLst>
            <pc:docMk/>
            <pc:sldMasterMk cId="3172472710" sldId="2147483734"/>
            <pc:sldLayoutMk cId="3594695476" sldId="2147483798"/>
          </pc:sldLayoutMkLst>
        </pc:sldLayoutChg>
        <pc:sldLayoutChg chg="del">
          <pc:chgData name="David Wright" userId="a87a15d8-e9af-43f4-8752-ff9c2f8df3df" providerId="ADAL" clId="{7A4B0678-0BE6-4E30-865C-4AAA46EA3E4A}" dt="2022-04-14T12:49:49.842" v="10292" actId="2696"/>
          <pc:sldLayoutMkLst>
            <pc:docMk/>
            <pc:sldMasterMk cId="3172472710" sldId="2147483734"/>
            <pc:sldLayoutMk cId="749863108" sldId="2147483799"/>
          </pc:sldLayoutMkLst>
        </pc:sldLayoutChg>
        <pc:sldLayoutChg chg="del">
          <pc:chgData name="David Wright" userId="a87a15d8-e9af-43f4-8752-ff9c2f8df3df" providerId="ADAL" clId="{7A4B0678-0BE6-4E30-865C-4AAA46EA3E4A}" dt="2022-04-14T12:49:49.864" v="10293" actId="2696"/>
          <pc:sldLayoutMkLst>
            <pc:docMk/>
            <pc:sldMasterMk cId="3172472710" sldId="2147483734"/>
            <pc:sldLayoutMk cId="2667331653" sldId="2147483800"/>
          </pc:sldLayoutMkLst>
        </pc:sldLayoutChg>
        <pc:sldLayoutChg chg="del">
          <pc:chgData name="David Wright" userId="a87a15d8-e9af-43f4-8752-ff9c2f8df3df" providerId="ADAL" clId="{7A4B0678-0BE6-4E30-865C-4AAA46EA3E4A}" dt="2022-04-14T12:49:49.872" v="10294" actId="2696"/>
          <pc:sldLayoutMkLst>
            <pc:docMk/>
            <pc:sldMasterMk cId="3172472710" sldId="2147483734"/>
            <pc:sldLayoutMk cId="1600236514" sldId="2147483801"/>
          </pc:sldLayoutMkLst>
        </pc:sldLayoutChg>
        <pc:sldLayoutChg chg="del">
          <pc:chgData name="David Wright" userId="a87a15d8-e9af-43f4-8752-ff9c2f8df3df" providerId="ADAL" clId="{7A4B0678-0BE6-4E30-865C-4AAA46EA3E4A}" dt="2022-04-14T12:49:49.879" v="10295" actId="2696"/>
          <pc:sldLayoutMkLst>
            <pc:docMk/>
            <pc:sldMasterMk cId="3172472710" sldId="2147483734"/>
            <pc:sldLayoutMk cId="3761652742" sldId="2147483802"/>
          </pc:sldLayoutMkLst>
        </pc:sldLayoutChg>
        <pc:sldLayoutChg chg="addSp delSp">
          <pc:chgData name="David Wright" userId="a87a15d8-e9af-43f4-8752-ff9c2f8df3df" providerId="ADAL" clId="{7A4B0678-0BE6-4E30-865C-4AAA46EA3E4A}" dt="2022-04-14T12:48:48.403" v="10167"/>
          <pc:sldLayoutMkLst>
            <pc:docMk/>
            <pc:sldMasterMk cId="3172472710" sldId="2147483734"/>
            <pc:sldLayoutMk cId="1596943089" sldId="2147484240"/>
          </pc:sldLayoutMkLst>
          <pc:spChg chg="add del">
            <ac:chgData name="David Wright" userId="a87a15d8-e9af-43f4-8752-ff9c2f8df3df" providerId="ADAL" clId="{7A4B0678-0BE6-4E30-865C-4AAA46EA3E4A}" dt="2022-04-14T12:48:48.403" v="10167"/>
            <ac:spMkLst>
              <pc:docMk/>
              <pc:sldMasterMk cId="3172472710" sldId="2147483734"/>
              <pc:sldLayoutMk cId="1596943089" sldId="2147484240"/>
              <ac:spMk id="7" creationId="{3DF73794-FEAF-4090-AD61-5998EA840B07}"/>
            </ac:spMkLst>
          </pc:spChg>
          <pc:spChg chg="add del">
            <ac:chgData name="David Wright" userId="a87a15d8-e9af-43f4-8752-ff9c2f8df3df" providerId="ADAL" clId="{7A4B0678-0BE6-4E30-865C-4AAA46EA3E4A}" dt="2022-04-14T12:48:48.403" v="10167"/>
            <ac:spMkLst>
              <pc:docMk/>
              <pc:sldMasterMk cId="3172472710" sldId="2147483734"/>
              <pc:sldLayoutMk cId="1596943089" sldId="2147484240"/>
              <ac:spMk id="10" creationId="{32A3ECD6-F9BB-4F46-9B7D-7B6548092FE1}"/>
            </ac:spMkLst>
          </pc:sp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6" creationId="{D9CD3624-3C26-40A1-A9F7-FBF4D1A17DFD}"/>
            </ac:picMkLst>
          </pc:pic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8" creationId="{9541DC05-54B7-4B9D-AAC8-8C8BB8F1BB8E}"/>
            </ac:picMkLst>
          </pc:pic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9" creationId="{4AC2123B-C4A0-4768-8A63-D2628F4DD9B3}"/>
            </ac:picMkLst>
          </pc:picChg>
        </pc:sldLayoutChg>
        <pc:sldLayoutChg chg="addSp delSp">
          <pc:chgData name="David Wright" userId="a87a15d8-e9af-43f4-8752-ff9c2f8df3df" providerId="ADAL" clId="{7A4B0678-0BE6-4E30-865C-4AAA46EA3E4A}" dt="2022-04-14T12:48:48.403" v="10167"/>
          <pc:sldLayoutMkLst>
            <pc:docMk/>
            <pc:sldMasterMk cId="3172472710" sldId="2147483734"/>
            <pc:sldLayoutMk cId="318581107" sldId="2147484244"/>
          </pc:sldLayoutMkLst>
          <pc:picChg chg="add del">
            <ac:chgData name="David Wright" userId="a87a15d8-e9af-43f4-8752-ff9c2f8df3df" providerId="ADAL" clId="{7A4B0678-0BE6-4E30-865C-4AAA46EA3E4A}" dt="2022-04-14T12:48:48.403" v="10167"/>
            <ac:picMkLst>
              <pc:docMk/>
              <pc:sldMasterMk cId="3172472710" sldId="2147483734"/>
              <pc:sldLayoutMk cId="318581107" sldId="2147484244"/>
              <ac:picMk id="8" creationId="{1740F83C-51D3-4F3A-A88E-159CF30BCB26}"/>
            </ac:picMkLst>
          </pc:picChg>
        </pc:sldLayoutChg>
      </pc:sldMasterChg>
      <pc:sldMasterChg chg="add del addSldLayout delSldLayout">
        <pc:chgData name="David Wright" userId="a87a15d8-e9af-43f4-8752-ff9c2f8df3df" providerId="ADAL" clId="{7A4B0678-0BE6-4E30-865C-4AAA46EA3E4A}" dt="2022-04-14T12:50:13.357" v="10507" actId="2696"/>
        <pc:sldMasterMkLst>
          <pc:docMk/>
          <pc:sldMasterMk cId="853545907" sldId="2147483803"/>
        </pc:sldMasterMkLst>
        <pc:sldLayoutChg chg="add del">
          <pc:chgData name="David Wright" userId="a87a15d8-e9af-43f4-8752-ff9c2f8df3df" providerId="ADAL" clId="{7A4B0678-0BE6-4E30-865C-4AAA46EA3E4A}" dt="2022-04-14T12:50:12.582" v="10438" actId="2696"/>
          <pc:sldLayoutMkLst>
            <pc:docMk/>
            <pc:sldMasterMk cId="853545907" sldId="2147483803"/>
            <pc:sldLayoutMk cId="2849841294" sldId="2147483804"/>
          </pc:sldLayoutMkLst>
        </pc:sldLayoutChg>
        <pc:sldLayoutChg chg="del">
          <pc:chgData name="David Wright" userId="a87a15d8-e9af-43f4-8752-ff9c2f8df3df" providerId="ADAL" clId="{7A4B0678-0BE6-4E30-865C-4AAA46EA3E4A}" dt="2022-04-14T12:49:56.193" v="10297" actId="2696"/>
          <pc:sldLayoutMkLst>
            <pc:docMk/>
            <pc:sldMasterMk cId="853545907" sldId="2147483803"/>
            <pc:sldLayoutMk cId="2225637887" sldId="2147483805"/>
          </pc:sldLayoutMkLst>
        </pc:sldLayoutChg>
        <pc:sldLayoutChg chg="add del">
          <pc:chgData name="David Wright" userId="a87a15d8-e9af-43f4-8752-ff9c2f8df3df" providerId="ADAL" clId="{7A4B0678-0BE6-4E30-865C-4AAA46EA3E4A}" dt="2022-04-14T12:50:12.595" v="10439" actId="2696"/>
          <pc:sldLayoutMkLst>
            <pc:docMk/>
            <pc:sldMasterMk cId="853545907" sldId="2147483803"/>
            <pc:sldLayoutMk cId="2726907149" sldId="2147483806"/>
          </pc:sldLayoutMkLst>
        </pc:sldLayoutChg>
        <pc:sldLayoutChg chg="add del">
          <pc:chgData name="David Wright" userId="a87a15d8-e9af-43f4-8752-ff9c2f8df3df" providerId="ADAL" clId="{7A4B0678-0BE6-4E30-865C-4AAA46EA3E4A}" dt="2022-04-14T12:50:12.605" v="10440" actId="2696"/>
          <pc:sldLayoutMkLst>
            <pc:docMk/>
            <pc:sldMasterMk cId="853545907" sldId="2147483803"/>
            <pc:sldLayoutMk cId="1670783893" sldId="2147483807"/>
          </pc:sldLayoutMkLst>
        </pc:sldLayoutChg>
        <pc:sldLayoutChg chg="add del">
          <pc:chgData name="David Wright" userId="a87a15d8-e9af-43f4-8752-ff9c2f8df3df" providerId="ADAL" clId="{7A4B0678-0BE6-4E30-865C-4AAA46EA3E4A}" dt="2022-04-14T12:50:12.615" v="10441" actId="2696"/>
          <pc:sldLayoutMkLst>
            <pc:docMk/>
            <pc:sldMasterMk cId="853545907" sldId="2147483803"/>
            <pc:sldLayoutMk cId="436262647" sldId="2147483808"/>
          </pc:sldLayoutMkLst>
        </pc:sldLayoutChg>
        <pc:sldLayoutChg chg="add del">
          <pc:chgData name="David Wright" userId="a87a15d8-e9af-43f4-8752-ff9c2f8df3df" providerId="ADAL" clId="{7A4B0678-0BE6-4E30-865C-4AAA46EA3E4A}" dt="2022-04-14T12:50:12.628" v="10442" actId="2696"/>
          <pc:sldLayoutMkLst>
            <pc:docMk/>
            <pc:sldMasterMk cId="853545907" sldId="2147483803"/>
            <pc:sldLayoutMk cId="1351227472" sldId="2147483809"/>
          </pc:sldLayoutMkLst>
        </pc:sldLayoutChg>
        <pc:sldLayoutChg chg="add del">
          <pc:chgData name="David Wright" userId="a87a15d8-e9af-43f4-8752-ff9c2f8df3df" providerId="ADAL" clId="{7A4B0678-0BE6-4E30-865C-4AAA46EA3E4A}" dt="2022-04-14T12:50:12.637" v="10443" actId="2696"/>
          <pc:sldLayoutMkLst>
            <pc:docMk/>
            <pc:sldMasterMk cId="853545907" sldId="2147483803"/>
            <pc:sldLayoutMk cId="292296324" sldId="2147483810"/>
          </pc:sldLayoutMkLst>
        </pc:sldLayoutChg>
        <pc:sldLayoutChg chg="add del">
          <pc:chgData name="David Wright" userId="a87a15d8-e9af-43f4-8752-ff9c2f8df3df" providerId="ADAL" clId="{7A4B0678-0BE6-4E30-865C-4AAA46EA3E4A}" dt="2022-04-14T12:50:12.646" v="10444" actId="2696"/>
          <pc:sldLayoutMkLst>
            <pc:docMk/>
            <pc:sldMasterMk cId="853545907" sldId="2147483803"/>
            <pc:sldLayoutMk cId="2159736934" sldId="2147483811"/>
          </pc:sldLayoutMkLst>
        </pc:sldLayoutChg>
        <pc:sldLayoutChg chg="add del">
          <pc:chgData name="David Wright" userId="a87a15d8-e9af-43f4-8752-ff9c2f8df3df" providerId="ADAL" clId="{7A4B0678-0BE6-4E30-865C-4AAA46EA3E4A}" dt="2022-04-14T12:50:12.654" v="10445" actId="2696"/>
          <pc:sldLayoutMkLst>
            <pc:docMk/>
            <pc:sldMasterMk cId="853545907" sldId="2147483803"/>
            <pc:sldLayoutMk cId="2586049360" sldId="2147483812"/>
          </pc:sldLayoutMkLst>
        </pc:sldLayoutChg>
        <pc:sldLayoutChg chg="add del">
          <pc:chgData name="David Wright" userId="a87a15d8-e9af-43f4-8752-ff9c2f8df3df" providerId="ADAL" clId="{7A4B0678-0BE6-4E30-865C-4AAA46EA3E4A}" dt="2022-04-14T12:50:12.662" v="10446" actId="2696"/>
          <pc:sldLayoutMkLst>
            <pc:docMk/>
            <pc:sldMasterMk cId="853545907" sldId="2147483803"/>
            <pc:sldLayoutMk cId="3909435699" sldId="2147483813"/>
          </pc:sldLayoutMkLst>
        </pc:sldLayoutChg>
        <pc:sldLayoutChg chg="add del">
          <pc:chgData name="David Wright" userId="a87a15d8-e9af-43f4-8752-ff9c2f8df3df" providerId="ADAL" clId="{7A4B0678-0BE6-4E30-865C-4AAA46EA3E4A}" dt="2022-04-14T12:50:12.676" v="10447" actId="2696"/>
          <pc:sldLayoutMkLst>
            <pc:docMk/>
            <pc:sldMasterMk cId="853545907" sldId="2147483803"/>
            <pc:sldLayoutMk cId="160695740" sldId="2147483814"/>
          </pc:sldLayoutMkLst>
        </pc:sldLayoutChg>
        <pc:sldLayoutChg chg="add del">
          <pc:chgData name="David Wright" userId="a87a15d8-e9af-43f4-8752-ff9c2f8df3df" providerId="ADAL" clId="{7A4B0678-0BE6-4E30-865C-4AAA46EA3E4A}" dt="2022-04-14T12:50:12.695" v="10448" actId="2696"/>
          <pc:sldLayoutMkLst>
            <pc:docMk/>
            <pc:sldMasterMk cId="853545907" sldId="2147483803"/>
            <pc:sldLayoutMk cId="3416818786" sldId="2147483815"/>
          </pc:sldLayoutMkLst>
        </pc:sldLayoutChg>
        <pc:sldLayoutChg chg="add del">
          <pc:chgData name="David Wright" userId="a87a15d8-e9af-43f4-8752-ff9c2f8df3df" providerId="ADAL" clId="{7A4B0678-0BE6-4E30-865C-4AAA46EA3E4A}" dt="2022-04-14T12:50:12.712" v="10449" actId="2696"/>
          <pc:sldLayoutMkLst>
            <pc:docMk/>
            <pc:sldMasterMk cId="853545907" sldId="2147483803"/>
            <pc:sldLayoutMk cId="3783856853" sldId="2147483816"/>
          </pc:sldLayoutMkLst>
        </pc:sldLayoutChg>
        <pc:sldLayoutChg chg="add del">
          <pc:chgData name="David Wright" userId="a87a15d8-e9af-43f4-8752-ff9c2f8df3df" providerId="ADAL" clId="{7A4B0678-0BE6-4E30-865C-4AAA46EA3E4A}" dt="2022-04-14T12:50:12.725" v="10450" actId="2696"/>
          <pc:sldLayoutMkLst>
            <pc:docMk/>
            <pc:sldMasterMk cId="853545907" sldId="2147483803"/>
            <pc:sldLayoutMk cId="2183998684" sldId="2147483817"/>
          </pc:sldLayoutMkLst>
        </pc:sldLayoutChg>
        <pc:sldLayoutChg chg="add del">
          <pc:chgData name="David Wright" userId="a87a15d8-e9af-43f4-8752-ff9c2f8df3df" providerId="ADAL" clId="{7A4B0678-0BE6-4E30-865C-4AAA46EA3E4A}" dt="2022-04-14T12:50:12.746" v="10451" actId="2696"/>
          <pc:sldLayoutMkLst>
            <pc:docMk/>
            <pc:sldMasterMk cId="853545907" sldId="2147483803"/>
            <pc:sldLayoutMk cId="1545966079" sldId="2147483818"/>
          </pc:sldLayoutMkLst>
        </pc:sldLayoutChg>
        <pc:sldLayoutChg chg="add del">
          <pc:chgData name="David Wright" userId="a87a15d8-e9af-43f4-8752-ff9c2f8df3df" providerId="ADAL" clId="{7A4B0678-0BE6-4E30-865C-4AAA46EA3E4A}" dt="2022-04-14T12:50:12.756" v="10452" actId="2696"/>
          <pc:sldLayoutMkLst>
            <pc:docMk/>
            <pc:sldMasterMk cId="853545907" sldId="2147483803"/>
            <pc:sldLayoutMk cId="1014031205" sldId="2147483819"/>
          </pc:sldLayoutMkLst>
        </pc:sldLayoutChg>
        <pc:sldLayoutChg chg="add del">
          <pc:chgData name="David Wright" userId="a87a15d8-e9af-43f4-8752-ff9c2f8df3df" providerId="ADAL" clId="{7A4B0678-0BE6-4E30-865C-4AAA46EA3E4A}" dt="2022-04-14T12:50:12.766" v="10453" actId="2696"/>
          <pc:sldLayoutMkLst>
            <pc:docMk/>
            <pc:sldMasterMk cId="853545907" sldId="2147483803"/>
            <pc:sldLayoutMk cId="814644396" sldId="2147483820"/>
          </pc:sldLayoutMkLst>
        </pc:sldLayoutChg>
        <pc:sldLayoutChg chg="add del">
          <pc:chgData name="David Wright" userId="a87a15d8-e9af-43f4-8752-ff9c2f8df3df" providerId="ADAL" clId="{7A4B0678-0BE6-4E30-865C-4AAA46EA3E4A}" dt="2022-04-14T12:50:12.775" v="10454" actId="2696"/>
          <pc:sldLayoutMkLst>
            <pc:docMk/>
            <pc:sldMasterMk cId="853545907" sldId="2147483803"/>
            <pc:sldLayoutMk cId="1298256093" sldId="2147483821"/>
          </pc:sldLayoutMkLst>
        </pc:sldLayoutChg>
        <pc:sldLayoutChg chg="add del">
          <pc:chgData name="David Wright" userId="a87a15d8-e9af-43f4-8752-ff9c2f8df3df" providerId="ADAL" clId="{7A4B0678-0BE6-4E30-865C-4AAA46EA3E4A}" dt="2022-04-14T12:50:12.782" v="10455" actId="2696"/>
          <pc:sldLayoutMkLst>
            <pc:docMk/>
            <pc:sldMasterMk cId="853545907" sldId="2147483803"/>
            <pc:sldLayoutMk cId="2141536744" sldId="2147483822"/>
          </pc:sldLayoutMkLst>
        </pc:sldLayoutChg>
        <pc:sldLayoutChg chg="add del">
          <pc:chgData name="David Wright" userId="a87a15d8-e9af-43f4-8752-ff9c2f8df3df" providerId="ADAL" clId="{7A4B0678-0BE6-4E30-865C-4AAA46EA3E4A}" dt="2022-04-14T12:50:12.790" v="10456" actId="2696"/>
          <pc:sldLayoutMkLst>
            <pc:docMk/>
            <pc:sldMasterMk cId="853545907" sldId="2147483803"/>
            <pc:sldLayoutMk cId="1729924708" sldId="2147483823"/>
          </pc:sldLayoutMkLst>
        </pc:sldLayoutChg>
        <pc:sldLayoutChg chg="add del">
          <pc:chgData name="David Wright" userId="a87a15d8-e9af-43f4-8752-ff9c2f8df3df" providerId="ADAL" clId="{7A4B0678-0BE6-4E30-865C-4AAA46EA3E4A}" dt="2022-04-14T12:50:12.799" v="10457" actId="2696"/>
          <pc:sldLayoutMkLst>
            <pc:docMk/>
            <pc:sldMasterMk cId="853545907" sldId="2147483803"/>
            <pc:sldLayoutMk cId="1261094603" sldId="2147483824"/>
          </pc:sldLayoutMkLst>
        </pc:sldLayoutChg>
        <pc:sldLayoutChg chg="add del">
          <pc:chgData name="David Wright" userId="a87a15d8-e9af-43f4-8752-ff9c2f8df3df" providerId="ADAL" clId="{7A4B0678-0BE6-4E30-865C-4AAA46EA3E4A}" dt="2022-04-14T12:50:12.806" v="10458" actId="2696"/>
          <pc:sldLayoutMkLst>
            <pc:docMk/>
            <pc:sldMasterMk cId="853545907" sldId="2147483803"/>
            <pc:sldLayoutMk cId="207788160" sldId="2147483825"/>
          </pc:sldLayoutMkLst>
        </pc:sldLayoutChg>
        <pc:sldLayoutChg chg="add del">
          <pc:chgData name="David Wright" userId="a87a15d8-e9af-43f4-8752-ff9c2f8df3df" providerId="ADAL" clId="{7A4B0678-0BE6-4E30-865C-4AAA46EA3E4A}" dt="2022-04-14T12:50:12.813" v="10459" actId="2696"/>
          <pc:sldLayoutMkLst>
            <pc:docMk/>
            <pc:sldMasterMk cId="853545907" sldId="2147483803"/>
            <pc:sldLayoutMk cId="2371682135" sldId="2147483826"/>
          </pc:sldLayoutMkLst>
        </pc:sldLayoutChg>
        <pc:sldLayoutChg chg="add del">
          <pc:chgData name="David Wright" userId="a87a15d8-e9af-43f4-8752-ff9c2f8df3df" providerId="ADAL" clId="{7A4B0678-0BE6-4E30-865C-4AAA46EA3E4A}" dt="2022-04-14T12:50:12.820" v="10460" actId="2696"/>
          <pc:sldLayoutMkLst>
            <pc:docMk/>
            <pc:sldMasterMk cId="853545907" sldId="2147483803"/>
            <pc:sldLayoutMk cId="344150619" sldId="2147483827"/>
          </pc:sldLayoutMkLst>
        </pc:sldLayoutChg>
        <pc:sldLayoutChg chg="add del">
          <pc:chgData name="David Wright" userId="a87a15d8-e9af-43f4-8752-ff9c2f8df3df" providerId="ADAL" clId="{7A4B0678-0BE6-4E30-865C-4AAA46EA3E4A}" dt="2022-04-14T12:50:12.828" v="10461" actId="2696"/>
          <pc:sldLayoutMkLst>
            <pc:docMk/>
            <pc:sldMasterMk cId="853545907" sldId="2147483803"/>
            <pc:sldLayoutMk cId="896465539" sldId="2147483828"/>
          </pc:sldLayoutMkLst>
        </pc:sldLayoutChg>
        <pc:sldLayoutChg chg="add del">
          <pc:chgData name="David Wright" userId="a87a15d8-e9af-43f4-8752-ff9c2f8df3df" providerId="ADAL" clId="{7A4B0678-0BE6-4E30-865C-4AAA46EA3E4A}" dt="2022-04-14T12:50:12.837" v="10462" actId="2696"/>
          <pc:sldLayoutMkLst>
            <pc:docMk/>
            <pc:sldMasterMk cId="853545907" sldId="2147483803"/>
            <pc:sldLayoutMk cId="390187487" sldId="2147483829"/>
          </pc:sldLayoutMkLst>
        </pc:sldLayoutChg>
        <pc:sldLayoutChg chg="add del">
          <pc:chgData name="David Wright" userId="a87a15d8-e9af-43f4-8752-ff9c2f8df3df" providerId="ADAL" clId="{7A4B0678-0BE6-4E30-865C-4AAA46EA3E4A}" dt="2022-04-14T12:50:12.847" v="10463" actId="2696"/>
          <pc:sldLayoutMkLst>
            <pc:docMk/>
            <pc:sldMasterMk cId="853545907" sldId="2147483803"/>
            <pc:sldLayoutMk cId="2593492155" sldId="2147483830"/>
          </pc:sldLayoutMkLst>
        </pc:sldLayoutChg>
        <pc:sldLayoutChg chg="add del">
          <pc:chgData name="David Wright" userId="a87a15d8-e9af-43f4-8752-ff9c2f8df3df" providerId="ADAL" clId="{7A4B0678-0BE6-4E30-865C-4AAA46EA3E4A}" dt="2022-04-14T12:50:12.855" v="10464" actId="2696"/>
          <pc:sldLayoutMkLst>
            <pc:docMk/>
            <pc:sldMasterMk cId="853545907" sldId="2147483803"/>
            <pc:sldLayoutMk cId="2694332347" sldId="2147483831"/>
          </pc:sldLayoutMkLst>
        </pc:sldLayoutChg>
        <pc:sldLayoutChg chg="add del">
          <pc:chgData name="David Wright" userId="a87a15d8-e9af-43f4-8752-ff9c2f8df3df" providerId="ADAL" clId="{7A4B0678-0BE6-4E30-865C-4AAA46EA3E4A}" dt="2022-04-14T12:50:12.863" v="10465" actId="2696"/>
          <pc:sldLayoutMkLst>
            <pc:docMk/>
            <pc:sldMasterMk cId="853545907" sldId="2147483803"/>
            <pc:sldLayoutMk cId="10234846" sldId="2147483832"/>
          </pc:sldLayoutMkLst>
        </pc:sldLayoutChg>
        <pc:sldLayoutChg chg="add del">
          <pc:chgData name="David Wright" userId="a87a15d8-e9af-43f4-8752-ff9c2f8df3df" providerId="ADAL" clId="{7A4B0678-0BE6-4E30-865C-4AAA46EA3E4A}" dt="2022-04-14T12:50:12.871" v="10466" actId="2696"/>
          <pc:sldLayoutMkLst>
            <pc:docMk/>
            <pc:sldMasterMk cId="853545907" sldId="2147483803"/>
            <pc:sldLayoutMk cId="329443125" sldId="2147483833"/>
          </pc:sldLayoutMkLst>
        </pc:sldLayoutChg>
        <pc:sldLayoutChg chg="add del">
          <pc:chgData name="David Wright" userId="a87a15d8-e9af-43f4-8752-ff9c2f8df3df" providerId="ADAL" clId="{7A4B0678-0BE6-4E30-865C-4AAA46EA3E4A}" dt="2022-04-14T12:50:12.878" v="10467" actId="2696"/>
          <pc:sldLayoutMkLst>
            <pc:docMk/>
            <pc:sldMasterMk cId="853545907" sldId="2147483803"/>
            <pc:sldLayoutMk cId="4104701137" sldId="2147483834"/>
          </pc:sldLayoutMkLst>
        </pc:sldLayoutChg>
        <pc:sldLayoutChg chg="add del">
          <pc:chgData name="David Wright" userId="a87a15d8-e9af-43f4-8752-ff9c2f8df3df" providerId="ADAL" clId="{7A4B0678-0BE6-4E30-865C-4AAA46EA3E4A}" dt="2022-04-14T12:50:12.889" v="10468" actId="2696"/>
          <pc:sldLayoutMkLst>
            <pc:docMk/>
            <pc:sldMasterMk cId="853545907" sldId="2147483803"/>
            <pc:sldLayoutMk cId="2082001843" sldId="2147483835"/>
          </pc:sldLayoutMkLst>
        </pc:sldLayoutChg>
        <pc:sldLayoutChg chg="add del">
          <pc:chgData name="David Wright" userId="a87a15d8-e9af-43f4-8752-ff9c2f8df3df" providerId="ADAL" clId="{7A4B0678-0BE6-4E30-865C-4AAA46EA3E4A}" dt="2022-04-14T12:50:12.910" v="10469" actId="2696"/>
          <pc:sldLayoutMkLst>
            <pc:docMk/>
            <pc:sldMasterMk cId="853545907" sldId="2147483803"/>
            <pc:sldLayoutMk cId="4117364145" sldId="2147483836"/>
          </pc:sldLayoutMkLst>
        </pc:sldLayoutChg>
        <pc:sldLayoutChg chg="add del">
          <pc:chgData name="David Wright" userId="a87a15d8-e9af-43f4-8752-ff9c2f8df3df" providerId="ADAL" clId="{7A4B0678-0BE6-4E30-865C-4AAA46EA3E4A}" dt="2022-04-14T12:50:12.921" v="10470" actId="2696"/>
          <pc:sldLayoutMkLst>
            <pc:docMk/>
            <pc:sldMasterMk cId="853545907" sldId="2147483803"/>
            <pc:sldLayoutMk cId="2264124441" sldId="2147483837"/>
          </pc:sldLayoutMkLst>
        </pc:sldLayoutChg>
        <pc:sldLayoutChg chg="add del">
          <pc:chgData name="David Wright" userId="a87a15d8-e9af-43f4-8752-ff9c2f8df3df" providerId="ADAL" clId="{7A4B0678-0BE6-4E30-865C-4AAA46EA3E4A}" dt="2022-04-14T12:50:12.933" v="10471" actId="2696"/>
          <pc:sldLayoutMkLst>
            <pc:docMk/>
            <pc:sldMasterMk cId="853545907" sldId="2147483803"/>
            <pc:sldLayoutMk cId="2333342826" sldId="2147483838"/>
          </pc:sldLayoutMkLst>
        </pc:sldLayoutChg>
        <pc:sldLayoutChg chg="add del">
          <pc:chgData name="David Wright" userId="a87a15d8-e9af-43f4-8752-ff9c2f8df3df" providerId="ADAL" clId="{7A4B0678-0BE6-4E30-865C-4AAA46EA3E4A}" dt="2022-04-14T12:50:12.943" v="10472" actId="2696"/>
          <pc:sldLayoutMkLst>
            <pc:docMk/>
            <pc:sldMasterMk cId="853545907" sldId="2147483803"/>
            <pc:sldLayoutMk cId="1010020822" sldId="2147483839"/>
          </pc:sldLayoutMkLst>
        </pc:sldLayoutChg>
        <pc:sldLayoutChg chg="add del">
          <pc:chgData name="David Wright" userId="a87a15d8-e9af-43f4-8752-ff9c2f8df3df" providerId="ADAL" clId="{7A4B0678-0BE6-4E30-865C-4AAA46EA3E4A}" dt="2022-04-14T12:50:12.954" v="10473" actId="2696"/>
          <pc:sldLayoutMkLst>
            <pc:docMk/>
            <pc:sldMasterMk cId="853545907" sldId="2147483803"/>
            <pc:sldLayoutMk cId="981277580" sldId="2147483840"/>
          </pc:sldLayoutMkLst>
        </pc:sldLayoutChg>
        <pc:sldLayoutChg chg="add del">
          <pc:chgData name="David Wright" userId="a87a15d8-e9af-43f4-8752-ff9c2f8df3df" providerId="ADAL" clId="{7A4B0678-0BE6-4E30-865C-4AAA46EA3E4A}" dt="2022-04-14T12:50:12.962" v="10474" actId="2696"/>
          <pc:sldLayoutMkLst>
            <pc:docMk/>
            <pc:sldMasterMk cId="853545907" sldId="2147483803"/>
            <pc:sldLayoutMk cId="3424772612" sldId="2147483841"/>
          </pc:sldLayoutMkLst>
        </pc:sldLayoutChg>
        <pc:sldLayoutChg chg="add del">
          <pc:chgData name="David Wright" userId="a87a15d8-e9af-43f4-8752-ff9c2f8df3df" providerId="ADAL" clId="{7A4B0678-0BE6-4E30-865C-4AAA46EA3E4A}" dt="2022-04-14T12:50:12.974" v="10475" actId="2696"/>
          <pc:sldLayoutMkLst>
            <pc:docMk/>
            <pc:sldMasterMk cId="853545907" sldId="2147483803"/>
            <pc:sldLayoutMk cId="3778573601" sldId="2147483842"/>
          </pc:sldLayoutMkLst>
        </pc:sldLayoutChg>
        <pc:sldLayoutChg chg="add del">
          <pc:chgData name="David Wright" userId="a87a15d8-e9af-43f4-8752-ff9c2f8df3df" providerId="ADAL" clId="{7A4B0678-0BE6-4E30-865C-4AAA46EA3E4A}" dt="2022-04-14T12:50:12.986" v="10476" actId="2696"/>
          <pc:sldLayoutMkLst>
            <pc:docMk/>
            <pc:sldMasterMk cId="853545907" sldId="2147483803"/>
            <pc:sldLayoutMk cId="3502231904" sldId="2147483843"/>
          </pc:sldLayoutMkLst>
        </pc:sldLayoutChg>
        <pc:sldLayoutChg chg="add del">
          <pc:chgData name="David Wright" userId="a87a15d8-e9af-43f4-8752-ff9c2f8df3df" providerId="ADAL" clId="{7A4B0678-0BE6-4E30-865C-4AAA46EA3E4A}" dt="2022-04-14T12:50:12.995" v="10477" actId="2696"/>
          <pc:sldLayoutMkLst>
            <pc:docMk/>
            <pc:sldMasterMk cId="853545907" sldId="2147483803"/>
            <pc:sldLayoutMk cId="3515211533" sldId="2147483844"/>
          </pc:sldLayoutMkLst>
        </pc:sldLayoutChg>
        <pc:sldLayoutChg chg="add del">
          <pc:chgData name="David Wright" userId="a87a15d8-e9af-43f4-8752-ff9c2f8df3df" providerId="ADAL" clId="{7A4B0678-0BE6-4E30-865C-4AAA46EA3E4A}" dt="2022-04-14T12:50:13.005" v="10478" actId="2696"/>
          <pc:sldLayoutMkLst>
            <pc:docMk/>
            <pc:sldMasterMk cId="853545907" sldId="2147483803"/>
            <pc:sldLayoutMk cId="2897948176" sldId="2147483845"/>
          </pc:sldLayoutMkLst>
        </pc:sldLayoutChg>
        <pc:sldLayoutChg chg="add del">
          <pc:chgData name="David Wright" userId="a87a15d8-e9af-43f4-8752-ff9c2f8df3df" providerId="ADAL" clId="{7A4B0678-0BE6-4E30-865C-4AAA46EA3E4A}" dt="2022-04-14T12:50:13.013" v="10479" actId="2696"/>
          <pc:sldLayoutMkLst>
            <pc:docMk/>
            <pc:sldMasterMk cId="853545907" sldId="2147483803"/>
            <pc:sldLayoutMk cId="514498755" sldId="2147483846"/>
          </pc:sldLayoutMkLst>
        </pc:sldLayoutChg>
        <pc:sldLayoutChg chg="add del">
          <pc:chgData name="David Wright" userId="a87a15d8-e9af-43f4-8752-ff9c2f8df3df" providerId="ADAL" clId="{7A4B0678-0BE6-4E30-865C-4AAA46EA3E4A}" dt="2022-04-14T12:50:13.022" v="10480" actId="2696"/>
          <pc:sldLayoutMkLst>
            <pc:docMk/>
            <pc:sldMasterMk cId="853545907" sldId="2147483803"/>
            <pc:sldLayoutMk cId="395483577" sldId="2147483847"/>
          </pc:sldLayoutMkLst>
        </pc:sldLayoutChg>
        <pc:sldLayoutChg chg="add del">
          <pc:chgData name="David Wright" userId="a87a15d8-e9af-43f4-8752-ff9c2f8df3df" providerId="ADAL" clId="{7A4B0678-0BE6-4E30-865C-4AAA46EA3E4A}" dt="2022-04-14T12:50:13.033" v="10481" actId="2696"/>
          <pc:sldLayoutMkLst>
            <pc:docMk/>
            <pc:sldMasterMk cId="853545907" sldId="2147483803"/>
            <pc:sldLayoutMk cId="2655838126" sldId="2147483848"/>
          </pc:sldLayoutMkLst>
        </pc:sldLayoutChg>
        <pc:sldLayoutChg chg="add del">
          <pc:chgData name="David Wright" userId="a87a15d8-e9af-43f4-8752-ff9c2f8df3df" providerId="ADAL" clId="{7A4B0678-0BE6-4E30-865C-4AAA46EA3E4A}" dt="2022-04-14T12:50:13.041" v="10482" actId="2696"/>
          <pc:sldLayoutMkLst>
            <pc:docMk/>
            <pc:sldMasterMk cId="853545907" sldId="2147483803"/>
            <pc:sldLayoutMk cId="650023693" sldId="2147483849"/>
          </pc:sldLayoutMkLst>
        </pc:sldLayoutChg>
        <pc:sldLayoutChg chg="add del">
          <pc:chgData name="David Wright" userId="a87a15d8-e9af-43f4-8752-ff9c2f8df3df" providerId="ADAL" clId="{7A4B0678-0BE6-4E30-865C-4AAA46EA3E4A}" dt="2022-04-14T12:50:13.050" v="10483" actId="2696"/>
          <pc:sldLayoutMkLst>
            <pc:docMk/>
            <pc:sldMasterMk cId="853545907" sldId="2147483803"/>
            <pc:sldLayoutMk cId="3923586048" sldId="2147483850"/>
          </pc:sldLayoutMkLst>
        </pc:sldLayoutChg>
        <pc:sldLayoutChg chg="add del">
          <pc:chgData name="David Wright" userId="a87a15d8-e9af-43f4-8752-ff9c2f8df3df" providerId="ADAL" clId="{7A4B0678-0BE6-4E30-865C-4AAA46EA3E4A}" dt="2022-04-14T12:50:13.061" v="10484" actId="2696"/>
          <pc:sldLayoutMkLst>
            <pc:docMk/>
            <pc:sldMasterMk cId="853545907" sldId="2147483803"/>
            <pc:sldLayoutMk cId="3242427445" sldId="2147483851"/>
          </pc:sldLayoutMkLst>
        </pc:sldLayoutChg>
        <pc:sldLayoutChg chg="add del">
          <pc:chgData name="David Wright" userId="a87a15d8-e9af-43f4-8752-ff9c2f8df3df" providerId="ADAL" clId="{7A4B0678-0BE6-4E30-865C-4AAA46EA3E4A}" dt="2022-04-14T12:50:13.072" v="10485" actId="2696"/>
          <pc:sldLayoutMkLst>
            <pc:docMk/>
            <pc:sldMasterMk cId="853545907" sldId="2147483803"/>
            <pc:sldLayoutMk cId="3911653560" sldId="2147483852"/>
          </pc:sldLayoutMkLst>
        </pc:sldLayoutChg>
        <pc:sldLayoutChg chg="add del">
          <pc:chgData name="David Wright" userId="a87a15d8-e9af-43f4-8752-ff9c2f8df3df" providerId="ADAL" clId="{7A4B0678-0BE6-4E30-865C-4AAA46EA3E4A}" dt="2022-04-14T12:50:13.085" v="10486" actId="2696"/>
          <pc:sldLayoutMkLst>
            <pc:docMk/>
            <pc:sldMasterMk cId="853545907" sldId="2147483803"/>
            <pc:sldLayoutMk cId="2936346710" sldId="2147483853"/>
          </pc:sldLayoutMkLst>
        </pc:sldLayoutChg>
        <pc:sldLayoutChg chg="add del">
          <pc:chgData name="David Wright" userId="a87a15d8-e9af-43f4-8752-ff9c2f8df3df" providerId="ADAL" clId="{7A4B0678-0BE6-4E30-865C-4AAA46EA3E4A}" dt="2022-04-14T12:50:13.096" v="10487" actId="2696"/>
          <pc:sldLayoutMkLst>
            <pc:docMk/>
            <pc:sldMasterMk cId="853545907" sldId="2147483803"/>
            <pc:sldLayoutMk cId="2472159481" sldId="2147483854"/>
          </pc:sldLayoutMkLst>
        </pc:sldLayoutChg>
        <pc:sldLayoutChg chg="add del">
          <pc:chgData name="David Wright" userId="a87a15d8-e9af-43f4-8752-ff9c2f8df3df" providerId="ADAL" clId="{7A4B0678-0BE6-4E30-865C-4AAA46EA3E4A}" dt="2022-04-14T12:50:13.112" v="10488" actId="2696"/>
          <pc:sldLayoutMkLst>
            <pc:docMk/>
            <pc:sldMasterMk cId="853545907" sldId="2147483803"/>
            <pc:sldLayoutMk cId="235198366" sldId="2147483855"/>
          </pc:sldLayoutMkLst>
        </pc:sldLayoutChg>
        <pc:sldLayoutChg chg="add del">
          <pc:chgData name="David Wright" userId="a87a15d8-e9af-43f4-8752-ff9c2f8df3df" providerId="ADAL" clId="{7A4B0678-0BE6-4E30-865C-4AAA46EA3E4A}" dt="2022-04-14T12:50:13.127" v="10489" actId="2696"/>
          <pc:sldLayoutMkLst>
            <pc:docMk/>
            <pc:sldMasterMk cId="853545907" sldId="2147483803"/>
            <pc:sldLayoutMk cId="1474301188" sldId="2147483856"/>
          </pc:sldLayoutMkLst>
        </pc:sldLayoutChg>
        <pc:sldLayoutChg chg="add del">
          <pc:chgData name="David Wright" userId="a87a15d8-e9af-43f4-8752-ff9c2f8df3df" providerId="ADAL" clId="{7A4B0678-0BE6-4E30-865C-4AAA46EA3E4A}" dt="2022-04-14T12:50:13.138" v="10490" actId="2696"/>
          <pc:sldLayoutMkLst>
            <pc:docMk/>
            <pc:sldMasterMk cId="853545907" sldId="2147483803"/>
            <pc:sldLayoutMk cId="2847443094" sldId="2147483857"/>
          </pc:sldLayoutMkLst>
        </pc:sldLayoutChg>
        <pc:sldLayoutChg chg="add del">
          <pc:chgData name="David Wright" userId="a87a15d8-e9af-43f4-8752-ff9c2f8df3df" providerId="ADAL" clId="{7A4B0678-0BE6-4E30-865C-4AAA46EA3E4A}" dt="2022-04-14T12:50:13.147" v="10491" actId="2696"/>
          <pc:sldLayoutMkLst>
            <pc:docMk/>
            <pc:sldMasterMk cId="853545907" sldId="2147483803"/>
            <pc:sldLayoutMk cId="1530335964" sldId="2147483858"/>
          </pc:sldLayoutMkLst>
        </pc:sldLayoutChg>
        <pc:sldLayoutChg chg="add del">
          <pc:chgData name="David Wright" userId="a87a15d8-e9af-43f4-8752-ff9c2f8df3df" providerId="ADAL" clId="{7A4B0678-0BE6-4E30-865C-4AAA46EA3E4A}" dt="2022-04-14T12:50:13.158" v="10492" actId="2696"/>
          <pc:sldLayoutMkLst>
            <pc:docMk/>
            <pc:sldMasterMk cId="853545907" sldId="2147483803"/>
            <pc:sldLayoutMk cId="3366956960" sldId="2147483859"/>
          </pc:sldLayoutMkLst>
        </pc:sldLayoutChg>
        <pc:sldLayoutChg chg="add del">
          <pc:chgData name="David Wright" userId="a87a15d8-e9af-43f4-8752-ff9c2f8df3df" providerId="ADAL" clId="{7A4B0678-0BE6-4E30-865C-4AAA46EA3E4A}" dt="2022-04-14T12:50:13.169" v="10493" actId="2696"/>
          <pc:sldLayoutMkLst>
            <pc:docMk/>
            <pc:sldMasterMk cId="853545907" sldId="2147483803"/>
            <pc:sldLayoutMk cId="2608044646" sldId="2147483860"/>
          </pc:sldLayoutMkLst>
        </pc:sldLayoutChg>
        <pc:sldLayoutChg chg="add del">
          <pc:chgData name="David Wright" userId="a87a15d8-e9af-43f4-8752-ff9c2f8df3df" providerId="ADAL" clId="{7A4B0678-0BE6-4E30-865C-4AAA46EA3E4A}" dt="2022-04-14T12:50:13.179" v="10494" actId="2696"/>
          <pc:sldLayoutMkLst>
            <pc:docMk/>
            <pc:sldMasterMk cId="853545907" sldId="2147483803"/>
            <pc:sldLayoutMk cId="1361011840" sldId="2147483861"/>
          </pc:sldLayoutMkLst>
        </pc:sldLayoutChg>
        <pc:sldLayoutChg chg="add del">
          <pc:chgData name="David Wright" userId="a87a15d8-e9af-43f4-8752-ff9c2f8df3df" providerId="ADAL" clId="{7A4B0678-0BE6-4E30-865C-4AAA46EA3E4A}" dt="2022-04-14T12:50:13.189" v="10495" actId="2696"/>
          <pc:sldLayoutMkLst>
            <pc:docMk/>
            <pc:sldMasterMk cId="853545907" sldId="2147483803"/>
            <pc:sldLayoutMk cId="2282042197" sldId="2147483862"/>
          </pc:sldLayoutMkLst>
        </pc:sldLayoutChg>
        <pc:sldLayoutChg chg="add del">
          <pc:chgData name="David Wright" userId="a87a15d8-e9af-43f4-8752-ff9c2f8df3df" providerId="ADAL" clId="{7A4B0678-0BE6-4E30-865C-4AAA46EA3E4A}" dt="2022-04-14T12:50:13.199" v="10496" actId="2696"/>
          <pc:sldLayoutMkLst>
            <pc:docMk/>
            <pc:sldMasterMk cId="853545907" sldId="2147483803"/>
            <pc:sldLayoutMk cId="1835748823" sldId="2147483863"/>
          </pc:sldLayoutMkLst>
        </pc:sldLayoutChg>
        <pc:sldLayoutChg chg="add del">
          <pc:chgData name="David Wright" userId="a87a15d8-e9af-43f4-8752-ff9c2f8df3df" providerId="ADAL" clId="{7A4B0678-0BE6-4E30-865C-4AAA46EA3E4A}" dt="2022-04-14T12:50:13.209" v="10497" actId="2696"/>
          <pc:sldLayoutMkLst>
            <pc:docMk/>
            <pc:sldMasterMk cId="853545907" sldId="2147483803"/>
            <pc:sldLayoutMk cId="449090190" sldId="2147483864"/>
          </pc:sldLayoutMkLst>
        </pc:sldLayoutChg>
        <pc:sldLayoutChg chg="add del">
          <pc:chgData name="David Wright" userId="a87a15d8-e9af-43f4-8752-ff9c2f8df3df" providerId="ADAL" clId="{7A4B0678-0BE6-4E30-865C-4AAA46EA3E4A}" dt="2022-04-14T12:50:13.219" v="10498" actId="2696"/>
          <pc:sldLayoutMkLst>
            <pc:docMk/>
            <pc:sldMasterMk cId="853545907" sldId="2147483803"/>
            <pc:sldLayoutMk cId="2082790323" sldId="2147483865"/>
          </pc:sldLayoutMkLst>
        </pc:sldLayoutChg>
        <pc:sldLayoutChg chg="add del">
          <pc:chgData name="David Wright" userId="a87a15d8-e9af-43f4-8752-ff9c2f8df3df" providerId="ADAL" clId="{7A4B0678-0BE6-4E30-865C-4AAA46EA3E4A}" dt="2022-04-14T12:50:13.229" v="10499" actId="2696"/>
          <pc:sldLayoutMkLst>
            <pc:docMk/>
            <pc:sldMasterMk cId="853545907" sldId="2147483803"/>
            <pc:sldLayoutMk cId="1134922283" sldId="2147483866"/>
          </pc:sldLayoutMkLst>
        </pc:sldLayoutChg>
        <pc:sldLayoutChg chg="add del">
          <pc:chgData name="David Wright" userId="a87a15d8-e9af-43f4-8752-ff9c2f8df3df" providerId="ADAL" clId="{7A4B0678-0BE6-4E30-865C-4AAA46EA3E4A}" dt="2022-04-14T12:50:13.256" v="10500" actId="2696"/>
          <pc:sldLayoutMkLst>
            <pc:docMk/>
            <pc:sldMasterMk cId="853545907" sldId="2147483803"/>
            <pc:sldLayoutMk cId="140122813" sldId="2147483867"/>
          </pc:sldLayoutMkLst>
        </pc:sldLayoutChg>
        <pc:sldLayoutChg chg="add del">
          <pc:chgData name="David Wright" userId="a87a15d8-e9af-43f4-8752-ff9c2f8df3df" providerId="ADAL" clId="{7A4B0678-0BE6-4E30-865C-4AAA46EA3E4A}" dt="2022-04-14T12:50:13.280" v="10501" actId="2696"/>
          <pc:sldLayoutMkLst>
            <pc:docMk/>
            <pc:sldMasterMk cId="853545907" sldId="2147483803"/>
            <pc:sldLayoutMk cId="1244168995" sldId="2147483868"/>
          </pc:sldLayoutMkLst>
        </pc:sldLayoutChg>
        <pc:sldLayoutChg chg="add del">
          <pc:chgData name="David Wright" userId="a87a15d8-e9af-43f4-8752-ff9c2f8df3df" providerId="ADAL" clId="{7A4B0678-0BE6-4E30-865C-4AAA46EA3E4A}" dt="2022-04-14T12:50:13.313" v="10502" actId="2696"/>
          <pc:sldLayoutMkLst>
            <pc:docMk/>
            <pc:sldMasterMk cId="853545907" sldId="2147483803"/>
            <pc:sldLayoutMk cId="1841293649" sldId="2147483869"/>
          </pc:sldLayoutMkLst>
        </pc:sldLayoutChg>
        <pc:sldLayoutChg chg="add del">
          <pc:chgData name="David Wright" userId="a87a15d8-e9af-43f4-8752-ff9c2f8df3df" providerId="ADAL" clId="{7A4B0678-0BE6-4E30-865C-4AAA46EA3E4A}" dt="2022-04-14T12:50:13.319" v="10503" actId="2696"/>
          <pc:sldLayoutMkLst>
            <pc:docMk/>
            <pc:sldMasterMk cId="853545907" sldId="2147483803"/>
            <pc:sldLayoutMk cId="3108394839" sldId="2147483870"/>
          </pc:sldLayoutMkLst>
        </pc:sldLayoutChg>
        <pc:sldLayoutChg chg="add del">
          <pc:chgData name="David Wright" userId="a87a15d8-e9af-43f4-8752-ff9c2f8df3df" providerId="ADAL" clId="{7A4B0678-0BE6-4E30-865C-4AAA46EA3E4A}" dt="2022-04-14T12:50:13.327" v="10504" actId="2696"/>
          <pc:sldLayoutMkLst>
            <pc:docMk/>
            <pc:sldMasterMk cId="853545907" sldId="2147483803"/>
            <pc:sldLayoutMk cId="2010851428" sldId="2147483871"/>
          </pc:sldLayoutMkLst>
        </pc:sldLayoutChg>
        <pc:sldLayoutChg chg="add del">
          <pc:chgData name="David Wright" userId="a87a15d8-e9af-43f4-8752-ff9c2f8df3df" providerId="ADAL" clId="{7A4B0678-0BE6-4E30-865C-4AAA46EA3E4A}" dt="2022-04-14T12:50:13.337" v="10505" actId="2696"/>
          <pc:sldLayoutMkLst>
            <pc:docMk/>
            <pc:sldMasterMk cId="853545907" sldId="2147483803"/>
            <pc:sldLayoutMk cId="1018958686" sldId="2147483872"/>
          </pc:sldLayoutMkLst>
        </pc:sldLayoutChg>
        <pc:sldLayoutChg chg="add del">
          <pc:chgData name="David Wright" userId="a87a15d8-e9af-43f4-8752-ff9c2f8df3df" providerId="ADAL" clId="{7A4B0678-0BE6-4E30-865C-4AAA46EA3E4A}" dt="2022-04-14T12:50:13.349" v="10506" actId="2696"/>
          <pc:sldLayoutMkLst>
            <pc:docMk/>
            <pc:sldMasterMk cId="853545907" sldId="2147483803"/>
            <pc:sldLayoutMk cId="668468463" sldId="2147483873"/>
          </pc:sldLayoutMkLst>
        </pc:sldLayoutChg>
      </pc:sldMasterChg>
      <pc:sldMasterChg chg="del delSldLayout">
        <pc:chgData name="David Wright" userId="a87a15d8-e9af-43f4-8752-ff9c2f8df3df" providerId="ADAL" clId="{7A4B0678-0BE6-4E30-865C-4AAA46EA3E4A}" dt="2022-04-14T12:50:20.565" v="10579" actId="2696"/>
        <pc:sldMasterMkLst>
          <pc:docMk/>
          <pc:sldMasterMk cId="828911911" sldId="2147483874"/>
        </pc:sldMasterMkLst>
        <pc:sldLayoutChg chg="del">
          <pc:chgData name="David Wright" userId="a87a15d8-e9af-43f4-8752-ff9c2f8df3df" providerId="ADAL" clId="{7A4B0678-0BE6-4E30-865C-4AAA46EA3E4A}" dt="2022-04-14T12:50:19.916" v="10508" actId="2696"/>
          <pc:sldLayoutMkLst>
            <pc:docMk/>
            <pc:sldMasterMk cId="828911911" sldId="2147483874"/>
            <pc:sldLayoutMk cId="4233001935" sldId="2147483875"/>
          </pc:sldLayoutMkLst>
        </pc:sldLayoutChg>
        <pc:sldLayoutChg chg="del">
          <pc:chgData name="David Wright" userId="a87a15d8-e9af-43f4-8752-ff9c2f8df3df" providerId="ADAL" clId="{7A4B0678-0BE6-4E30-865C-4AAA46EA3E4A}" dt="2022-04-14T12:50:19.925" v="10509" actId="2696"/>
          <pc:sldLayoutMkLst>
            <pc:docMk/>
            <pc:sldMasterMk cId="828911911" sldId="2147483874"/>
            <pc:sldLayoutMk cId="3432780369" sldId="2147483876"/>
          </pc:sldLayoutMkLst>
        </pc:sldLayoutChg>
        <pc:sldLayoutChg chg="del">
          <pc:chgData name="David Wright" userId="a87a15d8-e9af-43f4-8752-ff9c2f8df3df" providerId="ADAL" clId="{7A4B0678-0BE6-4E30-865C-4AAA46EA3E4A}" dt="2022-04-14T12:50:19.932" v="10510" actId="2696"/>
          <pc:sldLayoutMkLst>
            <pc:docMk/>
            <pc:sldMasterMk cId="828911911" sldId="2147483874"/>
            <pc:sldLayoutMk cId="1873111746" sldId="2147483877"/>
          </pc:sldLayoutMkLst>
        </pc:sldLayoutChg>
        <pc:sldLayoutChg chg="del">
          <pc:chgData name="David Wright" userId="a87a15d8-e9af-43f4-8752-ff9c2f8df3df" providerId="ADAL" clId="{7A4B0678-0BE6-4E30-865C-4AAA46EA3E4A}" dt="2022-04-14T12:50:19.940" v="10511" actId="2696"/>
          <pc:sldLayoutMkLst>
            <pc:docMk/>
            <pc:sldMasterMk cId="828911911" sldId="2147483874"/>
            <pc:sldLayoutMk cId="2018252672" sldId="2147483878"/>
          </pc:sldLayoutMkLst>
        </pc:sldLayoutChg>
        <pc:sldLayoutChg chg="del">
          <pc:chgData name="David Wright" userId="a87a15d8-e9af-43f4-8752-ff9c2f8df3df" providerId="ADAL" clId="{7A4B0678-0BE6-4E30-865C-4AAA46EA3E4A}" dt="2022-04-14T12:50:19.949" v="10512" actId="2696"/>
          <pc:sldLayoutMkLst>
            <pc:docMk/>
            <pc:sldMasterMk cId="828911911" sldId="2147483874"/>
            <pc:sldLayoutMk cId="2413897193" sldId="2147483879"/>
          </pc:sldLayoutMkLst>
        </pc:sldLayoutChg>
        <pc:sldLayoutChg chg="del">
          <pc:chgData name="David Wright" userId="a87a15d8-e9af-43f4-8752-ff9c2f8df3df" providerId="ADAL" clId="{7A4B0678-0BE6-4E30-865C-4AAA46EA3E4A}" dt="2022-04-14T12:50:19.957" v="10513" actId="2696"/>
          <pc:sldLayoutMkLst>
            <pc:docMk/>
            <pc:sldMasterMk cId="828911911" sldId="2147483874"/>
            <pc:sldLayoutMk cId="759044290" sldId="2147483880"/>
          </pc:sldLayoutMkLst>
        </pc:sldLayoutChg>
        <pc:sldLayoutChg chg="del">
          <pc:chgData name="David Wright" userId="a87a15d8-e9af-43f4-8752-ff9c2f8df3df" providerId="ADAL" clId="{7A4B0678-0BE6-4E30-865C-4AAA46EA3E4A}" dt="2022-04-14T12:50:19.967" v="10514" actId="2696"/>
          <pc:sldLayoutMkLst>
            <pc:docMk/>
            <pc:sldMasterMk cId="828911911" sldId="2147483874"/>
            <pc:sldLayoutMk cId="1233045566" sldId="2147483881"/>
          </pc:sldLayoutMkLst>
        </pc:sldLayoutChg>
        <pc:sldLayoutChg chg="del">
          <pc:chgData name="David Wright" userId="a87a15d8-e9af-43f4-8752-ff9c2f8df3df" providerId="ADAL" clId="{7A4B0678-0BE6-4E30-865C-4AAA46EA3E4A}" dt="2022-04-14T12:50:19.981" v="10515" actId="2696"/>
          <pc:sldLayoutMkLst>
            <pc:docMk/>
            <pc:sldMasterMk cId="828911911" sldId="2147483874"/>
            <pc:sldLayoutMk cId="3960150175" sldId="2147483882"/>
          </pc:sldLayoutMkLst>
        </pc:sldLayoutChg>
        <pc:sldLayoutChg chg="del">
          <pc:chgData name="David Wright" userId="a87a15d8-e9af-43f4-8752-ff9c2f8df3df" providerId="ADAL" clId="{7A4B0678-0BE6-4E30-865C-4AAA46EA3E4A}" dt="2022-04-14T12:50:19.989" v="10516" actId="2696"/>
          <pc:sldLayoutMkLst>
            <pc:docMk/>
            <pc:sldMasterMk cId="828911911" sldId="2147483874"/>
            <pc:sldLayoutMk cId="86655664" sldId="2147483883"/>
          </pc:sldLayoutMkLst>
        </pc:sldLayoutChg>
        <pc:sldLayoutChg chg="del">
          <pc:chgData name="David Wright" userId="a87a15d8-e9af-43f4-8752-ff9c2f8df3df" providerId="ADAL" clId="{7A4B0678-0BE6-4E30-865C-4AAA46EA3E4A}" dt="2022-04-14T12:50:19.998" v="10517" actId="2696"/>
          <pc:sldLayoutMkLst>
            <pc:docMk/>
            <pc:sldMasterMk cId="828911911" sldId="2147483874"/>
            <pc:sldLayoutMk cId="4073594702" sldId="2147483884"/>
          </pc:sldLayoutMkLst>
        </pc:sldLayoutChg>
        <pc:sldLayoutChg chg="del">
          <pc:chgData name="David Wright" userId="a87a15d8-e9af-43f4-8752-ff9c2f8df3df" providerId="ADAL" clId="{7A4B0678-0BE6-4E30-865C-4AAA46EA3E4A}" dt="2022-04-14T12:50:20.009" v="10518" actId="2696"/>
          <pc:sldLayoutMkLst>
            <pc:docMk/>
            <pc:sldMasterMk cId="828911911" sldId="2147483874"/>
            <pc:sldLayoutMk cId="2279043591" sldId="2147483885"/>
          </pc:sldLayoutMkLst>
        </pc:sldLayoutChg>
        <pc:sldLayoutChg chg="del">
          <pc:chgData name="David Wright" userId="a87a15d8-e9af-43f4-8752-ff9c2f8df3df" providerId="ADAL" clId="{7A4B0678-0BE6-4E30-865C-4AAA46EA3E4A}" dt="2022-04-14T12:50:20.016" v="10519" actId="2696"/>
          <pc:sldLayoutMkLst>
            <pc:docMk/>
            <pc:sldMasterMk cId="828911911" sldId="2147483874"/>
            <pc:sldLayoutMk cId="3226230432" sldId="2147483886"/>
          </pc:sldLayoutMkLst>
        </pc:sldLayoutChg>
        <pc:sldLayoutChg chg="del">
          <pc:chgData name="David Wright" userId="a87a15d8-e9af-43f4-8752-ff9c2f8df3df" providerId="ADAL" clId="{7A4B0678-0BE6-4E30-865C-4AAA46EA3E4A}" dt="2022-04-14T12:50:20.026" v="10520" actId="2696"/>
          <pc:sldLayoutMkLst>
            <pc:docMk/>
            <pc:sldMasterMk cId="828911911" sldId="2147483874"/>
            <pc:sldLayoutMk cId="2034203277" sldId="2147483887"/>
          </pc:sldLayoutMkLst>
        </pc:sldLayoutChg>
        <pc:sldLayoutChg chg="del">
          <pc:chgData name="David Wright" userId="a87a15d8-e9af-43f4-8752-ff9c2f8df3df" providerId="ADAL" clId="{7A4B0678-0BE6-4E30-865C-4AAA46EA3E4A}" dt="2022-04-14T12:50:20.035" v="10521" actId="2696"/>
          <pc:sldLayoutMkLst>
            <pc:docMk/>
            <pc:sldMasterMk cId="828911911" sldId="2147483874"/>
            <pc:sldLayoutMk cId="1425803238" sldId="2147483888"/>
          </pc:sldLayoutMkLst>
        </pc:sldLayoutChg>
        <pc:sldLayoutChg chg="del">
          <pc:chgData name="David Wright" userId="a87a15d8-e9af-43f4-8752-ff9c2f8df3df" providerId="ADAL" clId="{7A4B0678-0BE6-4E30-865C-4AAA46EA3E4A}" dt="2022-04-14T12:50:20.043" v="10522" actId="2696"/>
          <pc:sldLayoutMkLst>
            <pc:docMk/>
            <pc:sldMasterMk cId="828911911" sldId="2147483874"/>
            <pc:sldLayoutMk cId="1281215206" sldId="2147483889"/>
          </pc:sldLayoutMkLst>
        </pc:sldLayoutChg>
        <pc:sldLayoutChg chg="del">
          <pc:chgData name="David Wright" userId="a87a15d8-e9af-43f4-8752-ff9c2f8df3df" providerId="ADAL" clId="{7A4B0678-0BE6-4E30-865C-4AAA46EA3E4A}" dt="2022-04-14T12:50:20.050" v="10523" actId="2696"/>
          <pc:sldLayoutMkLst>
            <pc:docMk/>
            <pc:sldMasterMk cId="828911911" sldId="2147483874"/>
            <pc:sldLayoutMk cId="535674013" sldId="2147483890"/>
          </pc:sldLayoutMkLst>
        </pc:sldLayoutChg>
        <pc:sldLayoutChg chg="del">
          <pc:chgData name="David Wright" userId="a87a15d8-e9af-43f4-8752-ff9c2f8df3df" providerId="ADAL" clId="{7A4B0678-0BE6-4E30-865C-4AAA46EA3E4A}" dt="2022-04-14T12:50:20.058" v="10524" actId="2696"/>
          <pc:sldLayoutMkLst>
            <pc:docMk/>
            <pc:sldMasterMk cId="828911911" sldId="2147483874"/>
            <pc:sldLayoutMk cId="3158117963" sldId="2147483891"/>
          </pc:sldLayoutMkLst>
        </pc:sldLayoutChg>
        <pc:sldLayoutChg chg="del">
          <pc:chgData name="David Wright" userId="a87a15d8-e9af-43f4-8752-ff9c2f8df3df" providerId="ADAL" clId="{7A4B0678-0BE6-4E30-865C-4AAA46EA3E4A}" dt="2022-04-14T12:50:20.065" v="10525" actId="2696"/>
          <pc:sldLayoutMkLst>
            <pc:docMk/>
            <pc:sldMasterMk cId="828911911" sldId="2147483874"/>
            <pc:sldLayoutMk cId="1499787108" sldId="2147483892"/>
          </pc:sldLayoutMkLst>
        </pc:sldLayoutChg>
        <pc:sldLayoutChg chg="del">
          <pc:chgData name="David Wright" userId="a87a15d8-e9af-43f4-8752-ff9c2f8df3df" providerId="ADAL" clId="{7A4B0678-0BE6-4E30-865C-4AAA46EA3E4A}" dt="2022-04-14T12:50:20.074" v="10526" actId="2696"/>
          <pc:sldLayoutMkLst>
            <pc:docMk/>
            <pc:sldMasterMk cId="828911911" sldId="2147483874"/>
            <pc:sldLayoutMk cId="4165445383" sldId="2147483893"/>
          </pc:sldLayoutMkLst>
        </pc:sldLayoutChg>
        <pc:sldLayoutChg chg="del">
          <pc:chgData name="David Wright" userId="a87a15d8-e9af-43f4-8752-ff9c2f8df3df" providerId="ADAL" clId="{7A4B0678-0BE6-4E30-865C-4AAA46EA3E4A}" dt="2022-04-14T12:50:20.084" v="10527" actId="2696"/>
          <pc:sldLayoutMkLst>
            <pc:docMk/>
            <pc:sldMasterMk cId="828911911" sldId="2147483874"/>
            <pc:sldLayoutMk cId="707439857" sldId="2147483894"/>
          </pc:sldLayoutMkLst>
        </pc:sldLayoutChg>
        <pc:sldLayoutChg chg="del">
          <pc:chgData name="David Wright" userId="a87a15d8-e9af-43f4-8752-ff9c2f8df3df" providerId="ADAL" clId="{7A4B0678-0BE6-4E30-865C-4AAA46EA3E4A}" dt="2022-04-14T12:50:20.091" v="10528" actId="2696"/>
          <pc:sldLayoutMkLst>
            <pc:docMk/>
            <pc:sldMasterMk cId="828911911" sldId="2147483874"/>
            <pc:sldLayoutMk cId="2908848246" sldId="2147483895"/>
          </pc:sldLayoutMkLst>
        </pc:sldLayoutChg>
        <pc:sldLayoutChg chg="del">
          <pc:chgData name="David Wright" userId="a87a15d8-e9af-43f4-8752-ff9c2f8df3df" providerId="ADAL" clId="{7A4B0678-0BE6-4E30-865C-4AAA46EA3E4A}" dt="2022-04-14T12:50:20.100" v="10529" actId="2696"/>
          <pc:sldLayoutMkLst>
            <pc:docMk/>
            <pc:sldMasterMk cId="828911911" sldId="2147483874"/>
            <pc:sldLayoutMk cId="3940685780" sldId="2147483896"/>
          </pc:sldLayoutMkLst>
        </pc:sldLayoutChg>
        <pc:sldLayoutChg chg="del">
          <pc:chgData name="David Wright" userId="a87a15d8-e9af-43f4-8752-ff9c2f8df3df" providerId="ADAL" clId="{7A4B0678-0BE6-4E30-865C-4AAA46EA3E4A}" dt="2022-04-14T12:50:20.114" v="10530" actId="2696"/>
          <pc:sldLayoutMkLst>
            <pc:docMk/>
            <pc:sldMasterMk cId="828911911" sldId="2147483874"/>
            <pc:sldLayoutMk cId="3024884431" sldId="2147483897"/>
          </pc:sldLayoutMkLst>
        </pc:sldLayoutChg>
        <pc:sldLayoutChg chg="del">
          <pc:chgData name="David Wright" userId="a87a15d8-e9af-43f4-8752-ff9c2f8df3df" providerId="ADAL" clId="{7A4B0678-0BE6-4E30-865C-4AAA46EA3E4A}" dt="2022-04-14T12:50:20.125" v="10531" actId="2696"/>
          <pc:sldLayoutMkLst>
            <pc:docMk/>
            <pc:sldMasterMk cId="828911911" sldId="2147483874"/>
            <pc:sldLayoutMk cId="1396050235" sldId="2147483898"/>
          </pc:sldLayoutMkLst>
        </pc:sldLayoutChg>
        <pc:sldLayoutChg chg="del">
          <pc:chgData name="David Wright" userId="a87a15d8-e9af-43f4-8752-ff9c2f8df3df" providerId="ADAL" clId="{7A4B0678-0BE6-4E30-865C-4AAA46EA3E4A}" dt="2022-04-14T12:50:20.133" v="10532" actId="2696"/>
          <pc:sldLayoutMkLst>
            <pc:docMk/>
            <pc:sldMasterMk cId="828911911" sldId="2147483874"/>
            <pc:sldLayoutMk cId="3237654185" sldId="2147483899"/>
          </pc:sldLayoutMkLst>
        </pc:sldLayoutChg>
        <pc:sldLayoutChg chg="del">
          <pc:chgData name="David Wright" userId="a87a15d8-e9af-43f4-8752-ff9c2f8df3df" providerId="ADAL" clId="{7A4B0678-0BE6-4E30-865C-4AAA46EA3E4A}" dt="2022-04-14T12:50:20.141" v="10533" actId="2696"/>
          <pc:sldLayoutMkLst>
            <pc:docMk/>
            <pc:sldMasterMk cId="828911911" sldId="2147483874"/>
            <pc:sldLayoutMk cId="3526368343" sldId="2147483900"/>
          </pc:sldLayoutMkLst>
        </pc:sldLayoutChg>
        <pc:sldLayoutChg chg="del">
          <pc:chgData name="David Wright" userId="a87a15d8-e9af-43f4-8752-ff9c2f8df3df" providerId="ADAL" clId="{7A4B0678-0BE6-4E30-865C-4AAA46EA3E4A}" dt="2022-04-14T12:50:20.148" v="10534" actId="2696"/>
          <pc:sldLayoutMkLst>
            <pc:docMk/>
            <pc:sldMasterMk cId="828911911" sldId="2147483874"/>
            <pc:sldLayoutMk cId="3444136947" sldId="2147483901"/>
          </pc:sldLayoutMkLst>
        </pc:sldLayoutChg>
        <pc:sldLayoutChg chg="del">
          <pc:chgData name="David Wright" userId="a87a15d8-e9af-43f4-8752-ff9c2f8df3df" providerId="ADAL" clId="{7A4B0678-0BE6-4E30-865C-4AAA46EA3E4A}" dt="2022-04-14T12:50:20.157" v="10535" actId="2696"/>
          <pc:sldLayoutMkLst>
            <pc:docMk/>
            <pc:sldMasterMk cId="828911911" sldId="2147483874"/>
            <pc:sldLayoutMk cId="1634523132" sldId="2147483902"/>
          </pc:sldLayoutMkLst>
        </pc:sldLayoutChg>
        <pc:sldLayoutChg chg="del">
          <pc:chgData name="David Wright" userId="a87a15d8-e9af-43f4-8752-ff9c2f8df3df" providerId="ADAL" clId="{7A4B0678-0BE6-4E30-865C-4AAA46EA3E4A}" dt="2022-04-14T12:50:20.167" v="10536" actId="2696"/>
          <pc:sldLayoutMkLst>
            <pc:docMk/>
            <pc:sldMasterMk cId="828911911" sldId="2147483874"/>
            <pc:sldLayoutMk cId="3941187682" sldId="2147483903"/>
          </pc:sldLayoutMkLst>
        </pc:sldLayoutChg>
        <pc:sldLayoutChg chg="del">
          <pc:chgData name="David Wright" userId="a87a15d8-e9af-43f4-8752-ff9c2f8df3df" providerId="ADAL" clId="{7A4B0678-0BE6-4E30-865C-4AAA46EA3E4A}" dt="2022-04-14T12:50:20.176" v="10537" actId="2696"/>
          <pc:sldLayoutMkLst>
            <pc:docMk/>
            <pc:sldMasterMk cId="828911911" sldId="2147483874"/>
            <pc:sldLayoutMk cId="944005419" sldId="2147483904"/>
          </pc:sldLayoutMkLst>
        </pc:sldLayoutChg>
        <pc:sldLayoutChg chg="del">
          <pc:chgData name="David Wright" userId="a87a15d8-e9af-43f4-8752-ff9c2f8df3df" providerId="ADAL" clId="{7A4B0678-0BE6-4E30-865C-4AAA46EA3E4A}" dt="2022-04-14T12:50:20.185" v="10538" actId="2696"/>
          <pc:sldLayoutMkLst>
            <pc:docMk/>
            <pc:sldMasterMk cId="828911911" sldId="2147483874"/>
            <pc:sldLayoutMk cId="2542997604" sldId="2147483905"/>
          </pc:sldLayoutMkLst>
        </pc:sldLayoutChg>
        <pc:sldLayoutChg chg="del">
          <pc:chgData name="David Wright" userId="a87a15d8-e9af-43f4-8752-ff9c2f8df3df" providerId="ADAL" clId="{7A4B0678-0BE6-4E30-865C-4AAA46EA3E4A}" dt="2022-04-14T12:50:20.193" v="10539" actId="2696"/>
          <pc:sldLayoutMkLst>
            <pc:docMk/>
            <pc:sldMasterMk cId="828911911" sldId="2147483874"/>
            <pc:sldLayoutMk cId="1503214055" sldId="2147483906"/>
          </pc:sldLayoutMkLst>
        </pc:sldLayoutChg>
        <pc:sldLayoutChg chg="del">
          <pc:chgData name="David Wright" userId="a87a15d8-e9af-43f4-8752-ff9c2f8df3df" providerId="ADAL" clId="{7A4B0678-0BE6-4E30-865C-4AAA46EA3E4A}" dt="2022-04-14T12:50:20.204" v="10540" actId="2696"/>
          <pc:sldLayoutMkLst>
            <pc:docMk/>
            <pc:sldMasterMk cId="828911911" sldId="2147483874"/>
            <pc:sldLayoutMk cId="865477134" sldId="2147483907"/>
          </pc:sldLayoutMkLst>
        </pc:sldLayoutChg>
        <pc:sldLayoutChg chg="del">
          <pc:chgData name="David Wright" userId="a87a15d8-e9af-43f4-8752-ff9c2f8df3df" providerId="ADAL" clId="{7A4B0678-0BE6-4E30-865C-4AAA46EA3E4A}" dt="2022-04-14T12:50:20.213" v="10541" actId="2696"/>
          <pc:sldLayoutMkLst>
            <pc:docMk/>
            <pc:sldMasterMk cId="828911911" sldId="2147483874"/>
            <pc:sldLayoutMk cId="2814435035" sldId="2147483908"/>
          </pc:sldLayoutMkLst>
        </pc:sldLayoutChg>
        <pc:sldLayoutChg chg="del">
          <pc:chgData name="David Wright" userId="a87a15d8-e9af-43f4-8752-ff9c2f8df3df" providerId="ADAL" clId="{7A4B0678-0BE6-4E30-865C-4AAA46EA3E4A}" dt="2022-04-14T12:50:20.221" v="10542" actId="2696"/>
          <pc:sldLayoutMkLst>
            <pc:docMk/>
            <pc:sldMasterMk cId="828911911" sldId="2147483874"/>
            <pc:sldLayoutMk cId="852137377" sldId="2147483909"/>
          </pc:sldLayoutMkLst>
        </pc:sldLayoutChg>
        <pc:sldLayoutChg chg="del">
          <pc:chgData name="David Wright" userId="a87a15d8-e9af-43f4-8752-ff9c2f8df3df" providerId="ADAL" clId="{7A4B0678-0BE6-4E30-865C-4AAA46EA3E4A}" dt="2022-04-14T12:50:20.229" v="10543" actId="2696"/>
          <pc:sldLayoutMkLst>
            <pc:docMk/>
            <pc:sldMasterMk cId="828911911" sldId="2147483874"/>
            <pc:sldLayoutMk cId="3235611359" sldId="2147483910"/>
          </pc:sldLayoutMkLst>
        </pc:sldLayoutChg>
        <pc:sldLayoutChg chg="del">
          <pc:chgData name="David Wright" userId="a87a15d8-e9af-43f4-8752-ff9c2f8df3df" providerId="ADAL" clId="{7A4B0678-0BE6-4E30-865C-4AAA46EA3E4A}" dt="2022-04-14T12:50:20.238" v="10544" actId="2696"/>
          <pc:sldLayoutMkLst>
            <pc:docMk/>
            <pc:sldMasterMk cId="828911911" sldId="2147483874"/>
            <pc:sldLayoutMk cId="73639336" sldId="2147483911"/>
          </pc:sldLayoutMkLst>
        </pc:sldLayoutChg>
        <pc:sldLayoutChg chg="del">
          <pc:chgData name="David Wright" userId="a87a15d8-e9af-43f4-8752-ff9c2f8df3df" providerId="ADAL" clId="{7A4B0678-0BE6-4E30-865C-4AAA46EA3E4A}" dt="2022-04-14T12:50:20.246" v="10545" actId="2696"/>
          <pc:sldLayoutMkLst>
            <pc:docMk/>
            <pc:sldMasterMk cId="828911911" sldId="2147483874"/>
            <pc:sldLayoutMk cId="2000016589" sldId="2147483912"/>
          </pc:sldLayoutMkLst>
        </pc:sldLayoutChg>
        <pc:sldLayoutChg chg="del">
          <pc:chgData name="David Wright" userId="a87a15d8-e9af-43f4-8752-ff9c2f8df3df" providerId="ADAL" clId="{7A4B0678-0BE6-4E30-865C-4AAA46EA3E4A}" dt="2022-04-14T12:50:20.254" v="10546" actId="2696"/>
          <pc:sldLayoutMkLst>
            <pc:docMk/>
            <pc:sldMasterMk cId="828911911" sldId="2147483874"/>
            <pc:sldLayoutMk cId="3253405973" sldId="2147483913"/>
          </pc:sldLayoutMkLst>
        </pc:sldLayoutChg>
        <pc:sldLayoutChg chg="del">
          <pc:chgData name="David Wright" userId="a87a15d8-e9af-43f4-8752-ff9c2f8df3df" providerId="ADAL" clId="{7A4B0678-0BE6-4E30-865C-4AAA46EA3E4A}" dt="2022-04-14T12:50:20.262" v="10547" actId="2696"/>
          <pc:sldLayoutMkLst>
            <pc:docMk/>
            <pc:sldMasterMk cId="828911911" sldId="2147483874"/>
            <pc:sldLayoutMk cId="142898424" sldId="2147483914"/>
          </pc:sldLayoutMkLst>
        </pc:sldLayoutChg>
        <pc:sldLayoutChg chg="del">
          <pc:chgData name="David Wright" userId="a87a15d8-e9af-43f4-8752-ff9c2f8df3df" providerId="ADAL" clId="{7A4B0678-0BE6-4E30-865C-4AAA46EA3E4A}" dt="2022-04-14T12:50:20.270" v="10548" actId="2696"/>
          <pc:sldLayoutMkLst>
            <pc:docMk/>
            <pc:sldMasterMk cId="828911911" sldId="2147483874"/>
            <pc:sldLayoutMk cId="3797919820" sldId="2147483915"/>
          </pc:sldLayoutMkLst>
        </pc:sldLayoutChg>
        <pc:sldLayoutChg chg="del">
          <pc:chgData name="David Wright" userId="a87a15d8-e9af-43f4-8752-ff9c2f8df3df" providerId="ADAL" clId="{7A4B0678-0BE6-4E30-865C-4AAA46EA3E4A}" dt="2022-04-14T12:50:20.279" v="10549" actId="2696"/>
          <pc:sldLayoutMkLst>
            <pc:docMk/>
            <pc:sldMasterMk cId="828911911" sldId="2147483874"/>
            <pc:sldLayoutMk cId="1446631162" sldId="2147483916"/>
          </pc:sldLayoutMkLst>
        </pc:sldLayoutChg>
        <pc:sldLayoutChg chg="del">
          <pc:chgData name="David Wright" userId="a87a15d8-e9af-43f4-8752-ff9c2f8df3df" providerId="ADAL" clId="{7A4B0678-0BE6-4E30-865C-4AAA46EA3E4A}" dt="2022-04-14T12:50:20.287" v="10550" actId="2696"/>
          <pc:sldLayoutMkLst>
            <pc:docMk/>
            <pc:sldMasterMk cId="828911911" sldId="2147483874"/>
            <pc:sldLayoutMk cId="2845064013" sldId="2147483917"/>
          </pc:sldLayoutMkLst>
        </pc:sldLayoutChg>
        <pc:sldLayoutChg chg="del">
          <pc:chgData name="David Wright" userId="a87a15d8-e9af-43f4-8752-ff9c2f8df3df" providerId="ADAL" clId="{7A4B0678-0BE6-4E30-865C-4AAA46EA3E4A}" dt="2022-04-14T12:50:20.297" v="10551" actId="2696"/>
          <pc:sldLayoutMkLst>
            <pc:docMk/>
            <pc:sldMasterMk cId="828911911" sldId="2147483874"/>
            <pc:sldLayoutMk cId="1912316131" sldId="2147483918"/>
          </pc:sldLayoutMkLst>
        </pc:sldLayoutChg>
        <pc:sldLayoutChg chg="del">
          <pc:chgData name="David Wright" userId="a87a15d8-e9af-43f4-8752-ff9c2f8df3df" providerId="ADAL" clId="{7A4B0678-0BE6-4E30-865C-4AAA46EA3E4A}" dt="2022-04-14T12:50:20.306" v="10552" actId="2696"/>
          <pc:sldLayoutMkLst>
            <pc:docMk/>
            <pc:sldMasterMk cId="828911911" sldId="2147483874"/>
            <pc:sldLayoutMk cId="1957792958" sldId="2147483919"/>
          </pc:sldLayoutMkLst>
        </pc:sldLayoutChg>
        <pc:sldLayoutChg chg="del">
          <pc:chgData name="David Wright" userId="a87a15d8-e9af-43f4-8752-ff9c2f8df3df" providerId="ADAL" clId="{7A4B0678-0BE6-4E30-865C-4AAA46EA3E4A}" dt="2022-04-14T12:50:20.314" v="10553" actId="2696"/>
          <pc:sldLayoutMkLst>
            <pc:docMk/>
            <pc:sldMasterMk cId="828911911" sldId="2147483874"/>
            <pc:sldLayoutMk cId="1001283066" sldId="2147483920"/>
          </pc:sldLayoutMkLst>
        </pc:sldLayoutChg>
        <pc:sldLayoutChg chg="del">
          <pc:chgData name="David Wright" userId="a87a15d8-e9af-43f4-8752-ff9c2f8df3df" providerId="ADAL" clId="{7A4B0678-0BE6-4E30-865C-4AAA46EA3E4A}" dt="2022-04-14T12:50:20.323" v="10554" actId="2696"/>
          <pc:sldLayoutMkLst>
            <pc:docMk/>
            <pc:sldMasterMk cId="828911911" sldId="2147483874"/>
            <pc:sldLayoutMk cId="4282501526" sldId="2147483921"/>
          </pc:sldLayoutMkLst>
        </pc:sldLayoutChg>
        <pc:sldLayoutChg chg="del">
          <pc:chgData name="David Wright" userId="a87a15d8-e9af-43f4-8752-ff9c2f8df3df" providerId="ADAL" clId="{7A4B0678-0BE6-4E30-865C-4AAA46EA3E4A}" dt="2022-04-14T12:50:20.330" v="10555" actId="2696"/>
          <pc:sldLayoutMkLst>
            <pc:docMk/>
            <pc:sldMasterMk cId="828911911" sldId="2147483874"/>
            <pc:sldLayoutMk cId="2710448290" sldId="2147483922"/>
          </pc:sldLayoutMkLst>
        </pc:sldLayoutChg>
        <pc:sldLayoutChg chg="del">
          <pc:chgData name="David Wright" userId="a87a15d8-e9af-43f4-8752-ff9c2f8df3df" providerId="ADAL" clId="{7A4B0678-0BE6-4E30-865C-4AAA46EA3E4A}" dt="2022-04-14T12:50:20.339" v="10556" actId="2696"/>
          <pc:sldLayoutMkLst>
            <pc:docMk/>
            <pc:sldMasterMk cId="828911911" sldId="2147483874"/>
            <pc:sldLayoutMk cId="1263158490" sldId="2147483923"/>
          </pc:sldLayoutMkLst>
        </pc:sldLayoutChg>
        <pc:sldLayoutChg chg="del">
          <pc:chgData name="David Wright" userId="a87a15d8-e9af-43f4-8752-ff9c2f8df3df" providerId="ADAL" clId="{7A4B0678-0BE6-4E30-865C-4AAA46EA3E4A}" dt="2022-04-14T12:50:20.348" v="10557" actId="2696"/>
          <pc:sldLayoutMkLst>
            <pc:docMk/>
            <pc:sldMasterMk cId="828911911" sldId="2147483874"/>
            <pc:sldLayoutMk cId="4105130356" sldId="2147483924"/>
          </pc:sldLayoutMkLst>
        </pc:sldLayoutChg>
        <pc:sldLayoutChg chg="del">
          <pc:chgData name="David Wright" userId="a87a15d8-e9af-43f4-8752-ff9c2f8df3df" providerId="ADAL" clId="{7A4B0678-0BE6-4E30-865C-4AAA46EA3E4A}" dt="2022-04-14T12:50:20.357" v="10558" actId="2696"/>
          <pc:sldLayoutMkLst>
            <pc:docMk/>
            <pc:sldMasterMk cId="828911911" sldId="2147483874"/>
            <pc:sldLayoutMk cId="1596884738" sldId="2147483925"/>
          </pc:sldLayoutMkLst>
        </pc:sldLayoutChg>
        <pc:sldLayoutChg chg="del">
          <pc:chgData name="David Wright" userId="a87a15d8-e9af-43f4-8752-ff9c2f8df3df" providerId="ADAL" clId="{7A4B0678-0BE6-4E30-865C-4AAA46EA3E4A}" dt="2022-04-14T12:50:20.366" v="10559" actId="2696"/>
          <pc:sldLayoutMkLst>
            <pc:docMk/>
            <pc:sldMasterMk cId="828911911" sldId="2147483874"/>
            <pc:sldLayoutMk cId="184467099" sldId="2147483926"/>
          </pc:sldLayoutMkLst>
        </pc:sldLayoutChg>
        <pc:sldLayoutChg chg="del">
          <pc:chgData name="David Wright" userId="a87a15d8-e9af-43f4-8752-ff9c2f8df3df" providerId="ADAL" clId="{7A4B0678-0BE6-4E30-865C-4AAA46EA3E4A}" dt="2022-04-14T12:50:20.374" v="10560" actId="2696"/>
          <pc:sldLayoutMkLst>
            <pc:docMk/>
            <pc:sldMasterMk cId="828911911" sldId="2147483874"/>
            <pc:sldLayoutMk cId="442552813" sldId="2147483927"/>
          </pc:sldLayoutMkLst>
        </pc:sldLayoutChg>
        <pc:sldLayoutChg chg="del">
          <pc:chgData name="David Wright" userId="a87a15d8-e9af-43f4-8752-ff9c2f8df3df" providerId="ADAL" clId="{7A4B0678-0BE6-4E30-865C-4AAA46EA3E4A}" dt="2022-04-14T12:50:20.381" v="10561" actId="2696"/>
          <pc:sldLayoutMkLst>
            <pc:docMk/>
            <pc:sldMasterMk cId="828911911" sldId="2147483874"/>
            <pc:sldLayoutMk cId="1478267127" sldId="2147483928"/>
          </pc:sldLayoutMkLst>
        </pc:sldLayoutChg>
        <pc:sldLayoutChg chg="del">
          <pc:chgData name="David Wright" userId="a87a15d8-e9af-43f4-8752-ff9c2f8df3df" providerId="ADAL" clId="{7A4B0678-0BE6-4E30-865C-4AAA46EA3E4A}" dt="2022-04-14T12:50:20.389" v="10562" actId="2696"/>
          <pc:sldLayoutMkLst>
            <pc:docMk/>
            <pc:sldMasterMk cId="828911911" sldId="2147483874"/>
            <pc:sldLayoutMk cId="620433182" sldId="2147483929"/>
          </pc:sldLayoutMkLst>
        </pc:sldLayoutChg>
        <pc:sldLayoutChg chg="del">
          <pc:chgData name="David Wright" userId="a87a15d8-e9af-43f4-8752-ff9c2f8df3df" providerId="ADAL" clId="{7A4B0678-0BE6-4E30-865C-4AAA46EA3E4A}" dt="2022-04-14T12:50:20.397" v="10563" actId="2696"/>
          <pc:sldLayoutMkLst>
            <pc:docMk/>
            <pc:sldMasterMk cId="828911911" sldId="2147483874"/>
            <pc:sldLayoutMk cId="1559518346" sldId="2147483930"/>
          </pc:sldLayoutMkLst>
        </pc:sldLayoutChg>
        <pc:sldLayoutChg chg="del">
          <pc:chgData name="David Wright" userId="a87a15d8-e9af-43f4-8752-ff9c2f8df3df" providerId="ADAL" clId="{7A4B0678-0BE6-4E30-865C-4AAA46EA3E4A}" dt="2022-04-14T12:50:20.403" v="10564" actId="2696"/>
          <pc:sldLayoutMkLst>
            <pc:docMk/>
            <pc:sldMasterMk cId="828911911" sldId="2147483874"/>
            <pc:sldLayoutMk cId="487789594" sldId="2147483931"/>
          </pc:sldLayoutMkLst>
        </pc:sldLayoutChg>
        <pc:sldLayoutChg chg="del">
          <pc:chgData name="David Wright" userId="a87a15d8-e9af-43f4-8752-ff9c2f8df3df" providerId="ADAL" clId="{7A4B0678-0BE6-4E30-865C-4AAA46EA3E4A}" dt="2022-04-14T12:50:20.411" v="10565" actId="2696"/>
          <pc:sldLayoutMkLst>
            <pc:docMk/>
            <pc:sldMasterMk cId="828911911" sldId="2147483874"/>
            <pc:sldLayoutMk cId="3745324878" sldId="2147483932"/>
          </pc:sldLayoutMkLst>
        </pc:sldLayoutChg>
        <pc:sldLayoutChg chg="del">
          <pc:chgData name="David Wright" userId="a87a15d8-e9af-43f4-8752-ff9c2f8df3df" providerId="ADAL" clId="{7A4B0678-0BE6-4E30-865C-4AAA46EA3E4A}" dt="2022-04-14T12:50:20.418" v="10566" actId="2696"/>
          <pc:sldLayoutMkLst>
            <pc:docMk/>
            <pc:sldMasterMk cId="828911911" sldId="2147483874"/>
            <pc:sldLayoutMk cId="3586243738" sldId="2147483933"/>
          </pc:sldLayoutMkLst>
        </pc:sldLayoutChg>
        <pc:sldLayoutChg chg="del">
          <pc:chgData name="David Wright" userId="a87a15d8-e9af-43f4-8752-ff9c2f8df3df" providerId="ADAL" clId="{7A4B0678-0BE6-4E30-865C-4AAA46EA3E4A}" dt="2022-04-14T12:50:20.424" v="10567" actId="2696"/>
          <pc:sldLayoutMkLst>
            <pc:docMk/>
            <pc:sldMasterMk cId="828911911" sldId="2147483874"/>
            <pc:sldLayoutMk cId="2370742474" sldId="2147483934"/>
          </pc:sldLayoutMkLst>
        </pc:sldLayoutChg>
        <pc:sldLayoutChg chg="del">
          <pc:chgData name="David Wright" userId="a87a15d8-e9af-43f4-8752-ff9c2f8df3df" providerId="ADAL" clId="{7A4B0678-0BE6-4E30-865C-4AAA46EA3E4A}" dt="2022-04-14T12:50:20.430" v="10568" actId="2696"/>
          <pc:sldLayoutMkLst>
            <pc:docMk/>
            <pc:sldMasterMk cId="828911911" sldId="2147483874"/>
            <pc:sldLayoutMk cId="847255907" sldId="2147483935"/>
          </pc:sldLayoutMkLst>
        </pc:sldLayoutChg>
        <pc:sldLayoutChg chg="del">
          <pc:chgData name="David Wright" userId="a87a15d8-e9af-43f4-8752-ff9c2f8df3df" providerId="ADAL" clId="{7A4B0678-0BE6-4E30-865C-4AAA46EA3E4A}" dt="2022-04-14T12:50:20.437" v="10569" actId="2696"/>
          <pc:sldLayoutMkLst>
            <pc:docMk/>
            <pc:sldMasterMk cId="828911911" sldId="2147483874"/>
            <pc:sldLayoutMk cId="844884784" sldId="2147483936"/>
          </pc:sldLayoutMkLst>
        </pc:sldLayoutChg>
        <pc:sldLayoutChg chg="del">
          <pc:chgData name="David Wright" userId="a87a15d8-e9af-43f4-8752-ff9c2f8df3df" providerId="ADAL" clId="{7A4B0678-0BE6-4E30-865C-4AAA46EA3E4A}" dt="2022-04-14T12:50:20.445" v="10570" actId="2696"/>
          <pc:sldLayoutMkLst>
            <pc:docMk/>
            <pc:sldMasterMk cId="828911911" sldId="2147483874"/>
            <pc:sldLayoutMk cId="839374586" sldId="2147483937"/>
          </pc:sldLayoutMkLst>
        </pc:sldLayoutChg>
        <pc:sldLayoutChg chg="del">
          <pc:chgData name="David Wright" userId="a87a15d8-e9af-43f4-8752-ff9c2f8df3df" providerId="ADAL" clId="{7A4B0678-0BE6-4E30-865C-4AAA46EA3E4A}" dt="2022-04-14T12:50:20.470" v="10571" actId="2696"/>
          <pc:sldLayoutMkLst>
            <pc:docMk/>
            <pc:sldMasterMk cId="828911911" sldId="2147483874"/>
            <pc:sldLayoutMk cId="3046436825" sldId="2147483938"/>
          </pc:sldLayoutMkLst>
        </pc:sldLayoutChg>
        <pc:sldLayoutChg chg="del">
          <pc:chgData name="David Wright" userId="a87a15d8-e9af-43f4-8752-ff9c2f8df3df" providerId="ADAL" clId="{7A4B0678-0BE6-4E30-865C-4AAA46EA3E4A}" dt="2022-04-14T12:50:20.496" v="10572" actId="2696"/>
          <pc:sldLayoutMkLst>
            <pc:docMk/>
            <pc:sldMasterMk cId="828911911" sldId="2147483874"/>
            <pc:sldLayoutMk cId="3555057537" sldId="2147483939"/>
          </pc:sldLayoutMkLst>
        </pc:sldLayoutChg>
        <pc:sldLayoutChg chg="del">
          <pc:chgData name="David Wright" userId="a87a15d8-e9af-43f4-8752-ff9c2f8df3df" providerId="ADAL" clId="{7A4B0678-0BE6-4E30-865C-4AAA46EA3E4A}" dt="2022-04-14T12:50:20.520" v="10573" actId="2696"/>
          <pc:sldLayoutMkLst>
            <pc:docMk/>
            <pc:sldMasterMk cId="828911911" sldId="2147483874"/>
            <pc:sldLayoutMk cId="1886005783" sldId="2147483940"/>
          </pc:sldLayoutMkLst>
        </pc:sldLayoutChg>
        <pc:sldLayoutChg chg="del">
          <pc:chgData name="David Wright" userId="a87a15d8-e9af-43f4-8752-ff9c2f8df3df" providerId="ADAL" clId="{7A4B0678-0BE6-4E30-865C-4AAA46EA3E4A}" dt="2022-04-14T12:50:20.527" v="10574" actId="2696"/>
          <pc:sldLayoutMkLst>
            <pc:docMk/>
            <pc:sldMasterMk cId="828911911" sldId="2147483874"/>
            <pc:sldLayoutMk cId="2230815563" sldId="2147483941"/>
          </pc:sldLayoutMkLst>
        </pc:sldLayoutChg>
        <pc:sldLayoutChg chg="del">
          <pc:chgData name="David Wright" userId="a87a15d8-e9af-43f4-8752-ff9c2f8df3df" providerId="ADAL" clId="{7A4B0678-0BE6-4E30-865C-4AAA46EA3E4A}" dt="2022-04-14T12:50:20.537" v="10575" actId="2696"/>
          <pc:sldLayoutMkLst>
            <pc:docMk/>
            <pc:sldMasterMk cId="828911911" sldId="2147483874"/>
            <pc:sldLayoutMk cId="775030266" sldId="2147483942"/>
          </pc:sldLayoutMkLst>
        </pc:sldLayoutChg>
        <pc:sldLayoutChg chg="del">
          <pc:chgData name="David Wright" userId="a87a15d8-e9af-43f4-8752-ff9c2f8df3df" providerId="ADAL" clId="{7A4B0678-0BE6-4E30-865C-4AAA46EA3E4A}" dt="2022-04-14T12:50:20.543" v="10576" actId="2696"/>
          <pc:sldLayoutMkLst>
            <pc:docMk/>
            <pc:sldMasterMk cId="828911911" sldId="2147483874"/>
            <pc:sldLayoutMk cId="2898430517" sldId="2147483943"/>
          </pc:sldLayoutMkLst>
        </pc:sldLayoutChg>
        <pc:sldLayoutChg chg="del">
          <pc:chgData name="David Wright" userId="a87a15d8-e9af-43f4-8752-ff9c2f8df3df" providerId="ADAL" clId="{7A4B0678-0BE6-4E30-865C-4AAA46EA3E4A}" dt="2022-04-14T12:50:20.551" v="10577" actId="2696"/>
          <pc:sldLayoutMkLst>
            <pc:docMk/>
            <pc:sldMasterMk cId="828911911" sldId="2147483874"/>
            <pc:sldLayoutMk cId="361608019" sldId="2147483944"/>
          </pc:sldLayoutMkLst>
        </pc:sldLayoutChg>
        <pc:sldLayoutChg chg="del">
          <pc:chgData name="David Wright" userId="a87a15d8-e9af-43f4-8752-ff9c2f8df3df" providerId="ADAL" clId="{7A4B0678-0BE6-4E30-865C-4AAA46EA3E4A}" dt="2022-04-14T12:50:20.557" v="10578" actId="2696"/>
          <pc:sldLayoutMkLst>
            <pc:docMk/>
            <pc:sldMasterMk cId="828911911" sldId="2147483874"/>
            <pc:sldLayoutMk cId="1469184401" sldId="2147483945"/>
          </pc:sldLayoutMkLst>
        </pc:sldLayoutChg>
      </pc:sldMasterChg>
      <pc:sldMasterChg chg="del delSldLayout">
        <pc:chgData name="David Wright" userId="a87a15d8-e9af-43f4-8752-ff9c2f8df3df" providerId="ADAL" clId="{7A4B0678-0BE6-4E30-865C-4AAA46EA3E4A}" dt="2022-04-14T12:50:25.550" v="10646" actId="2696"/>
        <pc:sldMasterMkLst>
          <pc:docMk/>
          <pc:sldMasterMk cId="2944519646" sldId="2147483946"/>
        </pc:sldMasterMkLst>
        <pc:sldLayoutChg chg="del">
          <pc:chgData name="David Wright" userId="a87a15d8-e9af-43f4-8752-ff9c2f8df3df" providerId="ADAL" clId="{7A4B0678-0BE6-4E30-865C-4AAA46EA3E4A}" dt="2022-04-14T12:50:24.750" v="10580" actId="2696"/>
          <pc:sldLayoutMkLst>
            <pc:docMk/>
            <pc:sldMasterMk cId="2944519646" sldId="2147483946"/>
            <pc:sldLayoutMk cId="636708138" sldId="2147483947"/>
          </pc:sldLayoutMkLst>
        </pc:sldLayoutChg>
        <pc:sldLayoutChg chg="del">
          <pc:chgData name="David Wright" userId="a87a15d8-e9af-43f4-8752-ff9c2f8df3df" providerId="ADAL" clId="{7A4B0678-0BE6-4E30-865C-4AAA46EA3E4A}" dt="2022-04-14T12:50:24.765" v="10581" actId="2696"/>
          <pc:sldLayoutMkLst>
            <pc:docMk/>
            <pc:sldMasterMk cId="2944519646" sldId="2147483946"/>
            <pc:sldLayoutMk cId="2466636570" sldId="2147483948"/>
          </pc:sldLayoutMkLst>
        </pc:sldLayoutChg>
        <pc:sldLayoutChg chg="del">
          <pc:chgData name="David Wright" userId="a87a15d8-e9af-43f4-8752-ff9c2f8df3df" providerId="ADAL" clId="{7A4B0678-0BE6-4E30-865C-4AAA46EA3E4A}" dt="2022-04-14T12:50:24.784" v="10582" actId="2696"/>
          <pc:sldLayoutMkLst>
            <pc:docMk/>
            <pc:sldMasterMk cId="2944519646" sldId="2147483946"/>
            <pc:sldLayoutMk cId="13857861" sldId="2147483949"/>
          </pc:sldLayoutMkLst>
        </pc:sldLayoutChg>
        <pc:sldLayoutChg chg="del">
          <pc:chgData name="David Wright" userId="a87a15d8-e9af-43f4-8752-ff9c2f8df3df" providerId="ADAL" clId="{7A4B0678-0BE6-4E30-865C-4AAA46EA3E4A}" dt="2022-04-14T12:50:24.796" v="10583" actId="2696"/>
          <pc:sldLayoutMkLst>
            <pc:docMk/>
            <pc:sldMasterMk cId="2944519646" sldId="2147483946"/>
            <pc:sldLayoutMk cId="3389539709" sldId="2147483950"/>
          </pc:sldLayoutMkLst>
        </pc:sldLayoutChg>
        <pc:sldLayoutChg chg="del">
          <pc:chgData name="David Wright" userId="a87a15d8-e9af-43f4-8752-ff9c2f8df3df" providerId="ADAL" clId="{7A4B0678-0BE6-4E30-865C-4AAA46EA3E4A}" dt="2022-04-14T12:50:24.806" v="10584" actId="2696"/>
          <pc:sldLayoutMkLst>
            <pc:docMk/>
            <pc:sldMasterMk cId="2944519646" sldId="2147483946"/>
            <pc:sldLayoutMk cId="4176140175" sldId="2147483951"/>
          </pc:sldLayoutMkLst>
        </pc:sldLayoutChg>
        <pc:sldLayoutChg chg="del">
          <pc:chgData name="David Wright" userId="a87a15d8-e9af-43f4-8752-ff9c2f8df3df" providerId="ADAL" clId="{7A4B0678-0BE6-4E30-865C-4AAA46EA3E4A}" dt="2022-04-14T12:50:24.816" v="10585" actId="2696"/>
          <pc:sldLayoutMkLst>
            <pc:docMk/>
            <pc:sldMasterMk cId="2944519646" sldId="2147483946"/>
            <pc:sldLayoutMk cId="3373341728" sldId="2147483952"/>
          </pc:sldLayoutMkLst>
        </pc:sldLayoutChg>
        <pc:sldLayoutChg chg="del">
          <pc:chgData name="David Wright" userId="a87a15d8-e9af-43f4-8752-ff9c2f8df3df" providerId="ADAL" clId="{7A4B0678-0BE6-4E30-865C-4AAA46EA3E4A}" dt="2022-04-14T12:50:24.826" v="10586" actId="2696"/>
          <pc:sldLayoutMkLst>
            <pc:docMk/>
            <pc:sldMasterMk cId="2944519646" sldId="2147483946"/>
            <pc:sldLayoutMk cId="3025480655" sldId="2147483953"/>
          </pc:sldLayoutMkLst>
        </pc:sldLayoutChg>
        <pc:sldLayoutChg chg="del">
          <pc:chgData name="David Wright" userId="a87a15d8-e9af-43f4-8752-ff9c2f8df3df" providerId="ADAL" clId="{7A4B0678-0BE6-4E30-865C-4AAA46EA3E4A}" dt="2022-04-14T12:50:24.837" v="10587" actId="2696"/>
          <pc:sldLayoutMkLst>
            <pc:docMk/>
            <pc:sldMasterMk cId="2944519646" sldId="2147483946"/>
            <pc:sldLayoutMk cId="743450096" sldId="2147483954"/>
          </pc:sldLayoutMkLst>
        </pc:sldLayoutChg>
        <pc:sldLayoutChg chg="del">
          <pc:chgData name="David Wright" userId="a87a15d8-e9af-43f4-8752-ff9c2f8df3df" providerId="ADAL" clId="{7A4B0678-0BE6-4E30-865C-4AAA46EA3E4A}" dt="2022-04-14T12:50:24.852" v="10588" actId="2696"/>
          <pc:sldLayoutMkLst>
            <pc:docMk/>
            <pc:sldMasterMk cId="2944519646" sldId="2147483946"/>
            <pc:sldLayoutMk cId="1219761016" sldId="2147483955"/>
          </pc:sldLayoutMkLst>
        </pc:sldLayoutChg>
        <pc:sldLayoutChg chg="del">
          <pc:chgData name="David Wright" userId="a87a15d8-e9af-43f4-8752-ff9c2f8df3df" providerId="ADAL" clId="{7A4B0678-0BE6-4E30-865C-4AAA46EA3E4A}" dt="2022-04-14T12:50:24.861" v="10589" actId="2696"/>
          <pc:sldLayoutMkLst>
            <pc:docMk/>
            <pc:sldMasterMk cId="2944519646" sldId="2147483946"/>
            <pc:sldLayoutMk cId="888704511" sldId="2147483956"/>
          </pc:sldLayoutMkLst>
        </pc:sldLayoutChg>
        <pc:sldLayoutChg chg="del">
          <pc:chgData name="David Wright" userId="a87a15d8-e9af-43f4-8752-ff9c2f8df3df" providerId="ADAL" clId="{7A4B0678-0BE6-4E30-865C-4AAA46EA3E4A}" dt="2022-04-14T12:50:24.871" v="10590" actId="2696"/>
          <pc:sldLayoutMkLst>
            <pc:docMk/>
            <pc:sldMasterMk cId="2944519646" sldId="2147483946"/>
            <pc:sldLayoutMk cId="3589939920" sldId="2147483957"/>
          </pc:sldLayoutMkLst>
        </pc:sldLayoutChg>
        <pc:sldLayoutChg chg="del">
          <pc:chgData name="David Wright" userId="a87a15d8-e9af-43f4-8752-ff9c2f8df3df" providerId="ADAL" clId="{7A4B0678-0BE6-4E30-865C-4AAA46EA3E4A}" dt="2022-04-14T12:50:24.880" v="10591" actId="2696"/>
          <pc:sldLayoutMkLst>
            <pc:docMk/>
            <pc:sldMasterMk cId="2944519646" sldId="2147483946"/>
            <pc:sldLayoutMk cId="579424082" sldId="2147483958"/>
          </pc:sldLayoutMkLst>
        </pc:sldLayoutChg>
        <pc:sldLayoutChg chg="del">
          <pc:chgData name="David Wright" userId="a87a15d8-e9af-43f4-8752-ff9c2f8df3df" providerId="ADAL" clId="{7A4B0678-0BE6-4E30-865C-4AAA46EA3E4A}" dt="2022-04-14T12:50:24.893" v="10592" actId="2696"/>
          <pc:sldLayoutMkLst>
            <pc:docMk/>
            <pc:sldMasterMk cId="2944519646" sldId="2147483946"/>
            <pc:sldLayoutMk cId="4054830390" sldId="2147483959"/>
          </pc:sldLayoutMkLst>
        </pc:sldLayoutChg>
        <pc:sldLayoutChg chg="del">
          <pc:chgData name="David Wright" userId="a87a15d8-e9af-43f4-8752-ff9c2f8df3df" providerId="ADAL" clId="{7A4B0678-0BE6-4E30-865C-4AAA46EA3E4A}" dt="2022-04-14T12:50:24.904" v="10593" actId="2696"/>
          <pc:sldLayoutMkLst>
            <pc:docMk/>
            <pc:sldMasterMk cId="2944519646" sldId="2147483946"/>
            <pc:sldLayoutMk cId="4181199463" sldId="2147483960"/>
          </pc:sldLayoutMkLst>
        </pc:sldLayoutChg>
        <pc:sldLayoutChg chg="del">
          <pc:chgData name="David Wright" userId="a87a15d8-e9af-43f4-8752-ff9c2f8df3df" providerId="ADAL" clId="{7A4B0678-0BE6-4E30-865C-4AAA46EA3E4A}" dt="2022-04-14T12:50:24.914" v="10594" actId="2696"/>
          <pc:sldLayoutMkLst>
            <pc:docMk/>
            <pc:sldMasterMk cId="2944519646" sldId="2147483946"/>
            <pc:sldLayoutMk cId="1114057330" sldId="2147483961"/>
          </pc:sldLayoutMkLst>
        </pc:sldLayoutChg>
        <pc:sldLayoutChg chg="del">
          <pc:chgData name="David Wright" userId="a87a15d8-e9af-43f4-8752-ff9c2f8df3df" providerId="ADAL" clId="{7A4B0678-0BE6-4E30-865C-4AAA46EA3E4A}" dt="2022-04-14T12:50:24.925" v="10595" actId="2696"/>
          <pc:sldLayoutMkLst>
            <pc:docMk/>
            <pc:sldMasterMk cId="2944519646" sldId="2147483946"/>
            <pc:sldLayoutMk cId="677306770" sldId="2147483962"/>
          </pc:sldLayoutMkLst>
        </pc:sldLayoutChg>
        <pc:sldLayoutChg chg="del">
          <pc:chgData name="David Wright" userId="a87a15d8-e9af-43f4-8752-ff9c2f8df3df" providerId="ADAL" clId="{7A4B0678-0BE6-4E30-865C-4AAA46EA3E4A}" dt="2022-04-14T12:50:24.936" v="10596" actId="2696"/>
          <pc:sldLayoutMkLst>
            <pc:docMk/>
            <pc:sldMasterMk cId="2944519646" sldId="2147483946"/>
            <pc:sldLayoutMk cId="4271929973" sldId="2147483963"/>
          </pc:sldLayoutMkLst>
        </pc:sldLayoutChg>
        <pc:sldLayoutChg chg="del">
          <pc:chgData name="David Wright" userId="a87a15d8-e9af-43f4-8752-ff9c2f8df3df" providerId="ADAL" clId="{7A4B0678-0BE6-4E30-865C-4AAA46EA3E4A}" dt="2022-04-14T12:50:24.952" v="10597" actId="2696"/>
          <pc:sldLayoutMkLst>
            <pc:docMk/>
            <pc:sldMasterMk cId="2944519646" sldId="2147483946"/>
            <pc:sldLayoutMk cId="2254373040" sldId="2147483964"/>
          </pc:sldLayoutMkLst>
        </pc:sldLayoutChg>
        <pc:sldLayoutChg chg="del">
          <pc:chgData name="David Wright" userId="a87a15d8-e9af-43f4-8752-ff9c2f8df3df" providerId="ADAL" clId="{7A4B0678-0BE6-4E30-865C-4AAA46EA3E4A}" dt="2022-04-14T12:50:24.962" v="10598" actId="2696"/>
          <pc:sldLayoutMkLst>
            <pc:docMk/>
            <pc:sldMasterMk cId="2944519646" sldId="2147483946"/>
            <pc:sldLayoutMk cId="4096133584" sldId="2147483965"/>
          </pc:sldLayoutMkLst>
        </pc:sldLayoutChg>
        <pc:sldLayoutChg chg="del">
          <pc:chgData name="David Wright" userId="a87a15d8-e9af-43f4-8752-ff9c2f8df3df" providerId="ADAL" clId="{7A4B0678-0BE6-4E30-865C-4AAA46EA3E4A}" dt="2022-04-14T12:50:24.973" v="10599" actId="2696"/>
          <pc:sldLayoutMkLst>
            <pc:docMk/>
            <pc:sldMasterMk cId="2944519646" sldId="2147483946"/>
            <pc:sldLayoutMk cId="280986501" sldId="2147483966"/>
          </pc:sldLayoutMkLst>
        </pc:sldLayoutChg>
        <pc:sldLayoutChg chg="del">
          <pc:chgData name="David Wright" userId="a87a15d8-e9af-43f4-8752-ff9c2f8df3df" providerId="ADAL" clId="{7A4B0678-0BE6-4E30-865C-4AAA46EA3E4A}" dt="2022-04-14T12:50:24.980" v="10600" actId="2696"/>
          <pc:sldLayoutMkLst>
            <pc:docMk/>
            <pc:sldMasterMk cId="2944519646" sldId="2147483946"/>
            <pc:sldLayoutMk cId="3356458086" sldId="2147483967"/>
          </pc:sldLayoutMkLst>
        </pc:sldLayoutChg>
        <pc:sldLayoutChg chg="del">
          <pc:chgData name="David Wright" userId="a87a15d8-e9af-43f4-8752-ff9c2f8df3df" providerId="ADAL" clId="{7A4B0678-0BE6-4E30-865C-4AAA46EA3E4A}" dt="2022-04-14T12:50:24.989" v="10601" actId="2696"/>
          <pc:sldLayoutMkLst>
            <pc:docMk/>
            <pc:sldMasterMk cId="2944519646" sldId="2147483946"/>
            <pc:sldLayoutMk cId="345386884" sldId="2147483968"/>
          </pc:sldLayoutMkLst>
        </pc:sldLayoutChg>
        <pc:sldLayoutChg chg="del">
          <pc:chgData name="David Wright" userId="a87a15d8-e9af-43f4-8752-ff9c2f8df3df" providerId="ADAL" clId="{7A4B0678-0BE6-4E30-865C-4AAA46EA3E4A}" dt="2022-04-14T12:50:25.003" v="10602" actId="2696"/>
          <pc:sldLayoutMkLst>
            <pc:docMk/>
            <pc:sldMasterMk cId="2944519646" sldId="2147483946"/>
            <pc:sldLayoutMk cId="1408071358" sldId="2147483969"/>
          </pc:sldLayoutMkLst>
        </pc:sldLayoutChg>
        <pc:sldLayoutChg chg="del">
          <pc:chgData name="David Wright" userId="a87a15d8-e9af-43f4-8752-ff9c2f8df3df" providerId="ADAL" clId="{7A4B0678-0BE6-4E30-865C-4AAA46EA3E4A}" dt="2022-04-14T12:50:25.017" v="10603" actId="2696"/>
          <pc:sldLayoutMkLst>
            <pc:docMk/>
            <pc:sldMasterMk cId="2944519646" sldId="2147483946"/>
            <pc:sldLayoutMk cId="831765047" sldId="2147483970"/>
          </pc:sldLayoutMkLst>
        </pc:sldLayoutChg>
        <pc:sldLayoutChg chg="del">
          <pc:chgData name="David Wright" userId="a87a15d8-e9af-43f4-8752-ff9c2f8df3df" providerId="ADAL" clId="{7A4B0678-0BE6-4E30-865C-4AAA46EA3E4A}" dt="2022-04-14T12:50:25.034" v="10604" actId="2696"/>
          <pc:sldLayoutMkLst>
            <pc:docMk/>
            <pc:sldMasterMk cId="2944519646" sldId="2147483946"/>
            <pc:sldLayoutMk cId="1346374031" sldId="2147483971"/>
          </pc:sldLayoutMkLst>
        </pc:sldLayoutChg>
        <pc:sldLayoutChg chg="del">
          <pc:chgData name="David Wright" userId="a87a15d8-e9af-43f4-8752-ff9c2f8df3df" providerId="ADAL" clId="{7A4B0678-0BE6-4E30-865C-4AAA46EA3E4A}" dt="2022-04-14T12:50:25.050" v="10605" actId="2696"/>
          <pc:sldLayoutMkLst>
            <pc:docMk/>
            <pc:sldMasterMk cId="2944519646" sldId="2147483946"/>
            <pc:sldLayoutMk cId="1755960405" sldId="2147483972"/>
          </pc:sldLayoutMkLst>
        </pc:sldLayoutChg>
        <pc:sldLayoutChg chg="del">
          <pc:chgData name="David Wright" userId="a87a15d8-e9af-43f4-8752-ff9c2f8df3df" providerId="ADAL" clId="{7A4B0678-0BE6-4E30-865C-4AAA46EA3E4A}" dt="2022-04-14T12:50:25.063" v="10606" actId="2696"/>
          <pc:sldLayoutMkLst>
            <pc:docMk/>
            <pc:sldMasterMk cId="2944519646" sldId="2147483946"/>
            <pc:sldLayoutMk cId="126534157" sldId="2147483973"/>
          </pc:sldLayoutMkLst>
        </pc:sldLayoutChg>
        <pc:sldLayoutChg chg="del">
          <pc:chgData name="David Wright" userId="a87a15d8-e9af-43f4-8752-ff9c2f8df3df" providerId="ADAL" clId="{7A4B0678-0BE6-4E30-865C-4AAA46EA3E4A}" dt="2022-04-14T12:50:25.073" v="10607" actId="2696"/>
          <pc:sldLayoutMkLst>
            <pc:docMk/>
            <pc:sldMasterMk cId="2944519646" sldId="2147483946"/>
            <pc:sldLayoutMk cId="3003956762" sldId="2147483974"/>
          </pc:sldLayoutMkLst>
        </pc:sldLayoutChg>
        <pc:sldLayoutChg chg="del">
          <pc:chgData name="David Wright" userId="a87a15d8-e9af-43f4-8752-ff9c2f8df3df" providerId="ADAL" clId="{7A4B0678-0BE6-4E30-865C-4AAA46EA3E4A}" dt="2022-04-14T12:50:25.089" v="10608" actId="2696"/>
          <pc:sldLayoutMkLst>
            <pc:docMk/>
            <pc:sldMasterMk cId="2944519646" sldId="2147483946"/>
            <pc:sldLayoutMk cId="3923925397" sldId="2147483975"/>
          </pc:sldLayoutMkLst>
        </pc:sldLayoutChg>
        <pc:sldLayoutChg chg="del">
          <pc:chgData name="David Wright" userId="a87a15d8-e9af-43f4-8752-ff9c2f8df3df" providerId="ADAL" clId="{7A4B0678-0BE6-4E30-865C-4AAA46EA3E4A}" dt="2022-04-14T12:50:25.101" v="10609" actId="2696"/>
          <pc:sldLayoutMkLst>
            <pc:docMk/>
            <pc:sldMasterMk cId="2944519646" sldId="2147483946"/>
            <pc:sldLayoutMk cId="1899599894" sldId="2147483976"/>
          </pc:sldLayoutMkLst>
        </pc:sldLayoutChg>
        <pc:sldLayoutChg chg="del">
          <pc:chgData name="David Wright" userId="a87a15d8-e9af-43f4-8752-ff9c2f8df3df" providerId="ADAL" clId="{7A4B0678-0BE6-4E30-865C-4AAA46EA3E4A}" dt="2022-04-14T12:50:25.108" v="10610" actId="2696"/>
          <pc:sldLayoutMkLst>
            <pc:docMk/>
            <pc:sldMasterMk cId="2944519646" sldId="2147483946"/>
            <pc:sldLayoutMk cId="2053797718" sldId="2147483977"/>
          </pc:sldLayoutMkLst>
        </pc:sldLayoutChg>
        <pc:sldLayoutChg chg="del">
          <pc:chgData name="David Wright" userId="a87a15d8-e9af-43f4-8752-ff9c2f8df3df" providerId="ADAL" clId="{7A4B0678-0BE6-4E30-865C-4AAA46EA3E4A}" dt="2022-04-14T12:50:25.124" v="10611" actId="2696"/>
          <pc:sldLayoutMkLst>
            <pc:docMk/>
            <pc:sldMasterMk cId="2944519646" sldId="2147483946"/>
            <pc:sldLayoutMk cId="3040759339" sldId="2147483978"/>
          </pc:sldLayoutMkLst>
        </pc:sldLayoutChg>
        <pc:sldLayoutChg chg="del">
          <pc:chgData name="David Wright" userId="a87a15d8-e9af-43f4-8752-ff9c2f8df3df" providerId="ADAL" clId="{7A4B0678-0BE6-4E30-865C-4AAA46EA3E4A}" dt="2022-04-14T12:50:25.139" v="10612" actId="2696"/>
          <pc:sldLayoutMkLst>
            <pc:docMk/>
            <pc:sldMasterMk cId="2944519646" sldId="2147483946"/>
            <pc:sldLayoutMk cId="1777405315" sldId="2147483979"/>
          </pc:sldLayoutMkLst>
        </pc:sldLayoutChg>
        <pc:sldLayoutChg chg="del">
          <pc:chgData name="David Wright" userId="a87a15d8-e9af-43f4-8752-ff9c2f8df3df" providerId="ADAL" clId="{7A4B0678-0BE6-4E30-865C-4AAA46EA3E4A}" dt="2022-04-14T12:50:25.149" v="10613" actId="2696"/>
          <pc:sldLayoutMkLst>
            <pc:docMk/>
            <pc:sldMasterMk cId="2944519646" sldId="2147483946"/>
            <pc:sldLayoutMk cId="4224956502" sldId="2147483980"/>
          </pc:sldLayoutMkLst>
        </pc:sldLayoutChg>
        <pc:sldLayoutChg chg="del">
          <pc:chgData name="David Wright" userId="a87a15d8-e9af-43f4-8752-ff9c2f8df3df" providerId="ADAL" clId="{7A4B0678-0BE6-4E30-865C-4AAA46EA3E4A}" dt="2022-04-14T12:50:25.161" v="10614" actId="2696"/>
          <pc:sldLayoutMkLst>
            <pc:docMk/>
            <pc:sldMasterMk cId="2944519646" sldId="2147483946"/>
            <pc:sldLayoutMk cId="292523606" sldId="2147483981"/>
          </pc:sldLayoutMkLst>
        </pc:sldLayoutChg>
        <pc:sldLayoutChg chg="del">
          <pc:chgData name="David Wright" userId="a87a15d8-e9af-43f4-8752-ff9c2f8df3df" providerId="ADAL" clId="{7A4B0678-0BE6-4E30-865C-4AAA46EA3E4A}" dt="2022-04-14T12:50:25.173" v="10615" actId="2696"/>
          <pc:sldLayoutMkLst>
            <pc:docMk/>
            <pc:sldMasterMk cId="2944519646" sldId="2147483946"/>
            <pc:sldLayoutMk cId="2727932098" sldId="2147483982"/>
          </pc:sldLayoutMkLst>
        </pc:sldLayoutChg>
        <pc:sldLayoutChg chg="del">
          <pc:chgData name="David Wright" userId="a87a15d8-e9af-43f4-8752-ff9c2f8df3df" providerId="ADAL" clId="{7A4B0678-0BE6-4E30-865C-4AAA46EA3E4A}" dt="2022-04-14T12:50:25.179" v="10616" actId="2696"/>
          <pc:sldLayoutMkLst>
            <pc:docMk/>
            <pc:sldMasterMk cId="2944519646" sldId="2147483946"/>
            <pc:sldLayoutMk cId="1536128459" sldId="2147483983"/>
          </pc:sldLayoutMkLst>
        </pc:sldLayoutChg>
        <pc:sldLayoutChg chg="del">
          <pc:chgData name="David Wright" userId="a87a15d8-e9af-43f4-8752-ff9c2f8df3df" providerId="ADAL" clId="{7A4B0678-0BE6-4E30-865C-4AAA46EA3E4A}" dt="2022-04-14T12:50:25.193" v="10617" actId="2696"/>
          <pc:sldLayoutMkLst>
            <pc:docMk/>
            <pc:sldMasterMk cId="2944519646" sldId="2147483946"/>
            <pc:sldLayoutMk cId="1256099010" sldId="2147483984"/>
          </pc:sldLayoutMkLst>
        </pc:sldLayoutChg>
        <pc:sldLayoutChg chg="del">
          <pc:chgData name="David Wright" userId="a87a15d8-e9af-43f4-8752-ff9c2f8df3df" providerId="ADAL" clId="{7A4B0678-0BE6-4E30-865C-4AAA46EA3E4A}" dt="2022-04-14T12:50:25.209" v="10618" actId="2696"/>
          <pc:sldLayoutMkLst>
            <pc:docMk/>
            <pc:sldMasterMk cId="2944519646" sldId="2147483946"/>
            <pc:sldLayoutMk cId="2106987097" sldId="2147483985"/>
          </pc:sldLayoutMkLst>
        </pc:sldLayoutChg>
        <pc:sldLayoutChg chg="del">
          <pc:chgData name="David Wright" userId="a87a15d8-e9af-43f4-8752-ff9c2f8df3df" providerId="ADAL" clId="{7A4B0678-0BE6-4E30-865C-4AAA46EA3E4A}" dt="2022-04-14T12:50:25.216" v="10619" actId="2696"/>
          <pc:sldLayoutMkLst>
            <pc:docMk/>
            <pc:sldMasterMk cId="2944519646" sldId="2147483946"/>
            <pc:sldLayoutMk cId="765138706" sldId="2147483986"/>
          </pc:sldLayoutMkLst>
        </pc:sldLayoutChg>
        <pc:sldLayoutChg chg="del">
          <pc:chgData name="David Wright" userId="a87a15d8-e9af-43f4-8752-ff9c2f8df3df" providerId="ADAL" clId="{7A4B0678-0BE6-4E30-865C-4AAA46EA3E4A}" dt="2022-04-14T12:50:25.228" v="10620" actId="2696"/>
          <pc:sldLayoutMkLst>
            <pc:docMk/>
            <pc:sldMasterMk cId="2944519646" sldId="2147483946"/>
            <pc:sldLayoutMk cId="1630062764" sldId="2147483987"/>
          </pc:sldLayoutMkLst>
        </pc:sldLayoutChg>
        <pc:sldLayoutChg chg="del">
          <pc:chgData name="David Wright" userId="a87a15d8-e9af-43f4-8752-ff9c2f8df3df" providerId="ADAL" clId="{7A4B0678-0BE6-4E30-865C-4AAA46EA3E4A}" dt="2022-04-14T12:50:25.240" v="10621" actId="2696"/>
          <pc:sldLayoutMkLst>
            <pc:docMk/>
            <pc:sldMasterMk cId="2944519646" sldId="2147483946"/>
            <pc:sldLayoutMk cId="1054757051" sldId="2147483988"/>
          </pc:sldLayoutMkLst>
        </pc:sldLayoutChg>
        <pc:sldLayoutChg chg="del">
          <pc:chgData name="David Wright" userId="a87a15d8-e9af-43f4-8752-ff9c2f8df3df" providerId="ADAL" clId="{7A4B0678-0BE6-4E30-865C-4AAA46EA3E4A}" dt="2022-04-14T12:50:25.248" v="10622" actId="2696"/>
          <pc:sldLayoutMkLst>
            <pc:docMk/>
            <pc:sldMasterMk cId="2944519646" sldId="2147483946"/>
            <pc:sldLayoutMk cId="155573241" sldId="2147483989"/>
          </pc:sldLayoutMkLst>
        </pc:sldLayoutChg>
        <pc:sldLayoutChg chg="del">
          <pc:chgData name="David Wright" userId="a87a15d8-e9af-43f4-8752-ff9c2f8df3df" providerId="ADAL" clId="{7A4B0678-0BE6-4E30-865C-4AAA46EA3E4A}" dt="2022-04-14T12:50:25.262" v="10623" actId="2696"/>
          <pc:sldLayoutMkLst>
            <pc:docMk/>
            <pc:sldMasterMk cId="2944519646" sldId="2147483946"/>
            <pc:sldLayoutMk cId="2133768155" sldId="2147483990"/>
          </pc:sldLayoutMkLst>
        </pc:sldLayoutChg>
        <pc:sldLayoutChg chg="del">
          <pc:chgData name="David Wright" userId="a87a15d8-e9af-43f4-8752-ff9c2f8df3df" providerId="ADAL" clId="{7A4B0678-0BE6-4E30-865C-4AAA46EA3E4A}" dt="2022-04-14T12:50:25.273" v="10624" actId="2696"/>
          <pc:sldLayoutMkLst>
            <pc:docMk/>
            <pc:sldMasterMk cId="2944519646" sldId="2147483946"/>
            <pc:sldLayoutMk cId="2965672390" sldId="2147483991"/>
          </pc:sldLayoutMkLst>
        </pc:sldLayoutChg>
        <pc:sldLayoutChg chg="del">
          <pc:chgData name="David Wright" userId="a87a15d8-e9af-43f4-8752-ff9c2f8df3df" providerId="ADAL" clId="{7A4B0678-0BE6-4E30-865C-4AAA46EA3E4A}" dt="2022-04-14T12:50:25.281" v="10625" actId="2696"/>
          <pc:sldLayoutMkLst>
            <pc:docMk/>
            <pc:sldMasterMk cId="2944519646" sldId="2147483946"/>
            <pc:sldLayoutMk cId="2016702333" sldId="2147483992"/>
          </pc:sldLayoutMkLst>
        </pc:sldLayoutChg>
        <pc:sldLayoutChg chg="del">
          <pc:chgData name="David Wright" userId="a87a15d8-e9af-43f4-8752-ff9c2f8df3df" providerId="ADAL" clId="{7A4B0678-0BE6-4E30-865C-4AAA46EA3E4A}" dt="2022-04-14T12:50:25.292" v="10626" actId="2696"/>
          <pc:sldLayoutMkLst>
            <pc:docMk/>
            <pc:sldMasterMk cId="2944519646" sldId="2147483946"/>
            <pc:sldLayoutMk cId="367430173" sldId="2147483993"/>
          </pc:sldLayoutMkLst>
        </pc:sldLayoutChg>
        <pc:sldLayoutChg chg="del">
          <pc:chgData name="David Wright" userId="a87a15d8-e9af-43f4-8752-ff9c2f8df3df" providerId="ADAL" clId="{7A4B0678-0BE6-4E30-865C-4AAA46EA3E4A}" dt="2022-04-14T12:50:25.303" v="10627" actId="2696"/>
          <pc:sldLayoutMkLst>
            <pc:docMk/>
            <pc:sldMasterMk cId="2944519646" sldId="2147483946"/>
            <pc:sldLayoutMk cId="2450703336" sldId="2147483994"/>
          </pc:sldLayoutMkLst>
        </pc:sldLayoutChg>
        <pc:sldLayoutChg chg="del">
          <pc:chgData name="David Wright" userId="a87a15d8-e9af-43f4-8752-ff9c2f8df3df" providerId="ADAL" clId="{7A4B0678-0BE6-4E30-865C-4AAA46EA3E4A}" dt="2022-04-14T12:50:25.309" v="10628" actId="2696"/>
          <pc:sldLayoutMkLst>
            <pc:docMk/>
            <pc:sldMasterMk cId="2944519646" sldId="2147483946"/>
            <pc:sldLayoutMk cId="2101693712" sldId="2147483995"/>
          </pc:sldLayoutMkLst>
        </pc:sldLayoutChg>
        <pc:sldLayoutChg chg="del">
          <pc:chgData name="David Wright" userId="a87a15d8-e9af-43f4-8752-ff9c2f8df3df" providerId="ADAL" clId="{7A4B0678-0BE6-4E30-865C-4AAA46EA3E4A}" dt="2022-04-14T12:50:25.320" v="10629" actId="2696"/>
          <pc:sldLayoutMkLst>
            <pc:docMk/>
            <pc:sldMasterMk cId="2944519646" sldId="2147483946"/>
            <pc:sldLayoutMk cId="1546840250" sldId="2147483996"/>
          </pc:sldLayoutMkLst>
        </pc:sldLayoutChg>
        <pc:sldLayoutChg chg="del">
          <pc:chgData name="David Wright" userId="a87a15d8-e9af-43f4-8752-ff9c2f8df3df" providerId="ADAL" clId="{7A4B0678-0BE6-4E30-865C-4AAA46EA3E4A}" dt="2022-04-14T12:50:25.335" v="10630" actId="2696"/>
          <pc:sldLayoutMkLst>
            <pc:docMk/>
            <pc:sldMasterMk cId="2944519646" sldId="2147483946"/>
            <pc:sldLayoutMk cId="1385937585" sldId="2147483997"/>
          </pc:sldLayoutMkLst>
        </pc:sldLayoutChg>
        <pc:sldLayoutChg chg="del">
          <pc:chgData name="David Wright" userId="a87a15d8-e9af-43f4-8752-ff9c2f8df3df" providerId="ADAL" clId="{7A4B0678-0BE6-4E30-865C-4AAA46EA3E4A}" dt="2022-04-14T12:50:25.340" v="10631" actId="2696"/>
          <pc:sldLayoutMkLst>
            <pc:docMk/>
            <pc:sldMasterMk cId="2944519646" sldId="2147483946"/>
            <pc:sldLayoutMk cId="3974954789" sldId="2147483998"/>
          </pc:sldLayoutMkLst>
        </pc:sldLayoutChg>
        <pc:sldLayoutChg chg="del">
          <pc:chgData name="David Wright" userId="a87a15d8-e9af-43f4-8752-ff9c2f8df3df" providerId="ADAL" clId="{7A4B0678-0BE6-4E30-865C-4AAA46EA3E4A}" dt="2022-04-14T12:50:25.351" v="10632" actId="2696"/>
          <pc:sldLayoutMkLst>
            <pc:docMk/>
            <pc:sldMasterMk cId="2944519646" sldId="2147483946"/>
            <pc:sldLayoutMk cId="109985417" sldId="2147483999"/>
          </pc:sldLayoutMkLst>
        </pc:sldLayoutChg>
        <pc:sldLayoutChg chg="del">
          <pc:chgData name="David Wright" userId="a87a15d8-e9af-43f4-8752-ff9c2f8df3df" providerId="ADAL" clId="{7A4B0678-0BE6-4E30-865C-4AAA46EA3E4A}" dt="2022-04-14T12:50:25.362" v="10633" actId="2696"/>
          <pc:sldLayoutMkLst>
            <pc:docMk/>
            <pc:sldMasterMk cId="2944519646" sldId="2147483946"/>
            <pc:sldLayoutMk cId="1655947638" sldId="2147484000"/>
          </pc:sldLayoutMkLst>
        </pc:sldLayoutChg>
        <pc:sldLayoutChg chg="del">
          <pc:chgData name="David Wright" userId="a87a15d8-e9af-43f4-8752-ff9c2f8df3df" providerId="ADAL" clId="{7A4B0678-0BE6-4E30-865C-4AAA46EA3E4A}" dt="2022-04-14T12:50:25.368" v="10634" actId="2696"/>
          <pc:sldLayoutMkLst>
            <pc:docMk/>
            <pc:sldMasterMk cId="2944519646" sldId="2147483946"/>
            <pc:sldLayoutMk cId="1565177186" sldId="2147484001"/>
          </pc:sldLayoutMkLst>
        </pc:sldLayoutChg>
        <pc:sldLayoutChg chg="del">
          <pc:chgData name="David Wright" userId="a87a15d8-e9af-43f4-8752-ff9c2f8df3df" providerId="ADAL" clId="{7A4B0678-0BE6-4E30-865C-4AAA46EA3E4A}" dt="2022-04-14T12:50:25.378" v="10635" actId="2696"/>
          <pc:sldLayoutMkLst>
            <pc:docMk/>
            <pc:sldMasterMk cId="2944519646" sldId="2147483946"/>
            <pc:sldLayoutMk cId="3651370692" sldId="2147484002"/>
          </pc:sldLayoutMkLst>
        </pc:sldLayoutChg>
        <pc:sldLayoutChg chg="del">
          <pc:chgData name="David Wright" userId="a87a15d8-e9af-43f4-8752-ff9c2f8df3df" providerId="ADAL" clId="{7A4B0678-0BE6-4E30-865C-4AAA46EA3E4A}" dt="2022-04-14T12:50:25.390" v="10636" actId="2696"/>
          <pc:sldLayoutMkLst>
            <pc:docMk/>
            <pc:sldMasterMk cId="2944519646" sldId="2147483946"/>
            <pc:sldLayoutMk cId="724713851" sldId="2147484003"/>
          </pc:sldLayoutMkLst>
        </pc:sldLayoutChg>
        <pc:sldLayoutChg chg="del">
          <pc:chgData name="David Wright" userId="a87a15d8-e9af-43f4-8752-ff9c2f8df3df" providerId="ADAL" clId="{7A4B0678-0BE6-4E30-865C-4AAA46EA3E4A}" dt="2022-04-14T12:50:25.397" v="10637" actId="2696"/>
          <pc:sldLayoutMkLst>
            <pc:docMk/>
            <pc:sldMasterMk cId="2944519646" sldId="2147483946"/>
            <pc:sldLayoutMk cId="4024275116" sldId="2147484004"/>
          </pc:sldLayoutMkLst>
        </pc:sldLayoutChg>
        <pc:sldLayoutChg chg="del">
          <pc:chgData name="David Wright" userId="a87a15d8-e9af-43f4-8752-ff9c2f8df3df" providerId="ADAL" clId="{7A4B0678-0BE6-4E30-865C-4AAA46EA3E4A}" dt="2022-04-14T12:50:25.407" v="10638" actId="2696"/>
          <pc:sldLayoutMkLst>
            <pc:docMk/>
            <pc:sldMasterMk cId="2944519646" sldId="2147483946"/>
            <pc:sldLayoutMk cId="2838489878" sldId="2147484005"/>
          </pc:sldLayoutMkLst>
        </pc:sldLayoutChg>
        <pc:sldLayoutChg chg="del">
          <pc:chgData name="David Wright" userId="a87a15d8-e9af-43f4-8752-ff9c2f8df3df" providerId="ADAL" clId="{7A4B0678-0BE6-4E30-865C-4AAA46EA3E4A}" dt="2022-04-14T12:50:25.417" v="10639" actId="2696"/>
          <pc:sldLayoutMkLst>
            <pc:docMk/>
            <pc:sldMasterMk cId="2944519646" sldId="2147483946"/>
            <pc:sldLayoutMk cId="1935324136" sldId="2147484006"/>
          </pc:sldLayoutMkLst>
        </pc:sldLayoutChg>
        <pc:sldLayoutChg chg="del">
          <pc:chgData name="David Wright" userId="a87a15d8-e9af-43f4-8752-ff9c2f8df3df" providerId="ADAL" clId="{7A4B0678-0BE6-4E30-865C-4AAA46EA3E4A}" dt="2022-04-14T12:50:25.424" v="10640" actId="2696"/>
          <pc:sldLayoutMkLst>
            <pc:docMk/>
            <pc:sldMasterMk cId="2944519646" sldId="2147483946"/>
            <pc:sldLayoutMk cId="686384906" sldId="2147484007"/>
          </pc:sldLayoutMkLst>
        </pc:sldLayoutChg>
        <pc:sldLayoutChg chg="del">
          <pc:chgData name="David Wright" userId="a87a15d8-e9af-43f4-8752-ff9c2f8df3df" providerId="ADAL" clId="{7A4B0678-0BE6-4E30-865C-4AAA46EA3E4A}" dt="2022-04-14T12:50:25.437" v="10641" actId="2696"/>
          <pc:sldLayoutMkLst>
            <pc:docMk/>
            <pc:sldMasterMk cId="2944519646" sldId="2147483946"/>
            <pc:sldLayoutMk cId="2577951448" sldId="2147484008"/>
          </pc:sldLayoutMkLst>
        </pc:sldLayoutChg>
        <pc:sldLayoutChg chg="del">
          <pc:chgData name="David Wright" userId="a87a15d8-e9af-43f4-8752-ff9c2f8df3df" providerId="ADAL" clId="{7A4B0678-0BE6-4E30-865C-4AAA46EA3E4A}" dt="2022-04-14T12:50:25.470" v="10642" actId="2696"/>
          <pc:sldLayoutMkLst>
            <pc:docMk/>
            <pc:sldMasterMk cId="2944519646" sldId="2147483946"/>
            <pc:sldLayoutMk cId="1935225545" sldId="2147484009"/>
          </pc:sldLayoutMkLst>
        </pc:sldLayoutChg>
        <pc:sldLayoutChg chg="del">
          <pc:chgData name="David Wright" userId="a87a15d8-e9af-43f4-8752-ff9c2f8df3df" providerId="ADAL" clId="{7A4B0678-0BE6-4E30-865C-4AAA46EA3E4A}" dt="2022-04-14T12:50:25.494" v="10643" actId="2696"/>
          <pc:sldLayoutMkLst>
            <pc:docMk/>
            <pc:sldMasterMk cId="2944519646" sldId="2147483946"/>
            <pc:sldLayoutMk cId="3093816332" sldId="2147484010"/>
          </pc:sldLayoutMkLst>
        </pc:sldLayoutChg>
        <pc:sldLayoutChg chg="del">
          <pc:chgData name="David Wright" userId="a87a15d8-e9af-43f4-8752-ff9c2f8df3df" providerId="ADAL" clId="{7A4B0678-0BE6-4E30-865C-4AAA46EA3E4A}" dt="2022-04-14T12:50:25.534" v="10644" actId="2696"/>
          <pc:sldLayoutMkLst>
            <pc:docMk/>
            <pc:sldMasterMk cId="2944519646" sldId="2147483946"/>
            <pc:sldLayoutMk cId="555400766" sldId="2147484011"/>
          </pc:sldLayoutMkLst>
        </pc:sldLayoutChg>
        <pc:sldLayoutChg chg="del">
          <pc:chgData name="David Wright" userId="a87a15d8-e9af-43f4-8752-ff9c2f8df3df" providerId="ADAL" clId="{7A4B0678-0BE6-4E30-865C-4AAA46EA3E4A}" dt="2022-04-14T12:50:25.543" v="10645" actId="2696"/>
          <pc:sldLayoutMkLst>
            <pc:docMk/>
            <pc:sldMasterMk cId="2944519646" sldId="2147483946"/>
            <pc:sldLayoutMk cId="3739345675" sldId="2147484012"/>
          </pc:sldLayoutMkLst>
        </pc:sldLayoutChg>
      </pc:sldMasterChg>
      <pc:sldMasterChg chg="del delSldLayout">
        <pc:chgData name="David Wright" userId="a87a15d8-e9af-43f4-8752-ff9c2f8df3df" providerId="ADAL" clId="{7A4B0678-0BE6-4E30-865C-4AAA46EA3E4A}" dt="2022-04-14T12:50:31.533" v="10710" actId="2696"/>
        <pc:sldMasterMkLst>
          <pc:docMk/>
          <pc:sldMasterMk cId="283959080" sldId="2147484013"/>
        </pc:sldMasterMkLst>
        <pc:sldLayoutChg chg="del">
          <pc:chgData name="David Wright" userId="a87a15d8-e9af-43f4-8752-ff9c2f8df3df" providerId="ADAL" clId="{7A4B0678-0BE6-4E30-865C-4AAA46EA3E4A}" dt="2022-04-14T12:50:31.120" v="10647" actId="2696"/>
          <pc:sldLayoutMkLst>
            <pc:docMk/>
            <pc:sldMasterMk cId="283959080" sldId="2147484013"/>
            <pc:sldLayoutMk cId="135824145" sldId="2147484014"/>
          </pc:sldLayoutMkLst>
        </pc:sldLayoutChg>
        <pc:sldLayoutChg chg="del">
          <pc:chgData name="David Wright" userId="a87a15d8-e9af-43f4-8752-ff9c2f8df3df" providerId="ADAL" clId="{7A4B0678-0BE6-4E30-865C-4AAA46EA3E4A}" dt="2022-04-14T12:50:31.129" v="10648" actId="2696"/>
          <pc:sldLayoutMkLst>
            <pc:docMk/>
            <pc:sldMasterMk cId="283959080" sldId="2147484013"/>
            <pc:sldLayoutMk cId="3273903762" sldId="2147484015"/>
          </pc:sldLayoutMkLst>
        </pc:sldLayoutChg>
        <pc:sldLayoutChg chg="del">
          <pc:chgData name="David Wright" userId="a87a15d8-e9af-43f4-8752-ff9c2f8df3df" providerId="ADAL" clId="{7A4B0678-0BE6-4E30-865C-4AAA46EA3E4A}" dt="2022-04-14T12:50:31.139" v="10649" actId="2696"/>
          <pc:sldLayoutMkLst>
            <pc:docMk/>
            <pc:sldMasterMk cId="283959080" sldId="2147484013"/>
            <pc:sldLayoutMk cId="1934145511" sldId="2147484016"/>
          </pc:sldLayoutMkLst>
        </pc:sldLayoutChg>
        <pc:sldLayoutChg chg="del">
          <pc:chgData name="David Wright" userId="a87a15d8-e9af-43f4-8752-ff9c2f8df3df" providerId="ADAL" clId="{7A4B0678-0BE6-4E30-865C-4AAA46EA3E4A}" dt="2022-04-14T12:50:31.144" v="10650" actId="2696"/>
          <pc:sldLayoutMkLst>
            <pc:docMk/>
            <pc:sldMasterMk cId="283959080" sldId="2147484013"/>
            <pc:sldLayoutMk cId="2684323740" sldId="2147484017"/>
          </pc:sldLayoutMkLst>
        </pc:sldLayoutChg>
        <pc:sldLayoutChg chg="del">
          <pc:chgData name="David Wright" userId="a87a15d8-e9af-43f4-8752-ff9c2f8df3df" providerId="ADAL" clId="{7A4B0678-0BE6-4E30-865C-4AAA46EA3E4A}" dt="2022-04-14T12:50:31.152" v="10651" actId="2696"/>
          <pc:sldLayoutMkLst>
            <pc:docMk/>
            <pc:sldMasterMk cId="283959080" sldId="2147484013"/>
            <pc:sldLayoutMk cId="2026510674" sldId="2147484018"/>
          </pc:sldLayoutMkLst>
        </pc:sldLayoutChg>
        <pc:sldLayoutChg chg="del">
          <pc:chgData name="David Wright" userId="a87a15d8-e9af-43f4-8752-ff9c2f8df3df" providerId="ADAL" clId="{7A4B0678-0BE6-4E30-865C-4AAA46EA3E4A}" dt="2022-04-14T12:50:31.159" v="10652" actId="2696"/>
          <pc:sldLayoutMkLst>
            <pc:docMk/>
            <pc:sldMasterMk cId="283959080" sldId="2147484013"/>
            <pc:sldLayoutMk cId="2309434421" sldId="2147484019"/>
          </pc:sldLayoutMkLst>
        </pc:sldLayoutChg>
        <pc:sldLayoutChg chg="del">
          <pc:chgData name="David Wright" userId="a87a15d8-e9af-43f4-8752-ff9c2f8df3df" providerId="ADAL" clId="{7A4B0678-0BE6-4E30-865C-4AAA46EA3E4A}" dt="2022-04-14T12:50:31.163" v="10653" actId="2696"/>
          <pc:sldLayoutMkLst>
            <pc:docMk/>
            <pc:sldMasterMk cId="283959080" sldId="2147484013"/>
            <pc:sldLayoutMk cId="1501980344" sldId="2147484020"/>
          </pc:sldLayoutMkLst>
        </pc:sldLayoutChg>
        <pc:sldLayoutChg chg="del">
          <pc:chgData name="David Wright" userId="a87a15d8-e9af-43f4-8752-ff9c2f8df3df" providerId="ADAL" clId="{7A4B0678-0BE6-4E30-865C-4AAA46EA3E4A}" dt="2022-04-14T12:50:31.171" v="10654" actId="2696"/>
          <pc:sldLayoutMkLst>
            <pc:docMk/>
            <pc:sldMasterMk cId="283959080" sldId="2147484013"/>
            <pc:sldLayoutMk cId="766487165" sldId="2147484021"/>
          </pc:sldLayoutMkLst>
        </pc:sldLayoutChg>
        <pc:sldLayoutChg chg="del">
          <pc:chgData name="David Wright" userId="a87a15d8-e9af-43f4-8752-ff9c2f8df3df" providerId="ADAL" clId="{7A4B0678-0BE6-4E30-865C-4AAA46EA3E4A}" dt="2022-04-14T12:50:31.179" v="10655" actId="2696"/>
          <pc:sldLayoutMkLst>
            <pc:docMk/>
            <pc:sldMasterMk cId="283959080" sldId="2147484013"/>
            <pc:sldLayoutMk cId="1679196903" sldId="2147484022"/>
          </pc:sldLayoutMkLst>
        </pc:sldLayoutChg>
        <pc:sldLayoutChg chg="del">
          <pc:chgData name="David Wright" userId="a87a15d8-e9af-43f4-8752-ff9c2f8df3df" providerId="ADAL" clId="{7A4B0678-0BE6-4E30-865C-4AAA46EA3E4A}" dt="2022-04-14T12:50:31.184" v="10656" actId="2696"/>
          <pc:sldLayoutMkLst>
            <pc:docMk/>
            <pc:sldMasterMk cId="283959080" sldId="2147484013"/>
            <pc:sldLayoutMk cId="3530986270" sldId="2147484023"/>
          </pc:sldLayoutMkLst>
        </pc:sldLayoutChg>
        <pc:sldLayoutChg chg="del">
          <pc:chgData name="David Wright" userId="a87a15d8-e9af-43f4-8752-ff9c2f8df3df" providerId="ADAL" clId="{7A4B0678-0BE6-4E30-865C-4AAA46EA3E4A}" dt="2022-04-14T12:50:31.192" v="10657" actId="2696"/>
          <pc:sldLayoutMkLst>
            <pc:docMk/>
            <pc:sldMasterMk cId="283959080" sldId="2147484013"/>
            <pc:sldLayoutMk cId="1672855468" sldId="2147484024"/>
          </pc:sldLayoutMkLst>
        </pc:sldLayoutChg>
        <pc:sldLayoutChg chg="del">
          <pc:chgData name="David Wright" userId="a87a15d8-e9af-43f4-8752-ff9c2f8df3df" providerId="ADAL" clId="{7A4B0678-0BE6-4E30-865C-4AAA46EA3E4A}" dt="2022-04-14T12:50:31.203" v="10658" actId="2696"/>
          <pc:sldLayoutMkLst>
            <pc:docMk/>
            <pc:sldMasterMk cId="283959080" sldId="2147484013"/>
            <pc:sldLayoutMk cId="2714746869" sldId="2147484025"/>
          </pc:sldLayoutMkLst>
        </pc:sldLayoutChg>
        <pc:sldLayoutChg chg="del">
          <pc:chgData name="David Wright" userId="a87a15d8-e9af-43f4-8752-ff9c2f8df3df" providerId="ADAL" clId="{7A4B0678-0BE6-4E30-865C-4AAA46EA3E4A}" dt="2022-04-14T12:50:31.208" v="10659" actId="2696"/>
          <pc:sldLayoutMkLst>
            <pc:docMk/>
            <pc:sldMasterMk cId="283959080" sldId="2147484013"/>
            <pc:sldLayoutMk cId="1537784396" sldId="2147484026"/>
          </pc:sldLayoutMkLst>
        </pc:sldLayoutChg>
        <pc:sldLayoutChg chg="del">
          <pc:chgData name="David Wright" userId="a87a15d8-e9af-43f4-8752-ff9c2f8df3df" providerId="ADAL" clId="{7A4B0678-0BE6-4E30-865C-4AAA46EA3E4A}" dt="2022-04-14T12:50:31.215" v="10660" actId="2696"/>
          <pc:sldLayoutMkLst>
            <pc:docMk/>
            <pc:sldMasterMk cId="283959080" sldId="2147484013"/>
            <pc:sldLayoutMk cId="2125336362" sldId="2147484027"/>
          </pc:sldLayoutMkLst>
        </pc:sldLayoutChg>
        <pc:sldLayoutChg chg="del">
          <pc:chgData name="David Wright" userId="a87a15d8-e9af-43f4-8752-ff9c2f8df3df" providerId="ADAL" clId="{7A4B0678-0BE6-4E30-865C-4AAA46EA3E4A}" dt="2022-04-14T12:50:31.222" v="10661" actId="2696"/>
          <pc:sldLayoutMkLst>
            <pc:docMk/>
            <pc:sldMasterMk cId="283959080" sldId="2147484013"/>
            <pc:sldLayoutMk cId="3235249416" sldId="2147484028"/>
          </pc:sldLayoutMkLst>
        </pc:sldLayoutChg>
        <pc:sldLayoutChg chg="del">
          <pc:chgData name="David Wright" userId="a87a15d8-e9af-43f4-8752-ff9c2f8df3df" providerId="ADAL" clId="{7A4B0678-0BE6-4E30-865C-4AAA46EA3E4A}" dt="2022-04-14T12:50:31.227" v="10662" actId="2696"/>
          <pc:sldLayoutMkLst>
            <pc:docMk/>
            <pc:sldMasterMk cId="283959080" sldId="2147484013"/>
            <pc:sldLayoutMk cId="240190267" sldId="2147484029"/>
          </pc:sldLayoutMkLst>
        </pc:sldLayoutChg>
        <pc:sldLayoutChg chg="del">
          <pc:chgData name="David Wright" userId="a87a15d8-e9af-43f4-8752-ff9c2f8df3df" providerId="ADAL" clId="{7A4B0678-0BE6-4E30-865C-4AAA46EA3E4A}" dt="2022-04-14T12:50:31.234" v="10663" actId="2696"/>
          <pc:sldLayoutMkLst>
            <pc:docMk/>
            <pc:sldMasterMk cId="283959080" sldId="2147484013"/>
            <pc:sldLayoutMk cId="3096730454" sldId="2147484030"/>
          </pc:sldLayoutMkLst>
        </pc:sldLayoutChg>
        <pc:sldLayoutChg chg="del">
          <pc:chgData name="David Wright" userId="a87a15d8-e9af-43f4-8752-ff9c2f8df3df" providerId="ADAL" clId="{7A4B0678-0BE6-4E30-865C-4AAA46EA3E4A}" dt="2022-04-14T12:50:31.243" v="10664" actId="2696"/>
          <pc:sldLayoutMkLst>
            <pc:docMk/>
            <pc:sldMasterMk cId="283959080" sldId="2147484013"/>
            <pc:sldLayoutMk cId="2212730713" sldId="2147484031"/>
          </pc:sldLayoutMkLst>
        </pc:sldLayoutChg>
        <pc:sldLayoutChg chg="del">
          <pc:chgData name="David Wright" userId="a87a15d8-e9af-43f4-8752-ff9c2f8df3df" providerId="ADAL" clId="{7A4B0678-0BE6-4E30-865C-4AAA46EA3E4A}" dt="2022-04-14T12:50:31.247" v="10665" actId="2696"/>
          <pc:sldLayoutMkLst>
            <pc:docMk/>
            <pc:sldMasterMk cId="283959080" sldId="2147484013"/>
            <pc:sldLayoutMk cId="3324966664" sldId="2147484032"/>
          </pc:sldLayoutMkLst>
        </pc:sldLayoutChg>
        <pc:sldLayoutChg chg="del">
          <pc:chgData name="David Wright" userId="a87a15d8-e9af-43f4-8752-ff9c2f8df3df" providerId="ADAL" clId="{7A4B0678-0BE6-4E30-865C-4AAA46EA3E4A}" dt="2022-04-14T12:50:31.255" v="10666" actId="2696"/>
          <pc:sldLayoutMkLst>
            <pc:docMk/>
            <pc:sldMasterMk cId="283959080" sldId="2147484013"/>
            <pc:sldLayoutMk cId="3963158583" sldId="2147484033"/>
          </pc:sldLayoutMkLst>
        </pc:sldLayoutChg>
        <pc:sldLayoutChg chg="del">
          <pc:chgData name="David Wright" userId="a87a15d8-e9af-43f4-8752-ff9c2f8df3df" providerId="ADAL" clId="{7A4B0678-0BE6-4E30-865C-4AAA46EA3E4A}" dt="2022-04-14T12:50:31.263" v="10667" actId="2696"/>
          <pc:sldLayoutMkLst>
            <pc:docMk/>
            <pc:sldMasterMk cId="283959080" sldId="2147484013"/>
            <pc:sldLayoutMk cId="742174237" sldId="2147484034"/>
          </pc:sldLayoutMkLst>
        </pc:sldLayoutChg>
        <pc:sldLayoutChg chg="del">
          <pc:chgData name="David Wright" userId="a87a15d8-e9af-43f4-8752-ff9c2f8df3df" providerId="ADAL" clId="{7A4B0678-0BE6-4E30-865C-4AAA46EA3E4A}" dt="2022-04-14T12:50:31.267" v="10668" actId="2696"/>
          <pc:sldLayoutMkLst>
            <pc:docMk/>
            <pc:sldMasterMk cId="283959080" sldId="2147484013"/>
            <pc:sldLayoutMk cId="2212690877" sldId="2147484035"/>
          </pc:sldLayoutMkLst>
        </pc:sldLayoutChg>
        <pc:sldLayoutChg chg="del">
          <pc:chgData name="David Wright" userId="a87a15d8-e9af-43f4-8752-ff9c2f8df3df" providerId="ADAL" clId="{7A4B0678-0BE6-4E30-865C-4AAA46EA3E4A}" dt="2022-04-14T12:50:31.273" v="10669" actId="2696"/>
          <pc:sldLayoutMkLst>
            <pc:docMk/>
            <pc:sldMasterMk cId="283959080" sldId="2147484013"/>
            <pc:sldLayoutMk cId="2413574371" sldId="2147484036"/>
          </pc:sldLayoutMkLst>
        </pc:sldLayoutChg>
        <pc:sldLayoutChg chg="del">
          <pc:chgData name="David Wright" userId="a87a15d8-e9af-43f4-8752-ff9c2f8df3df" providerId="ADAL" clId="{7A4B0678-0BE6-4E30-865C-4AAA46EA3E4A}" dt="2022-04-14T12:50:31.281" v="10670" actId="2696"/>
          <pc:sldLayoutMkLst>
            <pc:docMk/>
            <pc:sldMasterMk cId="283959080" sldId="2147484013"/>
            <pc:sldLayoutMk cId="1856618388" sldId="2147484037"/>
          </pc:sldLayoutMkLst>
        </pc:sldLayoutChg>
        <pc:sldLayoutChg chg="del">
          <pc:chgData name="David Wright" userId="a87a15d8-e9af-43f4-8752-ff9c2f8df3df" providerId="ADAL" clId="{7A4B0678-0BE6-4E30-865C-4AAA46EA3E4A}" dt="2022-04-14T12:50:31.286" v="10671" actId="2696"/>
          <pc:sldLayoutMkLst>
            <pc:docMk/>
            <pc:sldMasterMk cId="283959080" sldId="2147484013"/>
            <pc:sldLayoutMk cId="1477323918" sldId="2147484038"/>
          </pc:sldLayoutMkLst>
        </pc:sldLayoutChg>
        <pc:sldLayoutChg chg="del">
          <pc:chgData name="David Wright" userId="a87a15d8-e9af-43f4-8752-ff9c2f8df3df" providerId="ADAL" clId="{7A4B0678-0BE6-4E30-865C-4AAA46EA3E4A}" dt="2022-04-14T12:50:31.295" v="10672" actId="2696"/>
          <pc:sldLayoutMkLst>
            <pc:docMk/>
            <pc:sldMasterMk cId="283959080" sldId="2147484013"/>
            <pc:sldLayoutMk cId="2700949451" sldId="2147484039"/>
          </pc:sldLayoutMkLst>
        </pc:sldLayoutChg>
        <pc:sldLayoutChg chg="del">
          <pc:chgData name="David Wright" userId="a87a15d8-e9af-43f4-8752-ff9c2f8df3df" providerId="ADAL" clId="{7A4B0678-0BE6-4E30-865C-4AAA46EA3E4A}" dt="2022-04-14T12:50:31.306" v="10673" actId="2696"/>
          <pc:sldLayoutMkLst>
            <pc:docMk/>
            <pc:sldMasterMk cId="283959080" sldId="2147484013"/>
            <pc:sldLayoutMk cId="614245931" sldId="2147484040"/>
          </pc:sldLayoutMkLst>
        </pc:sldLayoutChg>
        <pc:sldLayoutChg chg="del">
          <pc:chgData name="David Wright" userId="a87a15d8-e9af-43f4-8752-ff9c2f8df3df" providerId="ADAL" clId="{7A4B0678-0BE6-4E30-865C-4AAA46EA3E4A}" dt="2022-04-14T12:50:31.311" v="10674" actId="2696"/>
          <pc:sldLayoutMkLst>
            <pc:docMk/>
            <pc:sldMasterMk cId="283959080" sldId="2147484013"/>
            <pc:sldLayoutMk cId="691250160" sldId="2147484041"/>
          </pc:sldLayoutMkLst>
        </pc:sldLayoutChg>
        <pc:sldLayoutChg chg="del">
          <pc:chgData name="David Wright" userId="a87a15d8-e9af-43f4-8752-ff9c2f8df3df" providerId="ADAL" clId="{7A4B0678-0BE6-4E30-865C-4AAA46EA3E4A}" dt="2022-04-14T12:50:31.319" v="10675" actId="2696"/>
          <pc:sldLayoutMkLst>
            <pc:docMk/>
            <pc:sldMasterMk cId="283959080" sldId="2147484013"/>
            <pc:sldLayoutMk cId="74022215" sldId="2147484042"/>
          </pc:sldLayoutMkLst>
        </pc:sldLayoutChg>
        <pc:sldLayoutChg chg="del">
          <pc:chgData name="David Wright" userId="a87a15d8-e9af-43f4-8752-ff9c2f8df3df" providerId="ADAL" clId="{7A4B0678-0BE6-4E30-865C-4AAA46EA3E4A}" dt="2022-04-14T12:50:31.327" v="10676" actId="2696"/>
          <pc:sldLayoutMkLst>
            <pc:docMk/>
            <pc:sldMasterMk cId="283959080" sldId="2147484013"/>
            <pc:sldLayoutMk cId="332476932" sldId="2147484043"/>
          </pc:sldLayoutMkLst>
        </pc:sldLayoutChg>
        <pc:sldLayoutChg chg="del">
          <pc:chgData name="David Wright" userId="a87a15d8-e9af-43f4-8752-ff9c2f8df3df" providerId="ADAL" clId="{7A4B0678-0BE6-4E30-865C-4AAA46EA3E4A}" dt="2022-04-14T12:50:31.332" v="10677" actId="2696"/>
          <pc:sldLayoutMkLst>
            <pc:docMk/>
            <pc:sldMasterMk cId="283959080" sldId="2147484013"/>
            <pc:sldLayoutMk cId="2991107584" sldId="2147484044"/>
          </pc:sldLayoutMkLst>
        </pc:sldLayoutChg>
        <pc:sldLayoutChg chg="del">
          <pc:chgData name="David Wright" userId="a87a15d8-e9af-43f4-8752-ff9c2f8df3df" providerId="ADAL" clId="{7A4B0678-0BE6-4E30-865C-4AAA46EA3E4A}" dt="2022-04-14T12:50:31.338" v="10678" actId="2696"/>
          <pc:sldLayoutMkLst>
            <pc:docMk/>
            <pc:sldMasterMk cId="283959080" sldId="2147484013"/>
            <pc:sldLayoutMk cId="57731640" sldId="2147484045"/>
          </pc:sldLayoutMkLst>
        </pc:sldLayoutChg>
        <pc:sldLayoutChg chg="del">
          <pc:chgData name="David Wright" userId="a87a15d8-e9af-43f4-8752-ff9c2f8df3df" providerId="ADAL" clId="{7A4B0678-0BE6-4E30-865C-4AAA46EA3E4A}" dt="2022-04-14T12:50:31.346" v="10679" actId="2696"/>
          <pc:sldLayoutMkLst>
            <pc:docMk/>
            <pc:sldMasterMk cId="283959080" sldId="2147484013"/>
            <pc:sldLayoutMk cId="3199519926" sldId="2147484046"/>
          </pc:sldLayoutMkLst>
        </pc:sldLayoutChg>
        <pc:sldLayoutChg chg="del">
          <pc:chgData name="David Wright" userId="a87a15d8-e9af-43f4-8752-ff9c2f8df3df" providerId="ADAL" clId="{7A4B0678-0BE6-4E30-865C-4AAA46EA3E4A}" dt="2022-04-14T12:50:31.350" v="10680" actId="2696"/>
          <pc:sldLayoutMkLst>
            <pc:docMk/>
            <pc:sldMasterMk cId="283959080" sldId="2147484013"/>
            <pc:sldLayoutMk cId="1208003604" sldId="2147484047"/>
          </pc:sldLayoutMkLst>
        </pc:sldLayoutChg>
        <pc:sldLayoutChg chg="del">
          <pc:chgData name="David Wright" userId="a87a15d8-e9af-43f4-8752-ff9c2f8df3df" providerId="ADAL" clId="{7A4B0678-0BE6-4E30-865C-4AAA46EA3E4A}" dt="2022-04-14T12:50:31.358" v="10681" actId="2696"/>
          <pc:sldLayoutMkLst>
            <pc:docMk/>
            <pc:sldMasterMk cId="283959080" sldId="2147484013"/>
            <pc:sldLayoutMk cId="1538502253" sldId="2147484048"/>
          </pc:sldLayoutMkLst>
        </pc:sldLayoutChg>
        <pc:sldLayoutChg chg="del">
          <pc:chgData name="David Wright" userId="a87a15d8-e9af-43f4-8752-ff9c2f8df3df" providerId="ADAL" clId="{7A4B0678-0BE6-4E30-865C-4AAA46EA3E4A}" dt="2022-04-14T12:50:31.365" v="10682" actId="2696"/>
          <pc:sldLayoutMkLst>
            <pc:docMk/>
            <pc:sldMasterMk cId="283959080" sldId="2147484013"/>
            <pc:sldLayoutMk cId="3982649939" sldId="2147484049"/>
          </pc:sldLayoutMkLst>
        </pc:sldLayoutChg>
        <pc:sldLayoutChg chg="del">
          <pc:chgData name="David Wright" userId="a87a15d8-e9af-43f4-8752-ff9c2f8df3df" providerId="ADAL" clId="{7A4B0678-0BE6-4E30-865C-4AAA46EA3E4A}" dt="2022-04-14T12:50:31.369" v="10683" actId="2696"/>
          <pc:sldLayoutMkLst>
            <pc:docMk/>
            <pc:sldMasterMk cId="283959080" sldId="2147484013"/>
            <pc:sldLayoutMk cId="482264984" sldId="2147484050"/>
          </pc:sldLayoutMkLst>
        </pc:sldLayoutChg>
        <pc:sldLayoutChg chg="del">
          <pc:chgData name="David Wright" userId="a87a15d8-e9af-43f4-8752-ff9c2f8df3df" providerId="ADAL" clId="{7A4B0678-0BE6-4E30-865C-4AAA46EA3E4A}" dt="2022-04-14T12:50:31.376" v="10684" actId="2696"/>
          <pc:sldLayoutMkLst>
            <pc:docMk/>
            <pc:sldMasterMk cId="283959080" sldId="2147484013"/>
            <pc:sldLayoutMk cId="3640109651" sldId="2147484051"/>
          </pc:sldLayoutMkLst>
        </pc:sldLayoutChg>
        <pc:sldLayoutChg chg="del">
          <pc:chgData name="David Wright" userId="a87a15d8-e9af-43f4-8752-ff9c2f8df3df" providerId="ADAL" clId="{7A4B0678-0BE6-4E30-865C-4AAA46EA3E4A}" dt="2022-04-14T12:50:31.383" v="10685" actId="2696"/>
          <pc:sldLayoutMkLst>
            <pc:docMk/>
            <pc:sldMasterMk cId="283959080" sldId="2147484013"/>
            <pc:sldLayoutMk cId="1056111627" sldId="2147484052"/>
          </pc:sldLayoutMkLst>
        </pc:sldLayoutChg>
        <pc:sldLayoutChg chg="del">
          <pc:chgData name="David Wright" userId="a87a15d8-e9af-43f4-8752-ff9c2f8df3df" providerId="ADAL" clId="{7A4B0678-0BE6-4E30-865C-4AAA46EA3E4A}" dt="2022-04-14T12:50:31.387" v="10686" actId="2696"/>
          <pc:sldLayoutMkLst>
            <pc:docMk/>
            <pc:sldMasterMk cId="283959080" sldId="2147484013"/>
            <pc:sldLayoutMk cId="4123868234" sldId="2147484053"/>
          </pc:sldLayoutMkLst>
        </pc:sldLayoutChg>
        <pc:sldLayoutChg chg="del">
          <pc:chgData name="David Wright" userId="a87a15d8-e9af-43f4-8752-ff9c2f8df3df" providerId="ADAL" clId="{7A4B0678-0BE6-4E30-865C-4AAA46EA3E4A}" dt="2022-04-14T12:50:31.395" v="10687" actId="2696"/>
          <pc:sldLayoutMkLst>
            <pc:docMk/>
            <pc:sldMasterMk cId="283959080" sldId="2147484013"/>
            <pc:sldLayoutMk cId="3307651573" sldId="2147484054"/>
          </pc:sldLayoutMkLst>
        </pc:sldLayoutChg>
        <pc:sldLayoutChg chg="del">
          <pc:chgData name="David Wright" userId="a87a15d8-e9af-43f4-8752-ff9c2f8df3df" providerId="ADAL" clId="{7A4B0678-0BE6-4E30-865C-4AAA46EA3E4A}" dt="2022-04-14T12:50:31.402" v="10688" actId="2696"/>
          <pc:sldLayoutMkLst>
            <pc:docMk/>
            <pc:sldMasterMk cId="283959080" sldId="2147484013"/>
            <pc:sldLayoutMk cId="2537500602" sldId="2147484055"/>
          </pc:sldLayoutMkLst>
        </pc:sldLayoutChg>
        <pc:sldLayoutChg chg="del">
          <pc:chgData name="David Wright" userId="a87a15d8-e9af-43f4-8752-ff9c2f8df3df" providerId="ADAL" clId="{7A4B0678-0BE6-4E30-865C-4AAA46EA3E4A}" dt="2022-04-14T12:50:31.407" v="10689" actId="2696"/>
          <pc:sldLayoutMkLst>
            <pc:docMk/>
            <pc:sldMasterMk cId="283959080" sldId="2147484013"/>
            <pc:sldLayoutMk cId="1042526810" sldId="2147484056"/>
          </pc:sldLayoutMkLst>
        </pc:sldLayoutChg>
        <pc:sldLayoutChg chg="del">
          <pc:chgData name="David Wright" userId="a87a15d8-e9af-43f4-8752-ff9c2f8df3df" providerId="ADAL" clId="{7A4B0678-0BE6-4E30-865C-4AAA46EA3E4A}" dt="2022-04-14T12:50:31.415" v="10690" actId="2696"/>
          <pc:sldLayoutMkLst>
            <pc:docMk/>
            <pc:sldMasterMk cId="283959080" sldId="2147484013"/>
            <pc:sldLayoutMk cId="2422774114" sldId="2147484057"/>
          </pc:sldLayoutMkLst>
        </pc:sldLayoutChg>
        <pc:sldLayoutChg chg="del">
          <pc:chgData name="David Wright" userId="a87a15d8-e9af-43f4-8752-ff9c2f8df3df" providerId="ADAL" clId="{7A4B0678-0BE6-4E30-865C-4AAA46EA3E4A}" dt="2022-04-14T12:50:31.422" v="10691" actId="2696"/>
          <pc:sldLayoutMkLst>
            <pc:docMk/>
            <pc:sldMasterMk cId="283959080" sldId="2147484013"/>
            <pc:sldLayoutMk cId="1397444425" sldId="2147484058"/>
          </pc:sldLayoutMkLst>
        </pc:sldLayoutChg>
        <pc:sldLayoutChg chg="del">
          <pc:chgData name="David Wright" userId="a87a15d8-e9af-43f4-8752-ff9c2f8df3df" providerId="ADAL" clId="{7A4B0678-0BE6-4E30-865C-4AAA46EA3E4A}" dt="2022-04-14T12:50:31.427" v="10692" actId="2696"/>
          <pc:sldLayoutMkLst>
            <pc:docMk/>
            <pc:sldMasterMk cId="283959080" sldId="2147484013"/>
            <pc:sldLayoutMk cId="929285996" sldId="2147484059"/>
          </pc:sldLayoutMkLst>
        </pc:sldLayoutChg>
        <pc:sldLayoutChg chg="del">
          <pc:chgData name="David Wright" userId="a87a15d8-e9af-43f4-8752-ff9c2f8df3df" providerId="ADAL" clId="{7A4B0678-0BE6-4E30-865C-4AAA46EA3E4A}" dt="2022-04-14T12:50:31.434" v="10693" actId="2696"/>
          <pc:sldLayoutMkLst>
            <pc:docMk/>
            <pc:sldMasterMk cId="283959080" sldId="2147484013"/>
            <pc:sldLayoutMk cId="1826260216" sldId="2147484060"/>
          </pc:sldLayoutMkLst>
        </pc:sldLayoutChg>
        <pc:sldLayoutChg chg="del">
          <pc:chgData name="David Wright" userId="a87a15d8-e9af-43f4-8752-ff9c2f8df3df" providerId="ADAL" clId="{7A4B0678-0BE6-4E30-865C-4AAA46EA3E4A}" dt="2022-04-14T12:50:31.442" v="10694" actId="2696"/>
          <pc:sldLayoutMkLst>
            <pc:docMk/>
            <pc:sldMasterMk cId="283959080" sldId="2147484013"/>
            <pc:sldLayoutMk cId="597325186" sldId="2147484061"/>
          </pc:sldLayoutMkLst>
        </pc:sldLayoutChg>
        <pc:sldLayoutChg chg="del">
          <pc:chgData name="David Wright" userId="a87a15d8-e9af-43f4-8752-ff9c2f8df3df" providerId="ADAL" clId="{7A4B0678-0BE6-4E30-865C-4AAA46EA3E4A}" dt="2022-04-14T12:50:31.445" v="10695" actId="2696"/>
          <pc:sldLayoutMkLst>
            <pc:docMk/>
            <pc:sldMasterMk cId="283959080" sldId="2147484013"/>
            <pc:sldLayoutMk cId="1067074979" sldId="2147484062"/>
          </pc:sldLayoutMkLst>
        </pc:sldLayoutChg>
        <pc:sldLayoutChg chg="del">
          <pc:chgData name="David Wright" userId="a87a15d8-e9af-43f4-8752-ff9c2f8df3df" providerId="ADAL" clId="{7A4B0678-0BE6-4E30-865C-4AAA46EA3E4A}" dt="2022-04-14T12:50:31.451" v="10696" actId="2696"/>
          <pc:sldLayoutMkLst>
            <pc:docMk/>
            <pc:sldMasterMk cId="283959080" sldId="2147484013"/>
            <pc:sldLayoutMk cId="1245813730" sldId="2147484063"/>
          </pc:sldLayoutMkLst>
        </pc:sldLayoutChg>
        <pc:sldLayoutChg chg="del">
          <pc:chgData name="David Wright" userId="a87a15d8-e9af-43f4-8752-ff9c2f8df3df" providerId="ADAL" clId="{7A4B0678-0BE6-4E30-865C-4AAA46EA3E4A}" dt="2022-04-14T12:50:31.457" v="10697" actId="2696"/>
          <pc:sldLayoutMkLst>
            <pc:docMk/>
            <pc:sldMasterMk cId="283959080" sldId="2147484013"/>
            <pc:sldLayoutMk cId="2820115407" sldId="2147484064"/>
          </pc:sldLayoutMkLst>
        </pc:sldLayoutChg>
        <pc:sldLayoutChg chg="del">
          <pc:chgData name="David Wright" userId="a87a15d8-e9af-43f4-8752-ff9c2f8df3df" providerId="ADAL" clId="{7A4B0678-0BE6-4E30-865C-4AAA46EA3E4A}" dt="2022-04-14T12:50:31.461" v="10698" actId="2696"/>
          <pc:sldLayoutMkLst>
            <pc:docMk/>
            <pc:sldMasterMk cId="283959080" sldId="2147484013"/>
            <pc:sldLayoutMk cId="2132557105" sldId="2147484065"/>
          </pc:sldLayoutMkLst>
        </pc:sldLayoutChg>
        <pc:sldLayoutChg chg="del">
          <pc:chgData name="David Wright" userId="a87a15d8-e9af-43f4-8752-ff9c2f8df3df" providerId="ADAL" clId="{7A4B0678-0BE6-4E30-865C-4AAA46EA3E4A}" dt="2022-04-14T12:50:31.467" v="10699" actId="2696"/>
          <pc:sldLayoutMkLst>
            <pc:docMk/>
            <pc:sldMasterMk cId="283959080" sldId="2147484013"/>
            <pc:sldLayoutMk cId="4236786502" sldId="2147484066"/>
          </pc:sldLayoutMkLst>
        </pc:sldLayoutChg>
        <pc:sldLayoutChg chg="del">
          <pc:chgData name="David Wright" userId="a87a15d8-e9af-43f4-8752-ff9c2f8df3df" providerId="ADAL" clId="{7A4B0678-0BE6-4E30-865C-4AAA46EA3E4A}" dt="2022-04-14T12:50:31.473" v="10700" actId="2696"/>
          <pc:sldLayoutMkLst>
            <pc:docMk/>
            <pc:sldMasterMk cId="283959080" sldId="2147484013"/>
            <pc:sldLayoutMk cId="544959522" sldId="2147484067"/>
          </pc:sldLayoutMkLst>
        </pc:sldLayoutChg>
        <pc:sldLayoutChg chg="del">
          <pc:chgData name="David Wright" userId="a87a15d8-e9af-43f4-8752-ff9c2f8df3df" providerId="ADAL" clId="{7A4B0678-0BE6-4E30-865C-4AAA46EA3E4A}" dt="2022-04-14T12:50:31.476" v="10701" actId="2696"/>
          <pc:sldLayoutMkLst>
            <pc:docMk/>
            <pc:sldMasterMk cId="283959080" sldId="2147484013"/>
            <pc:sldLayoutMk cId="1977367781" sldId="2147484068"/>
          </pc:sldLayoutMkLst>
        </pc:sldLayoutChg>
        <pc:sldLayoutChg chg="del">
          <pc:chgData name="David Wright" userId="a87a15d8-e9af-43f4-8752-ff9c2f8df3df" providerId="ADAL" clId="{7A4B0678-0BE6-4E30-865C-4AAA46EA3E4A}" dt="2022-04-14T12:50:31.483" v="10702" actId="2696"/>
          <pc:sldLayoutMkLst>
            <pc:docMk/>
            <pc:sldMasterMk cId="283959080" sldId="2147484013"/>
            <pc:sldLayoutMk cId="345065616" sldId="2147484069"/>
          </pc:sldLayoutMkLst>
        </pc:sldLayoutChg>
        <pc:sldLayoutChg chg="del">
          <pc:chgData name="David Wright" userId="a87a15d8-e9af-43f4-8752-ff9c2f8df3df" providerId="ADAL" clId="{7A4B0678-0BE6-4E30-865C-4AAA46EA3E4A}" dt="2022-04-14T12:50:31.489" v="10703" actId="2696"/>
          <pc:sldLayoutMkLst>
            <pc:docMk/>
            <pc:sldMasterMk cId="283959080" sldId="2147484013"/>
            <pc:sldLayoutMk cId="2484088681" sldId="2147484070"/>
          </pc:sldLayoutMkLst>
        </pc:sldLayoutChg>
        <pc:sldLayoutChg chg="del">
          <pc:chgData name="David Wright" userId="a87a15d8-e9af-43f4-8752-ff9c2f8df3df" providerId="ADAL" clId="{7A4B0678-0BE6-4E30-865C-4AAA46EA3E4A}" dt="2022-04-14T12:50:31.492" v="10704" actId="2696"/>
          <pc:sldLayoutMkLst>
            <pc:docMk/>
            <pc:sldMasterMk cId="283959080" sldId="2147484013"/>
            <pc:sldLayoutMk cId="2408587189" sldId="2147484071"/>
          </pc:sldLayoutMkLst>
        </pc:sldLayoutChg>
        <pc:sldLayoutChg chg="del">
          <pc:chgData name="David Wright" userId="a87a15d8-e9af-43f4-8752-ff9c2f8df3df" providerId="ADAL" clId="{7A4B0678-0BE6-4E30-865C-4AAA46EA3E4A}" dt="2022-04-14T12:50:31.499" v="10705" actId="2696"/>
          <pc:sldLayoutMkLst>
            <pc:docMk/>
            <pc:sldMasterMk cId="283959080" sldId="2147484013"/>
            <pc:sldLayoutMk cId="3417048218" sldId="2147484072"/>
          </pc:sldLayoutMkLst>
        </pc:sldLayoutChg>
        <pc:sldLayoutChg chg="del">
          <pc:chgData name="David Wright" userId="a87a15d8-e9af-43f4-8752-ff9c2f8df3df" providerId="ADAL" clId="{7A4B0678-0BE6-4E30-865C-4AAA46EA3E4A}" dt="2022-04-14T12:50:31.505" v="10706" actId="2696"/>
          <pc:sldLayoutMkLst>
            <pc:docMk/>
            <pc:sldMasterMk cId="283959080" sldId="2147484013"/>
            <pc:sldLayoutMk cId="2045906637" sldId="2147484073"/>
          </pc:sldLayoutMkLst>
        </pc:sldLayoutChg>
        <pc:sldLayoutChg chg="del">
          <pc:chgData name="David Wright" userId="a87a15d8-e9af-43f4-8752-ff9c2f8df3df" providerId="ADAL" clId="{7A4B0678-0BE6-4E30-865C-4AAA46EA3E4A}" dt="2022-04-14T12:50:31.508" v="10707" actId="2696"/>
          <pc:sldLayoutMkLst>
            <pc:docMk/>
            <pc:sldMasterMk cId="283959080" sldId="2147484013"/>
            <pc:sldLayoutMk cId="127104750" sldId="2147484074"/>
          </pc:sldLayoutMkLst>
        </pc:sldLayoutChg>
        <pc:sldLayoutChg chg="del">
          <pc:chgData name="David Wright" userId="a87a15d8-e9af-43f4-8752-ff9c2f8df3df" providerId="ADAL" clId="{7A4B0678-0BE6-4E30-865C-4AAA46EA3E4A}" dt="2022-04-14T12:50:31.521" v="10708" actId="2696"/>
          <pc:sldLayoutMkLst>
            <pc:docMk/>
            <pc:sldMasterMk cId="283959080" sldId="2147484013"/>
            <pc:sldLayoutMk cId="2525631817" sldId="2147484075"/>
          </pc:sldLayoutMkLst>
        </pc:sldLayoutChg>
        <pc:sldLayoutChg chg="del">
          <pc:chgData name="David Wright" userId="a87a15d8-e9af-43f4-8752-ff9c2f8df3df" providerId="ADAL" clId="{7A4B0678-0BE6-4E30-865C-4AAA46EA3E4A}" dt="2022-04-14T12:50:31.528" v="10709" actId="2696"/>
          <pc:sldLayoutMkLst>
            <pc:docMk/>
            <pc:sldMasterMk cId="283959080" sldId="2147484013"/>
            <pc:sldLayoutMk cId="1424141815" sldId="2147484076"/>
          </pc:sldLayoutMkLst>
        </pc:sldLayoutChg>
      </pc:sldMasterChg>
      <pc:sldMasterChg chg="del delSldLayout">
        <pc:chgData name="David Wright" userId="a87a15d8-e9af-43f4-8752-ff9c2f8df3df" providerId="ADAL" clId="{7A4B0678-0BE6-4E30-865C-4AAA46EA3E4A}" dt="2022-04-14T12:50:36.174" v="10788" actId="2696"/>
        <pc:sldMasterMkLst>
          <pc:docMk/>
          <pc:sldMasterMk cId="1558146430" sldId="2147484077"/>
        </pc:sldMasterMkLst>
        <pc:sldLayoutChg chg="del">
          <pc:chgData name="David Wright" userId="a87a15d8-e9af-43f4-8752-ff9c2f8df3df" providerId="ADAL" clId="{7A4B0678-0BE6-4E30-865C-4AAA46EA3E4A}" dt="2022-04-14T12:50:35.443" v="10711" actId="2696"/>
          <pc:sldLayoutMkLst>
            <pc:docMk/>
            <pc:sldMasterMk cId="1558146430" sldId="2147484077"/>
            <pc:sldLayoutMk cId="2292858722" sldId="2147484078"/>
          </pc:sldLayoutMkLst>
        </pc:sldLayoutChg>
        <pc:sldLayoutChg chg="del">
          <pc:chgData name="David Wright" userId="a87a15d8-e9af-43f4-8752-ff9c2f8df3df" providerId="ADAL" clId="{7A4B0678-0BE6-4E30-865C-4AAA46EA3E4A}" dt="2022-04-14T12:50:35.456" v="10712" actId="2696"/>
          <pc:sldLayoutMkLst>
            <pc:docMk/>
            <pc:sldMasterMk cId="1558146430" sldId="2147484077"/>
            <pc:sldLayoutMk cId="1930038149" sldId="2147484079"/>
          </pc:sldLayoutMkLst>
        </pc:sldLayoutChg>
        <pc:sldLayoutChg chg="del">
          <pc:chgData name="David Wright" userId="a87a15d8-e9af-43f4-8752-ff9c2f8df3df" providerId="ADAL" clId="{7A4B0678-0BE6-4E30-865C-4AAA46EA3E4A}" dt="2022-04-14T12:50:35.472" v="10713" actId="2696"/>
          <pc:sldLayoutMkLst>
            <pc:docMk/>
            <pc:sldMasterMk cId="1558146430" sldId="2147484077"/>
            <pc:sldLayoutMk cId="1338451270" sldId="2147484080"/>
          </pc:sldLayoutMkLst>
        </pc:sldLayoutChg>
        <pc:sldLayoutChg chg="del">
          <pc:chgData name="David Wright" userId="a87a15d8-e9af-43f4-8752-ff9c2f8df3df" providerId="ADAL" clId="{7A4B0678-0BE6-4E30-865C-4AAA46EA3E4A}" dt="2022-04-14T12:50:35.482" v="10714" actId="2696"/>
          <pc:sldLayoutMkLst>
            <pc:docMk/>
            <pc:sldMasterMk cId="1558146430" sldId="2147484077"/>
            <pc:sldLayoutMk cId="4049773557" sldId="2147484081"/>
          </pc:sldLayoutMkLst>
        </pc:sldLayoutChg>
        <pc:sldLayoutChg chg="del">
          <pc:chgData name="David Wright" userId="a87a15d8-e9af-43f4-8752-ff9c2f8df3df" providerId="ADAL" clId="{7A4B0678-0BE6-4E30-865C-4AAA46EA3E4A}" dt="2022-04-14T12:50:35.496" v="10715" actId="2696"/>
          <pc:sldLayoutMkLst>
            <pc:docMk/>
            <pc:sldMasterMk cId="1558146430" sldId="2147484077"/>
            <pc:sldLayoutMk cId="3125870519" sldId="2147484082"/>
          </pc:sldLayoutMkLst>
        </pc:sldLayoutChg>
        <pc:sldLayoutChg chg="del">
          <pc:chgData name="David Wright" userId="a87a15d8-e9af-43f4-8752-ff9c2f8df3df" providerId="ADAL" clId="{7A4B0678-0BE6-4E30-865C-4AAA46EA3E4A}" dt="2022-04-14T12:50:35.507" v="10716" actId="2696"/>
          <pc:sldLayoutMkLst>
            <pc:docMk/>
            <pc:sldMasterMk cId="1558146430" sldId="2147484077"/>
            <pc:sldLayoutMk cId="633459140" sldId="2147484083"/>
          </pc:sldLayoutMkLst>
        </pc:sldLayoutChg>
        <pc:sldLayoutChg chg="del">
          <pc:chgData name="David Wright" userId="a87a15d8-e9af-43f4-8752-ff9c2f8df3df" providerId="ADAL" clId="{7A4B0678-0BE6-4E30-865C-4AAA46EA3E4A}" dt="2022-04-14T12:50:35.512" v="10717" actId="2696"/>
          <pc:sldLayoutMkLst>
            <pc:docMk/>
            <pc:sldMasterMk cId="1558146430" sldId="2147484077"/>
            <pc:sldLayoutMk cId="1503562001" sldId="2147484084"/>
          </pc:sldLayoutMkLst>
        </pc:sldLayoutChg>
        <pc:sldLayoutChg chg="del">
          <pc:chgData name="David Wright" userId="a87a15d8-e9af-43f4-8752-ff9c2f8df3df" providerId="ADAL" clId="{7A4B0678-0BE6-4E30-865C-4AAA46EA3E4A}" dt="2022-04-14T12:50:35.523" v="10718" actId="2696"/>
          <pc:sldLayoutMkLst>
            <pc:docMk/>
            <pc:sldMasterMk cId="1558146430" sldId="2147484077"/>
            <pc:sldLayoutMk cId="508563369" sldId="2147484085"/>
          </pc:sldLayoutMkLst>
        </pc:sldLayoutChg>
        <pc:sldLayoutChg chg="del">
          <pc:chgData name="David Wright" userId="a87a15d8-e9af-43f4-8752-ff9c2f8df3df" providerId="ADAL" clId="{7A4B0678-0BE6-4E30-865C-4AAA46EA3E4A}" dt="2022-04-14T12:50:35.534" v="10719" actId="2696"/>
          <pc:sldLayoutMkLst>
            <pc:docMk/>
            <pc:sldMasterMk cId="1558146430" sldId="2147484077"/>
            <pc:sldLayoutMk cId="4243356504" sldId="2147484086"/>
          </pc:sldLayoutMkLst>
        </pc:sldLayoutChg>
        <pc:sldLayoutChg chg="del">
          <pc:chgData name="David Wright" userId="a87a15d8-e9af-43f4-8752-ff9c2f8df3df" providerId="ADAL" clId="{7A4B0678-0BE6-4E30-865C-4AAA46EA3E4A}" dt="2022-04-14T12:50:35.539" v="10720" actId="2696"/>
          <pc:sldLayoutMkLst>
            <pc:docMk/>
            <pc:sldMasterMk cId="1558146430" sldId="2147484077"/>
            <pc:sldLayoutMk cId="3710725880" sldId="2147484087"/>
          </pc:sldLayoutMkLst>
        </pc:sldLayoutChg>
        <pc:sldLayoutChg chg="del">
          <pc:chgData name="David Wright" userId="a87a15d8-e9af-43f4-8752-ff9c2f8df3df" providerId="ADAL" clId="{7A4B0678-0BE6-4E30-865C-4AAA46EA3E4A}" dt="2022-04-14T12:50:35.549" v="10721" actId="2696"/>
          <pc:sldLayoutMkLst>
            <pc:docMk/>
            <pc:sldMasterMk cId="1558146430" sldId="2147484077"/>
            <pc:sldLayoutMk cId="3314261546" sldId="2147484088"/>
          </pc:sldLayoutMkLst>
        </pc:sldLayoutChg>
        <pc:sldLayoutChg chg="del">
          <pc:chgData name="David Wright" userId="a87a15d8-e9af-43f4-8752-ff9c2f8df3df" providerId="ADAL" clId="{7A4B0678-0BE6-4E30-865C-4AAA46EA3E4A}" dt="2022-04-14T12:50:35.558" v="10722" actId="2696"/>
          <pc:sldLayoutMkLst>
            <pc:docMk/>
            <pc:sldMasterMk cId="1558146430" sldId="2147484077"/>
            <pc:sldLayoutMk cId="3928074897" sldId="2147484089"/>
          </pc:sldLayoutMkLst>
        </pc:sldLayoutChg>
        <pc:sldLayoutChg chg="del">
          <pc:chgData name="David Wright" userId="a87a15d8-e9af-43f4-8752-ff9c2f8df3df" providerId="ADAL" clId="{7A4B0678-0BE6-4E30-865C-4AAA46EA3E4A}" dt="2022-04-14T12:50:35.563" v="10723" actId="2696"/>
          <pc:sldLayoutMkLst>
            <pc:docMk/>
            <pc:sldMasterMk cId="1558146430" sldId="2147484077"/>
            <pc:sldLayoutMk cId="2724112474" sldId="2147484090"/>
          </pc:sldLayoutMkLst>
        </pc:sldLayoutChg>
        <pc:sldLayoutChg chg="del">
          <pc:chgData name="David Wright" userId="a87a15d8-e9af-43f4-8752-ff9c2f8df3df" providerId="ADAL" clId="{7A4B0678-0BE6-4E30-865C-4AAA46EA3E4A}" dt="2022-04-14T12:50:35.573" v="10724" actId="2696"/>
          <pc:sldLayoutMkLst>
            <pc:docMk/>
            <pc:sldMasterMk cId="1558146430" sldId="2147484077"/>
            <pc:sldLayoutMk cId="848245625" sldId="2147484091"/>
          </pc:sldLayoutMkLst>
        </pc:sldLayoutChg>
        <pc:sldLayoutChg chg="del">
          <pc:chgData name="David Wright" userId="a87a15d8-e9af-43f4-8752-ff9c2f8df3df" providerId="ADAL" clId="{7A4B0678-0BE6-4E30-865C-4AAA46EA3E4A}" dt="2022-04-14T12:50:35.583" v="10725" actId="2696"/>
          <pc:sldLayoutMkLst>
            <pc:docMk/>
            <pc:sldMasterMk cId="1558146430" sldId="2147484077"/>
            <pc:sldLayoutMk cId="1654040208" sldId="2147484092"/>
          </pc:sldLayoutMkLst>
        </pc:sldLayoutChg>
        <pc:sldLayoutChg chg="del">
          <pc:chgData name="David Wright" userId="a87a15d8-e9af-43f4-8752-ff9c2f8df3df" providerId="ADAL" clId="{7A4B0678-0BE6-4E30-865C-4AAA46EA3E4A}" dt="2022-04-14T12:50:35.589" v="10726" actId="2696"/>
          <pc:sldLayoutMkLst>
            <pc:docMk/>
            <pc:sldMasterMk cId="1558146430" sldId="2147484077"/>
            <pc:sldLayoutMk cId="3110391307" sldId="2147484093"/>
          </pc:sldLayoutMkLst>
        </pc:sldLayoutChg>
        <pc:sldLayoutChg chg="del">
          <pc:chgData name="David Wright" userId="a87a15d8-e9af-43f4-8752-ff9c2f8df3df" providerId="ADAL" clId="{7A4B0678-0BE6-4E30-865C-4AAA46EA3E4A}" dt="2022-04-14T12:50:35.599" v="10727" actId="2696"/>
          <pc:sldLayoutMkLst>
            <pc:docMk/>
            <pc:sldMasterMk cId="1558146430" sldId="2147484077"/>
            <pc:sldLayoutMk cId="2692019626" sldId="2147484094"/>
          </pc:sldLayoutMkLst>
        </pc:sldLayoutChg>
        <pc:sldLayoutChg chg="del">
          <pc:chgData name="David Wright" userId="a87a15d8-e9af-43f4-8752-ff9c2f8df3df" providerId="ADAL" clId="{7A4B0678-0BE6-4E30-865C-4AAA46EA3E4A}" dt="2022-04-14T12:50:35.609" v="10728" actId="2696"/>
          <pc:sldLayoutMkLst>
            <pc:docMk/>
            <pc:sldMasterMk cId="1558146430" sldId="2147484077"/>
            <pc:sldLayoutMk cId="2282606969" sldId="2147484095"/>
          </pc:sldLayoutMkLst>
        </pc:sldLayoutChg>
        <pc:sldLayoutChg chg="del">
          <pc:chgData name="David Wright" userId="a87a15d8-e9af-43f4-8752-ff9c2f8df3df" providerId="ADAL" clId="{7A4B0678-0BE6-4E30-865C-4AAA46EA3E4A}" dt="2022-04-14T12:50:35.615" v="10729" actId="2696"/>
          <pc:sldLayoutMkLst>
            <pc:docMk/>
            <pc:sldMasterMk cId="1558146430" sldId="2147484077"/>
            <pc:sldLayoutMk cId="2432613966" sldId="2147484096"/>
          </pc:sldLayoutMkLst>
        </pc:sldLayoutChg>
        <pc:sldLayoutChg chg="del">
          <pc:chgData name="David Wright" userId="a87a15d8-e9af-43f4-8752-ff9c2f8df3df" providerId="ADAL" clId="{7A4B0678-0BE6-4E30-865C-4AAA46EA3E4A}" dt="2022-04-14T12:50:35.624" v="10730" actId="2696"/>
          <pc:sldLayoutMkLst>
            <pc:docMk/>
            <pc:sldMasterMk cId="1558146430" sldId="2147484077"/>
            <pc:sldLayoutMk cId="1470614338" sldId="2147484097"/>
          </pc:sldLayoutMkLst>
        </pc:sldLayoutChg>
        <pc:sldLayoutChg chg="del">
          <pc:chgData name="David Wright" userId="a87a15d8-e9af-43f4-8752-ff9c2f8df3df" providerId="ADAL" clId="{7A4B0678-0BE6-4E30-865C-4AAA46EA3E4A}" dt="2022-04-14T12:50:35.634" v="10731" actId="2696"/>
          <pc:sldLayoutMkLst>
            <pc:docMk/>
            <pc:sldMasterMk cId="1558146430" sldId="2147484077"/>
            <pc:sldLayoutMk cId="366891703" sldId="2147484098"/>
          </pc:sldLayoutMkLst>
        </pc:sldLayoutChg>
        <pc:sldLayoutChg chg="del">
          <pc:chgData name="David Wright" userId="a87a15d8-e9af-43f4-8752-ff9c2f8df3df" providerId="ADAL" clId="{7A4B0678-0BE6-4E30-865C-4AAA46EA3E4A}" dt="2022-04-14T12:50:35.638" v="10732" actId="2696"/>
          <pc:sldLayoutMkLst>
            <pc:docMk/>
            <pc:sldMasterMk cId="1558146430" sldId="2147484077"/>
            <pc:sldLayoutMk cId="702490228" sldId="2147484099"/>
          </pc:sldLayoutMkLst>
        </pc:sldLayoutChg>
        <pc:sldLayoutChg chg="del">
          <pc:chgData name="David Wright" userId="a87a15d8-e9af-43f4-8752-ff9c2f8df3df" providerId="ADAL" clId="{7A4B0678-0BE6-4E30-865C-4AAA46EA3E4A}" dt="2022-04-14T12:50:35.647" v="10733" actId="2696"/>
          <pc:sldLayoutMkLst>
            <pc:docMk/>
            <pc:sldMasterMk cId="1558146430" sldId="2147484077"/>
            <pc:sldLayoutMk cId="611180912" sldId="2147484100"/>
          </pc:sldLayoutMkLst>
        </pc:sldLayoutChg>
        <pc:sldLayoutChg chg="del">
          <pc:chgData name="David Wright" userId="a87a15d8-e9af-43f4-8752-ff9c2f8df3df" providerId="ADAL" clId="{7A4B0678-0BE6-4E30-865C-4AAA46EA3E4A}" dt="2022-04-14T12:50:35.656" v="10734" actId="2696"/>
          <pc:sldLayoutMkLst>
            <pc:docMk/>
            <pc:sldMasterMk cId="1558146430" sldId="2147484077"/>
            <pc:sldLayoutMk cId="4025711211" sldId="2147484101"/>
          </pc:sldLayoutMkLst>
        </pc:sldLayoutChg>
        <pc:sldLayoutChg chg="del">
          <pc:chgData name="David Wright" userId="a87a15d8-e9af-43f4-8752-ff9c2f8df3df" providerId="ADAL" clId="{7A4B0678-0BE6-4E30-865C-4AAA46EA3E4A}" dt="2022-04-14T12:50:35.661" v="10735" actId="2696"/>
          <pc:sldLayoutMkLst>
            <pc:docMk/>
            <pc:sldMasterMk cId="1558146430" sldId="2147484077"/>
            <pc:sldLayoutMk cId="2592606186" sldId="2147484102"/>
          </pc:sldLayoutMkLst>
        </pc:sldLayoutChg>
        <pc:sldLayoutChg chg="del">
          <pc:chgData name="David Wright" userId="a87a15d8-e9af-43f4-8752-ff9c2f8df3df" providerId="ADAL" clId="{7A4B0678-0BE6-4E30-865C-4AAA46EA3E4A}" dt="2022-04-14T12:50:35.670" v="10736" actId="2696"/>
          <pc:sldLayoutMkLst>
            <pc:docMk/>
            <pc:sldMasterMk cId="1558146430" sldId="2147484077"/>
            <pc:sldLayoutMk cId="1406034780" sldId="2147484103"/>
          </pc:sldLayoutMkLst>
        </pc:sldLayoutChg>
        <pc:sldLayoutChg chg="del">
          <pc:chgData name="David Wright" userId="a87a15d8-e9af-43f4-8752-ff9c2f8df3df" providerId="ADAL" clId="{7A4B0678-0BE6-4E30-865C-4AAA46EA3E4A}" dt="2022-04-14T12:50:35.679" v="10737" actId="2696"/>
          <pc:sldLayoutMkLst>
            <pc:docMk/>
            <pc:sldMasterMk cId="1558146430" sldId="2147484077"/>
            <pc:sldLayoutMk cId="3454224162" sldId="2147484104"/>
          </pc:sldLayoutMkLst>
        </pc:sldLayoutChg>
        <pc:sldLayoutChg chg="del">
          <pc:chgData name="David Wright" userId="a87a15d8-e9af-43f4-8752-ff9c2f8df3df" providerId="ADAL" clId="{7A4B0678-0BE6-4E30-865C-4AAA46EA3E4A}" dt="2022-04-14T12:50:35.684" v="10738" actId="2696"/>
          <pc:sldLayoutMkLst>
            <pc:docMk/>
            <pc:sldMasterMk cId="1558146430" sldId="2147484077"/>
            <pc:sldLayoutMk cId="3005520577" sldId="2147484105"/>
          </pc:sldLayoutMkLst>
        </pc:sldLayoutChg>
        <pc:sldLayoutChg chg="del">
          <pc:chgData name="David Wright" userId="a87a15d8-e9af-43f4-8752-ff9c2f8df3df" providerId="ADAL" clId="{7A4B0678-0BE6-4E30-865C-4AAA46EA3E4A}" dt="2022-04-14T12:50:35.693" v="10739" actId="2696"/>
          <pc:sldLayoutMkLst>
            <pc:docMk/>
            <pc:sldMasterMk cId="1558146430" sldId="2147484077"/>
            <pc:sldLayoutMk cId="2914704314" sldId="2147484106"/>
          </pc:sldLayoutMkLst>
        </pc:sldLayoutChg>
        <pc:sldLayoutChg chg="del">
          <pc:chgData name="David Wright" userId="a87a15d8-e9af-43f4-8752-ff9c2f8df3df" providerId="ADAL" clId="{7A4B0678-0BE6-4E30-865C-4AAA46EA3E4A}" dt="2022-04-14T12:50:35.702" v="10740" actId="2696"/>
          <pc:sldLayoutMkLst>
            <pc:docMk/>
            <pc:sldMasterMk cId="1558146430" sldId="2147484077"/>
            <pc:sldLayoutMk cId="3177948500" sldId="2147484107"/>
          </pc:sldLayoutMkLst>
        </pc:sldLayoutChg>
        <pc:sldLayoutChg chg="del">
          <pc:chgData name="David Wright" userId="a87a15d8-e9af-43f4-8752-ff9c2f8df3df" providerId="ADAL" clId="{7A4B0678-0BE6-4E30-865C-4AAA46EA3E4A}" dt="2022-04-14T12:50:35.707" v="10741" actId="2696"/>
          <pc:sldLayoutMkLst>
            <pc:docMk/>
            <pc:sldMasterMk cId="1558146430" sldId="2147484077"/>
            <pc:sldLayoutMk cId="3569635721" sldId="2147484108"/>
          </pc:sldLayoutMkLst>
        </pc:sldLayoutChg>
        <pc:sldLayoutChg chg="del">
          <pc:chgData name="David Wright" userId="a87a15d8-e9af-43f4-8752-ff9c2f8df3df" providerId="ADAL" clId="{7A4B0678-0BE6-4E30-865C-4AAA46EA3E4A}" dt="2022-04-14T12:50:35.718" v="10742" actId="2696"/>
          <pc:sldLayoutMkLst>
            <pc:docMk/>
            <pc:sldMasterMk cId="1558146430" sldId="2147484077"/>
            <pc:sldLayoutMk cId="2355132231" sldId="2147484109"/>
          </pc:sldLayoutMkLst>
        </pc:sldLayoutChg>
        <pc:sldLayoutChg chg="del">
          <pc:chgData name="David Wright" userId="a87a15d8-e9af-43f4-8752-ff9c2f8df3df" providerId="ADAL" clId="{7A4B0678-0BE6-4E30-865C-4AAA46EA3E4A}" dt="2022-04-14T12:50:35.728" v="10743" actId="2696"/>
          <pc:sldLayoutMkLst>
            <pc:docMk/>
            <pc:sldMasterMk cId="1558146430" sldId="2147484077"/>
            <pc:sldLayoutMk cId="4287448155" sldId="2147484110"/>
          </pc:sldLayoutMkLst>
        </pc:sldLayoutChg>
        <pc:sldLayoutChg chg="del">
          <pc:chgData name="David Wright" userId="a87a15d8-e9af-43f4-8752-ff9c2f8df3df" providerId="ADAL" clId="{7A4B0678-0BE6-4E30-865C-4AAA46EA3E4A}" dt="2022-04-14T12:50:35.733" v="10744" actId="2696"/>
          <pc:sldLayoutMkLst>
            <pc:docMk/>
            <pc:sldMasterMk cId="1558146430" sldId="2147484077"/>
            <pc:sldLayoutMk cId="978652897" sldId="2147484111"/>
          </pc:sldLayoutMkLst>
        </pc:sldLayoutChg>
        <pc:sldLayoutChg chg="del">
          <pc:chgData name="David Wright" userId="a87a15d8-e9af-43f4-8752-ff9c2f8df3df" providerId="ADAL" clId="{7A4B0678-0BE6-4E30-865C-4AAA46EA3E4A}" dt="2022-04-14T12:50:35.743" v="10745" actId="2696"/>
          <pc:sldLayoutMkLst>
            <pc:docMk/>
            <pc:sldMasterMk cId="1558146430" sldId="2147484077"/>
            <pc:sldLayoutMk cId="3474891547" sldId="2147484112"/>
          </pc:sldLayoutMkLst>
        </pc:sldLayoutChg>
        <pc:sldLayoutChg chg="del">
          <pc:chgData name="David Wright" userId="a87a15d8-e9af-43f4-8752-ff9c2f8df3df" providerId="ADAL" clId="{7A4B0678-0BE6-4E30-865C-4AAA46EA3E4A}" dt="2022-04-14T12:50:35.752" v="10746" actId="2696"/>
          <pc:sldLayoutMkLst>
            <pc:docMk/>
            <pc:sldMasterMk cId="1558146430" sldId="2147484077"/>
            <pc:sldLayoutMk cId="1968297664" sldId="2147484113"/>
          </pc:sldLayoutMkLst>
        </pc:sldLayoutChg>
        <pc:sldLayoutChg chg="del">
          <pc:chgData name="David Wright" userId="a87a15d8-e9af-43f4-8752-ff9c2f8df3df" providerId="ADAL" clId="{7A4B0678-0BE6-4E30-865C-4AAA46EA3E4A}" dt="2022-04-14T12:50:35.755" v="10747" actId="2696"/>
          <pc:sldLayoutMkLst>
            <pc:docMk/>
            <pc:sldMasterMk cId="1558146430" sldId="2147484077"/>
            <pc:sldLayoutMk cId="1210852892" sldId="2147484114"/>
          </pc:sldLayoutMkLst>
        </pc:sldLayoutChg>
        <pc:sldLayoutChg chg="del">
          <pc:chgData name="David Wright" userId="a87a15d8-e9af-43f4-8752-ff9c2f8df3df" providerId="ADAL" clId="{7A4B0678-0BE6-4E30-865C-4AAA46EA3E4A}" dt="2022-04-14T12:50:35.764" v="10748" actId="2696"/>
          <pc:sldLayoutMkLst>
            <pc:docMk/>
            <pc:sldMasterMk cId="1558146430" sldId="2147484077"/>
            <pc:sldLayoutMk cId="3294037998" sldId="2147484115"/>
          </pc:sldLayoutMkLst>
        </pc:sldLayoutChg>
        <pc:sldLayoutChg chg="del">
          <pc:chgData name="David Wright" userId="a87a15d8-e9af-43f4-8752-ff9c2f8df3df" providerId="ADAL" clId="{7A4B0678-0BE6-4E30-865C-4AAA46EA3E4A}" dt="2022-04-14T12:50:35.775" v="10749" actId="2696"/>
          <pc:sldLayoutMkLst>
            <pc:docMk/>
            <pc:sldMasterMk cId="1558146430" sldId="2147484077"/>
            <pc:sldLayoutMk cId="3681093090" sldId="2147484116"/>
          </pc:sldLayoutMkLst>
        </pc:sldLayoutChg>
        <pc:sldLayoutChg chg="del">
          <pc:chgData name="David Wright" userId="a87a15d8-e9af-43f4-8752-ff9c2f8df3df" providerId="ADAL" clId="{7A4B0678-0BE6-4E30-865C-4AAA46EA3E4A}" dt="2022-04-14T12:50:35.780" v="10750" actId="2696"/>
          <pc:sldLayoutMkLst>
            <pc:docMk/>
            <pc:sldMasterMk cId="1558146430" sldId="2147484077"/>
            <pc:sldLayoutMk cId="2021693382" sldId="2147484117"/>
          </pc:sldLayoutMkLst>
        </pc:sldLayoutChg>
        <pc:sldLayoutChg chg="del">
          <pc:chgData name="David Wright" userId="a87a15d8-e9af-43f4-8752-ff9c2f8df3df" providerId="ADAL" clId="{7A4B0678-0BE6-4E30-865C-4AAA46EA3E4A}" dt="2022-04-14T12:50:35.789" v="10751" actId="2696"/>
          <pc:sldLayoutMkLst>
            <pc:docMk/>
            <pc:sldMasterMk cId="1558146430" sldId="2147484077"/>
            <pc:sldLayoutMk cId="1129595117" sldId="2147484118"/>
          </pc:sldLayoutMkLst>
        </pc:sldLayoutChg>
        <pc:sldLayoutChg chg="del">
          <pc:chgData name="David Wright" userId="a87a15d8-e9af-43f4-8752-ff9c2f8df3df" providerId="ADAL" clId="{7A4B0678-0BE6-4E30-865C-4AAA46EA3E4A}" dt="2022-04-14T12:50:35.798" v="10752" actId="2696"/>
          <pc:sldLayoutMkLst>
            <pc:docMk/>
            <pc:sldMasterMk cId="1558146430" sldId="2147484077"/>
            <pc:sldLayoutMk cId="3793994547" sldId="2147484119"/>
          </pc:sldLayoutMkLst>
        </pc:sldLayoutChg>
        <pc:sldLayoutChg chg="del">
          <pc:chgData name="David Wright" userId="a87a15d8-e9af-43f4-8752-ff9c2f8df3df" providerId="ADAL" clId="{7A4B0678-0BE6-4E30-865C-4AAA46EA3E4A}" dt="2022-04-14T12:50:35.803" v="10753" actId="2696"/>
          <pc:sldLayoutMkLst>
            <pc:docMk/>
            <pc:sldMasterMk cId="1558146430" sldId="2147484077"/>
            <pc:sldLayoutMk cId="3781026422" sldId="2147484120"/>
          </pc:sldLayoutMkLst>
        </pc:sldLayoutChg>
        <pc:sldLayoutChg chg="del">
          <pc:chgData name="David Wright" userId="a87a15d8-e9af-43f4-8752-ff9c2f8df3df" providerId="ADAL" clId="{7A4B0678-0BE6-4E30-865C-4AAA46EA3E4A}" dt="2022-04-14T12:50:35.812" v="10754" actId="2696"/>
          <pc:sldLayoutMkLst>
            <pc:docMk/>
            <pc:sldMasterMk cId="1558146430" sldId="2147484077"/>
            <pc:sldLayoutMk cId="3475253120" sldId="2147484121"/>
          </pc:sldLayoutMkLst>
        </pc:sldLayoutChg>
        <pc:sldLayoutChg chg="del">
          <pc:chgData name="David Wright" userId="a87a15d8-e9af-43f4-8752-ff9c2f8df3df" providerId="ADAL" clId="{7A4B0678-0BE6-4E30-865C-4AAA46EA3E4A}" dt="2022-04-14T12:50:35.822" v="10755" actId="2696"/>
          <pc:sldLayoutMkLst>
            <pc:docMk/>
            <pc:sldMasterMk cId="1558146430" sldId="2147484077"/>
            <pc:sldLayoutMk cId="2540806663" sldId="2147484122"/>
          </pc:sldLayoutMkLst>
        </pc:sldLayoutChg>
        <pc:sldLayoutChg chg="del">
          <pc:chgData name="David Wright" userId="a87a15d8-e9af-43f4-8752-ff9c2f8df3df" providerId="ADAL" clId="{7A4B0678-0BE6-4E30-865C-4AAA46EA3E4A}" dt="2022-04-14T12:50:35.827" v="10756" actId="2696"/>
          <pc:sldLayoutMkLst>
            <pc:docMk/>
            <pc:sldMasterMk cId="1558146430" sldId="2147484077"/>
            <pc:sldLayoutMk cId="2470230005" sldId="2147484123"/>
          </pc:sldLayoutMkLst>
        </pc:sldLayoutChg>
        <pc:sldLayoutChg chg="del">
          <pc:chgData name="David Wright" userId="a87a15d8-e9af-43f4-8752-ff9c2f8df3df" providerId="ADAL" clId="{7A4B0678-0BE6-4E30-865C-4AAA46EA3E4A}" dt="2022-04-14T12:50:35.836" v="10757" actId="2696"/>
          <pc:sldLayoutMkLst>
            <pc:docMk/>
            <pc:sldMasterMk cId="1558146430" sldId="2147484077"/>
            <pc:sldLayoutMk cId="2821198826" sldId="2147484124"/>
          </pc:sldLayoutMkLst>
        </pc:sldLayoutChg>
        <pc:sldLayoutChg chg="del">
          <pc:chgData name="David Wright" userId="a87a15d8-e9af-43f4-8752-ff9c2f8df3df" providerId="ADAL" clId="{7A4B0678-0BE6-4E30-865C-4AAA46EA3E4A}" dt="2022-04-14T12:50:35.846" v="10758" actId="2696"/>
          <pc:sldLayoutMkLst>
            <pc:docMk/>
            <pc:sldMasterMk cId="1558146430" sldId="2147484077"/>
            <pc:sldLayoutMk cId="1282333370" sldId="2147484125"/>
          </pc:sldLayoutMkLst>
        </pc:sldLayoutChg>
        <pc:sldLayoutChg chg="del">
          <pc:chgData name="David Wright" userId="a87a15d8-e9af-43f4-8752-ff9c2f8df3df" providerId="ADAL" clId="{7A4B0678-0BE6-4E30-865C-4AAA46EA3E4A}" dt="2022-04-14T12:50:35.851" v="10759" actId="2696"/>
          <pc:sldLayoutMkLst>
            <pc:docMk/>
            <pc:sldMasterMk cId="1558146430" sldId="2147484077"/>
            <pc:sldLayoutMk cId="3093715215" sldId="2147484126"/>
          </pc:sldLayoutMkLst>
        </pc:sldLayoutChg>
        <pc:sldLayoutChg chg="del">
          <pc:chgData name="David Wright" userId="a87a15d8-e9af-43f4-8752-ff9c2f8df3df" providerId="ADAL" clId="{7A4B0678-0BE6-4E30-865C-4AAA46EA3E4A}" dt="2022-04-14T12:50:35.861" v="10760" actId="2696"/>
          <pc:sldLayoutMkLst>
            <pc:docMk/>
            <pc:sldMasterMk cId="1558146430" sldId="2147484077"/>
            <pc:sldLayoutMk cId="3740542478" sldId="2147484127"/>
          </pc:sldLayoutMkLst>
        </pc:sldLayoutChg>
        <pc:sldLayoutChg chg="del">
          <pc:chgData name="David Wright" userId="a87a15d8-e9af-43f4-8752-ff9c2f8df3df" providerId="ADAL" clId="{7A4B0678-0BE6-4E30-865C-4AAA46EA3E4A}" dt="2022-04-14T12:50:35.872" v="10761" actId="2696"/>
          <pc:sldLayoutMkLst>
            <pc:docMk/>
            <pc:sldMasterMk cId="1558146430" sldId="2147484077"/>
            <pc:sldLayoutMk cId="994046735" sldId="2147484128"/>
          </pc:sldLayoutMkLst>
        </pc:sldLayoutChg>
        <pc:sldLayoutChg chg="del">
          <pc:chgData name="David Wright" userId="a87a15d8-e9af-43f4-8752-ff9c2f8df3df" providerId="ADAL" clId="{7A4B0678-0BE6-4E30-865C-4AAA46EA3E4A}" dt="2022-04-14T12:50:35.876" v="10762" actId="2696"/>
          <pc:sldLayoutMkLst>
            <pc:docMk/>
            <pc:sldMasterMk cId="1558146430" sldId="2147484077"/>
            <pc:sldLayoutMk cId="3964145415" sldId="2147484129"/>
          </pc:sldLayoutMkLst>
        </pc:sldLayoutChg>
        <pc:sldLayoutChg chg="del">
          <pc:chgData name="David Wright" userId="a87a15d8-e9af-43f4-8752-ff9c2f8df3df" providerId="ADAL" clId="{7A4B0678-0BE6-4E30-865C-4AAA46EA3E4A}" dt="2022-04-14T12:50:35.886" v="10763" actId="2696"/>
          <pc:sldLayoutMkLst>
            <pc:docMk/>
            <pc:sldMasterMk cId="1558146430" sldId="2147484077"/>
            <pc:sldLayoutMk cId="2073972322" sldId="2147484130"/>
          </pc:sldLayoutMkLst>
        </pc:sldLayoutChg>
        <pc:sldLayoutChg chg="del">
          <pc:chgData name="David Wright" userId="a87a15d8-e9af-43f4-8752-ff9c2f8df3df" providerId="ADAL" clId="{7A4B0678-0BE6-4E30-865C-4AAA46EA3E4A}" dt="2022-04-14T12:50:35.894" v="10764" actId="2696"/>
          <pc:sldLayoutMkLst>
            <pc:docMk/>
            <pc:sldMasterMk cId="1558146430" sldId="2147484077"/>
            <pc:sldLayoutMk cId="3408118416" sldId="2147484131"/>
          </pc:sldLayoutMkLst>
        </pc:sldLayoutChg>
        <pc:sldLayoutChg chg="del">
          <pc:chgData name="David Wright" userId="a87a15d8-e9af-43f4-8752-ff9c2f8df3df" providerId="ADAL" clId="{7A4B0678-0BE6-4E30-865C-4AAA46EA3E4A}" dt="2022-04-14T12:50:35.900" v="10765" actId="2696"/>
          <pc:sldLayoutMkLst>
            <pc:docMk/>
            <pc:sldMasterMk cId="1558146430" sldId="2147484077"/>
            <pc:sldLayoutMk cId="266139081" sldId="2147484132"/>
          </pc:sldLayoutMkLst>
        </pc:sldLayoutChg>
        <pc:sldLayoutChg chg="del">
          <pc:chgData name="David Wright" userId="a87a15d8-e9af-43f4-8752-ff9c2f8df3df" providerId="ADAL" clId="{7A4B0678-0BE6-4E30-865C-4AAA46EA3E4A}" dt="2022-04-14T12:50:35.908" v="10766" actId="2696"/>
          <pc:sldLayoutMkLst>
            <pc:docMk/>
            <pc:sldMasterMk cId="1558146430" sldId="2147484077"/>
            <pc:sldLayoutMk cId="208383396" sldId="2147484133"/>
          </pc:sldLayoutMkLst>
        </pc:sldLayoutChg>
        <pc:sldLayoutChg chg="del">
          <pc:chgData name="David Wright" userId="a87a15d8-e9af-43f4-8752-ff9c2f8df3df" providerId="ADAL" clId="{7A4B0678-0BE6-4E30-865C-4AAA46EA3E4A}" dt="2022-04-14T12:50:35.917" v="10767" actId="2696"/>
          <pc:sldLayoutMkLst>
            <pc:docMk/>
            <pc:sldMasterMk cId="1558146430" sldId="2147484077"/>
            <pc:sldLayoutMk cId="2164153612" sldId="2147484134"/>
          </pc:sldLayoutMkLst>
        </pc:sldLayoutChg>
        <pc:sldLayoutChg chg="del">
          <pc:chgData name="David Wright" userId="a87a15d8-e9af-43f4-8752-ff9c2f8df3df" providerId="ADAL" clId="{7A4B0678-0BE6-4E30-865C-4AAA46EA3E4A}" dt="2022-04-14T12:50:35.921" v="10768" actId="2696"/>
          <pc:sldLayoutMkLst>
            <pc:docMk/>
            <pc:sldMasterMk cId="1558146430" sldId="2147484077"/>
            <pc:sldLayoutMk cId="3507671121" sldId="2147484135"/>
          </pc:sldLayoutMkLst>
        </pc:sldLayoutChg>
        <pc:sldLayoutChg chg="del">
          <pc:chgData name="David Wright" userId="a87a15d8-e9af-43f4-8752-ff9c2f8df3df" providerId="ADAL" clId="{7A4B0678-0BE6-4E30-865C-4AAA46EA3E4A}" dt="2022-04-14T12:50:35.929" v="10769" actId="2696"/>
          <pc:sldLayoutMkLst>
            <pc:docMk/>
            <pc:sldMasterMk cId="1558146430" sldId="2147484077"/>
            <pc:sldLayoutMk cId="2018972452" sldId="2147484136"/>
          </pc:sldLayoutMkLst>
        </pc:sldLayoutChg>
        <pc:sldLayoutChg chg="del">
          <pc:chgData name="David Wright" userId="a87a15d8-e9af-43f4-8752-ff9c2f8df3df" providerId="ADAL" clId="{7A4B0678-0BE6-4E30-865C-4AAA46EA3E4A}" dt="2022-04-14T12:50:35.937" v="10770" actId="2696"/>
          <pc:sldLayoutMkLst>
            <pc:docMk/>
            <pc:sldMasterMk cId="1558146430" sldId="2147484077"/>
            <pc:sldLayoutMk cId="1414154249" sldId="2147484137"/>
          </pc:sldLayoutMkLst>
        </pc:sldLayoutChg>
        <pc:sldLayoutChg chg="del">
          <pc:chgData name="David Wright" userId="a87a15d8-e9af-43f4-8752-ff9c2f8df3df" providerId="ADAL" clId="{7A4B0678-0BE6-4E30-865C-4AAA46EA3E4A}" dt="2022-04-14T12:50:35.941" v="10771" actId="2696"/>
          <pc:sldLayoutMkLst>
            <pc:docMk/>
            <pc:sldMasterMk cId="1558146430" sldId="2147484077"/>
            <pc:sldLayoutMk cId="2795206686" sldId="2147484138"/>
          </pc:sldLayoutMkLst>
        </pc:sldLayoutChg>
        <pc:sldLayoutChg chg="del">
          <pc:chgData name="David Wright" userId="a87a15d8-e9af-43f4-8752-ff9c2f8df3df" providerId="ADAL" clId="{7A4B0678-0BE6-4E30-865C-4AAA46EA3E4A}" dt="2022-04-14T12:50:35.950" v="10772" actId="2696"/>
          <pc:sldLayoutMkLst>
            <pc:docMk/>
            <pc:sldMasterMk cId="1558146430" sldId="2147484077"/>
            <pc:sldLayoutMk cId="1775342215" sldId="2147484139"/>
          </pc:sldLayoutMkLst>
        </pc:sldLayoutChg>
        <pc:sldLayoutChg chg="del">
          <pc:chgData name="David Wright" userId="a87a15d8-e9af-43f4-8752-ff9c2f8df3df" providerId="ADAL" clId="{7A4B0678-0BE6-4E30-865C-4AAA46EA3E4A}" dt="2022-04-14T12:50:35.988" v="10773" actId="2696"/>
          <pc:sldLayoutMkLst>
            <pc:docMk/>
            <pc:sldMasterMk cId="1558146430" sldId="2147484077"/>
            <pc:sldLayoutMk cId="81326115" sldId="2147484140"/>
          </pc:sldLayoutMkLst>
        </pc:sldLayoutChg>
        <pc:sldLayoutChg chg="del">
          <pc:chgData name="David Wright" userId="a87a15d8-e9af-43f4-8752-ff9c2f8df3df" providerId="ADAL" clId="{7A4B0678-0BE6-4E30-865C-4AAA46EA3E4A}" dt="2022-04-14T12:50:36.017" v="10774" actId="2696"/>
          <pc:sldLayoutMkLst>
            <pc:docMk/>
            <pc:sldMasterMk cId="1558146430" sldId="2147484077"/>
            <pc:sldLayoutMk cId="4259895514" sldId="2147484141"/>
          </pc:sldLayoutMkLst>
        </pc:sldLayoutChg>
        <pc:sldLayoutChg chg="del">
          <pc:chgData name="David Wright" userId="a87a15d8-e9af-43f4-8752-ff9c2f8df3df" providerId="ADAL" clId="{7A4B0678-0BE6-4E30-865C-4AAA46EA3E4A}" dt="2022-04-14T12:50:36.053" v="10775" actId="2696"/>
          <pc:sldLayoutMkLst>
            <pc:docMk/>
            <pc:sldMasterMk cId="1558146430" sldId="2147484077"/>
            <pc:sldLayoutMk cId="3944969810" sldId="2147484142"/>
          </pc:sldLayoutMkLst>
        </pc:sldLayoutChg>
        <pc:sldLayoutChg chg="del">
          <pc:chgData name="David Wright" userId="a87a15d8-e9af-43f4-8752-ff9c2f8df3df" providerId="ADAL" clId="{7A4B0678-0BE6-4E30-865C-4AAA46EA3E4A}" dt="2022-04-14T12:50:36.062" v="10776" actId="2696"/>
          <pc:sldLayoutMkLst>
            <pc:docMk/>
            <pc:sldMasterMk cId="1558146430" sldId="2147484077"/>
            <pc:sldLayoutMk cId="1418232131" sldId="2147484143"/>
          </pc:sldLayoutMkLst>
        </pc:sldLayoutChg>
        <pc:sldLayoutChg chg="del">
          <pc:chgData name="David Wright" userId="a87a15d8-e9af-43f4-8752-ff9c2f8df3df" providerId="ADAL" clId="{7A4B0678-0BE6-4E30-865C-4AAA46EA3E4A}" dt="2022-04-14T12:50:36.069" v="10777" actId="2696"/>
          <pc:sldLayoutMkLst>
            <pc:docMk/>
            <pc:sldMasterMk cId="1558146430" sldId="2147484077"/>
            <pc:sldLayoutMk cId="207344834" sldId="2147484144"/>
          </pc:sldLayoutMkLst>
        </pc:sldLayoutChg>
        <pc:sldLayoutChg chg="del">
          <pc:chgData name="David Wright" userId="a87a15d8-e9af-43f4-8752-ff9c2f8df3df" providerId="ADAL" clId="{7A4B0678-0BE6-4E30-865C-4AAA46EA3E4A}" dt="2022-04-14T12:50:36.079" v="10778" actId="2696"/>
          <pc:sldLayoutMkLst>
            <pc:docMk/>
            <pc:sldMasterMk cId="1558146430" sldId="2147484077"/>
            <pc:sldLayoutMk cId="4016556222" sldId="2147484145"/>
          </pc:sldLayoutMkLst>
        </pc:sldLayoutChg>
        <pc:sldLayoutChg chg="del">
          <pc:chgData name="David Wright" userId="a87a15d8-e9af-43f4-8752-ff9c2f8df3df" providerId="ADAL" clId="{7A4B0678-0BE6-4E30-865C-4AAA46EA3E4A}" dt="2022-04-14T12:50:36.089" v="10779" actId="2696"/>
          <pc:sldLayoutMkLst>
            <pc:docMk/>
            <pc:sldMasterMk cId="1558146430" sldId="2147484077"/>
            <pc:sldLayoutMk cId="2276961057" sldId="2147484146"/>
          </pc:sldLayoutMkLst>
        </pc:sldLayoutChg>
        <pc:sldLayoutChg chg="del">
          <pc:chgData name="David Wright" userId="a87a15d8-e9af-43f4-8752-ff9c2f8df3df" providerId="ADAL" clId="{7A4B0678-0BE6-4E30-865C-4AAA46EA3E4A}" dt="2022-04-14T12:50:36.094" v="10780" actId="2696"/>
          <pc:sldLayoutMkLst>
            <pc:docMk/>
            <pc:sldMasterMk cId="1558146430" sldId="2147484077"/>
            <pc:sldLayoutMk cId="2873920285" sldId="2147484147"/>
          </pc:sldLayoutMkLst>
        </pc:sldLayoutChg>
        <pc:sldLayoutChg chg="del">
          <pc:chgData name="David Wright" userId="a87a15d8-e9af-43f4-8752-ff9c2f8df3df" providerId="ADAL" clId="{7A4B0678-0BE6-4E30-865C-4AAA46EA3E4A}" dt="2022-04-14T12:50:36.106" v="10781" actId="2696"/>
          <pc:sldLayoutMkLst>
            <pc:docMk/>
            <pc:sldMasterMk cId="1558146430" sldId="2147484077"/>
            <pc:sldLayoutMk cId="1937902431" sldId="2147484148"/>
          </pc:sldLayoutMkLst>
        </pc:sldLayoutChg>
        <pc:sldLayoutChg chg="del">
          <pc:chgData name="David Wright" userId="a87a15d8-e9af-43f4-8752-ff9c2f8df3df" providerId="ADAL" clId="{7A4B0678-0BE6-4E30-865C-4AAA46EA3E4A}" dt="2022-04-14T12:50:36.115" v="10782" actId="2696"/>
          <pc:sldLayoutMkLst>
            <pc:docMk/>
            <pc:sldMasterMk cId="1558146430" sldId="2147484077"/>
            <pc:sldLayoutMk cId="201791115" sldId="2147484149"/>
          </pc:sldLayoutMkLst>
        </pc:sldLayoutChg>
        <pc:sldLayoutChg chg="del">
          <pc:chgData name="David Wright" userId="a87a15d8-e9af-43f4-8752-ff9c2f8df3df" providerId="ADAL" clId="{7A4B0678-0BE6-4E30-865C-4AAA46EA3E4A}" dt="2022-04-14T12:50:36.118" v="10783" actId="2696"/>
          <pc:sldLayoutMkLst>
            <pc:docMk/>
            <pc:sldMasterMk cId="1558146430" sldId="2147484077"/>
            <pc:sldLayoutMk cId="3805021929" sldId="2147484150"/>
          </pc:sldLayoutMkLst>
        </pc:sldLayoutChg>
        <pc:sldLayoutChg chg="del">
          <pc:chgData name="David Wright" userId="a87a15d8-e9af-43f4-8752-ff9c2f8df3df" providerId="ADAL" clId="{7A4B0678-0BE6-4E30-865C-4AAA46EA3E4A}" dt="2022-04-14T12:50:36.129" v="10784" actId="2696"/>
          <pc:sldLayoutMkLst>
            <pc:docMk/>
            <pc:sldMasterMk cId="1558146430" sldId="2147484077"/>
            <pc:sldLayoutMk cId="621727934" sldId="2147484151"/>
          </pc:sldLayoutMkLst>
        </pc:sldLayoutChg>
        <pc:sldLayoutChg chg="del">
          <pc:chgData name="David Wright" userId="a87a15d8-e9af-43f4-8752-ff9c2f8df3df" providerId="ADAL" clId="{7A4B0678-0BE6-4E30-865C-4AAA46EA3E4A}" dt="2022-04-14T12:50:36.158" v="10785" actId="2696"/>
          <pc:sldLayoutMkLst>
            <pc:docMk/>
            <pc:sldMasterMk cId="1558146430" sldId="2147484077"/>
            <pc:sldLayoutMk cId="3970073918" sldId="2147484152"/>
          </pc:sldLayoutMkLst>
        </pc:sldLayoutChg>
        <pc:sldLayoutChg chg="del">
          <pc:chgData name="David Wright" userId="a87a15d8-e9af-43f4-8752-ff9c2f8df3df" providerId="ADAL" clId="{7A4B0678-0BE6-4E30-865C-4AAA46EA3E4A}" dt="2022-04-14T12:50:36.161" v="10786" actId="2696"/>
          <pc:sldLayoutMkLst>
            <pc:docMk/>
            <pc:sldMasterMk cId="1558146430" sldId="2147484077"/>
            <pc:sldLayoutMk cId="3564218784" sldId="2147484153"/>
          </pc:sldLayoutMkLst>
        </pc:sldLayoutChg>
        <pc:sldLayoutChg chg="del">
          <pc:chgData name="David Wright" userId="a87a15d8-e9af-43f4-8752-ff9c2f8df3df" providerId="ADAL" clId="{7A4B0678-0BE6-4E30-865C-4AAA46EA3E4A}" dt="2022-04-14T12:50:36.169" v="10787" actId="2696"/>
          <pc:sldLayoutMkLst>
            <pc:docMk/>
            <pc:sldMasterMk cId="1558146430" sldId="2147484077"/>
            <pc:sldLayoutMk cId="3188432225" sldId="2147484154"/>
          </pc:sldLayoutMkLst>
        </pc:sldLayoutChg>
      </pc:sldMasterChg>
      <pc:sldMasterChg chg="del delSldLayout">
        <pc:chgData name="David Wright" userId="a87a15d8-e9af-43f4-8752-ff9c2f8df3df" providerId="ADAL" clId="{7A4B0678-0BE6-4E30-865C-4AAA46EA3E4A}" dt="2022-04-14T12:50:39.758" v="10864" actId="2696"/>
        <pc:sldMasterMkLst>
          <pc:docMk/>
          <pc:sldMasterMk cId="604664911" sldId="2147484155"/>
        </pc:sldMasterMkLst>
        <pc:sldLayoutChg chg="del">
          <pc:chgData name="David Wright" userId="a87a15d8-e9af-43f4-8752-ff9c2f8df3df" providerId="ADAL" clId="{7A4B0678-0BE6-4E30-865C-4AAA46EA3E4A}" dt="2022-04-14T12:50:39.260" v="10789" actId="2696"/>
          <pc:sldLayoutMkLst>
            <pc:docMk/>
            <pc:sldMasterMk cId="604664911" sldId="2147484155"/>
            <pc:sldLayoutMk cId="577009221" sldId="2147484156"/>
          </pc:sldLayoutMkLst>
        </pc:sldLayoutChg>
        <pc:sldLayoutChg chg="del">
          <pc:chgData name="David Wright" userId="a87a15d8-e9af-43f4-8752-ff9c2f8df3df" providerId="ADAL" clId="{7A4B0678-0BE6-4E30-865C-4AAA46EA3E4A}" dt="2022-04-14T12:50:39.263" v="10790" actId="2696"/>
          <pc:sldLayoutMkLst>
            <pc:docMk/>
            <pc:sldMasterMk cId="604664911" sldId="2147484155"/>
            <pc:sldLayoutMk cId="3117183968" sldId="2147484157"/>
          </pc:sldLayoutMkLst>
        </pc:sldLayoutChg>
        <pc:sldLayoutChg chg="del">
          <pc:chgData name="David Wright" userId="a87a15d8-e9af-43f4-8752-ff9c2f8df3df" providerId="ADAL" clId="{7A4B0678-0BE6-4E30-865C-4AAA46EA3E4A}" dt="2022-04-14T12:50:39.270" v="10791" actId="2696"/>
          <pc:sldLayoutMkLst>
            <pc:docMk/>
            <pc:sldMasterMk cId="604664911" sldId="2147484155"/>
            <pc:sldLayoutMk cId="3548901082" sldId="2147484158"/>
          </pc:sldLayoutMkLst>
        </pc:sldLayoutChg>
        <pc:sldLayoutChg chg="del">
          <pc:chgData name="David Wright" userId="a87a15d8-e9af-43f4-8752-ff9c2f8df3df" providerId="ADAL" clId="{7A4B0678-0BE6-4E30-865C-4AAA46EA3E4A}" dt="2022-04-14T12:50:39.276" v="10792" actId="2696"/>
          <pc:sldLayoutMkLst>
            <pc:docMk/>
            <pc:sldMasterMk cId="604664911" sldId="2147484155"/>
            <pc:sldLayoutMk cId="2949558659" sldId="2147484159"/>
          </pc:sldLayoutMkLst>
        </pc:sldLayoutChg>
        <pc:sldLayoutChg chg="del">
          <pc:chgData name="David Wright" userId="a87a15d8-e9af-43f4-8752-ff9c2f8df3df" providerId="ADAL" clId="{7A4B0678-0BE6-4E30-865C-4AAA46EA3E4A}" dt="2022-04-14T12:50:39.280" v="10793" actId="2696"/>
          <pc:sldLayoutMkLst>
            <pc:docMk/>
            <pc:sldMasterMk cId="604664911" sldId="2147484155"/>
            <pc:sldLayoutMk cId="3668455267" sldId="2147484160"/>
          </pc:sldLayoutMkLst>
        </pc:sldLayoutChg>
        <pc:sldLayoutChg chg="del">
          <pc:chgData name="David Wright" userId="a87a15d8-e9af-43f4-8752-ff9c2f8df3df" providerId="ADAL" clId="{7A4B0678-0BE6-4E30-865C-4AAA46EA3E4A}" dt="2022-04-14T12:50:39.287" v="10794" actId="2696"/>
          <pc:sldLayoutMkLst>
            <pc:docMk/>
            <pc:sldMasterMk cId="604664911" sldId="2147484155"/>
            <pc:sldLayoutMk cId="4228029515" sldId="2147484161"/>
          </pc:sldLayoutMkLst>
        </pc:sldLayoutChg>
        <pc:sldLayoutChg chg="del">
          <pc:chgData name="David Wright" userId="a87a15d8-e9af-43f4-8752-ff9c2f8df3df" providerId="ADAL" clId="{7A4B0678-0BE6-4E30-865C-4AAA46EA3E4A}" dt="2022-04-14T12:50:39.294" v="10795" actId="2696"/>
          <pc:sldLayoutMkLst>
            <pc:docMk/>
            <pc:sldMasterMk cId="604664911" sldId="2147484155"/>
            <pc:sldLayoutMk cId="2145326597" sldId="2147484162"/>
          </pc:sldLayoutMkLst>
        </pc:sldLayoutChg>
        <pc:sldLayoutChg chg="del">
          <pc:chgData name="David Wright" userId="a87a15d8-e9af-43f4-8752-ff9c2f8df3df" providerId="ADAL" clId="{7A4B0678-0BE6-4E30-865C-4AAA46EA3E4A}" dt="2022-04-14T12:50:39.298" v="10796" actId="2696"/>
          <pc:sldLayoutMkLst>
            <pc:docMk/>
            <pc:sldMasterMk cId="604664911" sldId="2147484155"/>
            <pc:sldLayoutMk cId="840676195" sldId="2147484163"/>
          </pc:sldLayoutMkLst>
        </pc:sldLayoutChg>
        <pc:sldLayoutChg chg="del">
          <pc:chgData name="David Wright" userId="a87a15d8-e9af-43f4-8752-ff9c2f8df3df" providerId="ADAL" clId="{7A4B0678-0BE6-4E30-865C-4AAA46EA3E4A}" dt="2022-04-14T12:50:39.305" v="10797" actId="2696"/>
          <pc:sldLayoutMkLst>
            <pc:docMk/>
            <pc:sldMasterMk cId="604664911" sldId="2147484155"/>
            <pc:sldLayoutMk cId="1121240133" sldId="2147484164"/>
          </pc:sldLayoutMkLst>
        </pc:sldLayoutChg>
        <pc:sldLayoutChg chg="del">
          <pc:chgData name="David Wright" userId="a87a15d8-e9af-43f4-8752-ff9c2f8df3df" providerId="ADAL" clId="{7A4B0678-0BE6-4E30-865C-4AAA46EA3E4A}" dt="2022-04-14T12:50:39.312" v="10798" actId="2696"/>
          <pc:sldLayoutMkLst>
            <pc:docMk/>
            <pc:sldMasterMk cId="604664911" sldId="2147484155"/>
            <pc:sldLayoutMk cId="3211853484" sldId="2147484165"/>
          </pc:sldLayoutMkLst>
        </pc:sldLayoutChg>
        <pc:sldLayoutChg chg="del">
          <pc:chgData name="David Wright" userId="a87a15d8-e9af-43f4-8752-ff9c2f8df3df" providerId="ADAL" clId="{7A4B0678-0BE6-4E30-865C-4AAA46EA3E4A}" dt="2022-04-14T12:50:39.314" v="10799" actId="2696"/>
          <pc:sldLayoutMkLst>
            <pc:docMk/>
            <pc:sldMasterMk cId="604664911" sldId="2147484155"/>
            <pc:sldLayoutMk cId="2872340121" sldId="2147484166"/>
          </pc:sldLayoutMkLst>
        </pc:sldLayoutChg>
        <pc:sldLayoutChg chg="del">
          <pc:chgData name="David Wright" userId="a87a15d8-e9af-43f4-8752-ff9c2f8df3df" providerId="ADAL" clId="{7A4B0678-0BE6-4E30-865C-4AAA46EA3E4A}" dt="2022-04-14T12:50:39.321" v="10800" actId="2696"/>
          <pc:sldLayoutMkLst>
            <pc:docMk/>
            <pc:sldMasterMk cId="604664911" sldId="2147484155"/>
            <pc:sldLayoutMk cId="2880854169" sldId="2147484167"/>
          </pc:sldLayoutMkLst>
        </pc:sldLayoutChg>
        <pc:sldLayoutChg chg="del">
          <pc:chgData name="David Wright" userId="a87a15d8-e9af-43f4-8752-ff9c2f8df3df" providerId="ADAL" clId="{7A4B0678-0BE6-4E30-865C-4AAA46EA3E4A}" dt="2022-04-14T12:50:39.330" v="10801" actId="2696"/>
          <pc:sldLayoutMkLst>
            <pc:docMk/>
            <pc:sldMasterMk cId="604664911" sldId="2147484155"/>
            <pc:sldLayoutMk cId="3899781252" sldId="2147484168"/>
          </pc:sldLayoutMkLst>
        </pc:sldLayoutChg>
        <pc:sldLayoutChg chg="del">
          <pc:chgData name="David Wright" userId="a87a15d8-e9af-43f4-8752-ff9c2f8df3df" providerId="ADAL" clId="{7A4B0678-0BE6-4E30-865C-4AAA46EA3E4A}" dt="2022-04-14T12:50:39.333" v="10802" actId="2696"/>
          <pc:sldLayoutMkLst>
            <pc:docMk/>
            <pc:sldMasterMk cId="604664911" sldId="2147484155"/>
            <pc:sldLayoutMk cId="1371026898" sldId="2147484169"/>
          </pc:sldLayoutMkLst>
        </pc:sldLayoutChg>
        <pc:sldLayoutChg chg="del">
          <pc:chgData name="David Wright" userId="a87a15d8-e9af-43f4-8752-ff9c2f8df3df" providerId="ADAL" clId="{7A4B0678-0BE6-4E30-865C-4AAA46EA3E4A}" dt="2022-04-14T12:50:39.339" v="10803" actId="2696"/>
          <pc:sldLayoutMkLst>
            <pc:docMk/>
            <pc:sldMasterMk cId="604664911" sldId="2147484155"/>
            <pc:sldLayoutMk cId="580857905" sldId="2147484170"/>
          </pc:sldLayoutMkLst>
        </pc:sldLayoutChg>
        <pc:sldLayoutChg chg="del">
          <pc:chgData name="David Wright" userId="a87a15d8-e9af-43f4-8752-ff9c2f8df3df" providerId="ADAL" clId="{7A4B0678-0BE6-4E30-865C-4AAA46EA3E4A}" dt="2022-04-14T12:50:39.346" v="10804" actId="2696"/>
          <pc:sldLayoutMkLst>
            <pc:docMk/>
            <pc:sldMasterMk cId="604664911" sldId="2147484155"/>
            <pc:sldLayoutMk cId="4218127233" sldId="2147484171"/>
          </pc:sldLayoutMkLst>
        </pc:sldLayoutChg>
        <pc:sldLayoutChg chg="del">
          <pc:chgData name="David Wright" userId="a87a15d8-e9af-43f4-8752-ff9c2f8df3df" providerId="ADAL" clId="{7A4B0678-0BE6-4E30-865C-4AAA46EA3E4A}" dt="2022-04-14T12:50:39.349" v="10805" actId="2696"/>
          <pc:sldLayoutMkLst>
            <pc:docMk/>
            <pc:sldMasterMk cId="604664911" sldId="2147484155"/>
            <pc:sldLayoutMk cId="2161476880" sldId="2147484172"/>
          </pc:sldLayoutMkLst>
        </pc:sldLayoutChg>
        <pc:sldLayoutChg chg="del">
          <pc:chgData name="David Wright" userId="a87a15d8-e9af-43f4-8752-ff9c2f8df3df" providerId="ADAL" clId="{7A4B0678-0BE6-4E30-865C-4AAA46EA3E4A}" dt="2022-04-14T12:50:39.355" v="10806" actId="2696"/>
          <pc:sldLayoutMkLst>
            <pc:docMk/>
            <pc:sldMasterMk cId="604664911" sldId="2147484155"/>
            <pc:sldLayoutMk cId="1668588976" sldId="2147484173"/>
          </pc:sldLayoutMkLst>
        </pc:sldLayoutChg>
        <pc:sldLayoutChg chg="del">
          <pc:chgData name="David Wright" userId="a87a15d8-e9af-43f4-8752-ff9c2f8df3df" providerId="ADAL" clId="{7A4B0678-0BE6-4E30-865C-4AAA46EA3E4A}" dt="2022-04-14T12:50:39.361" v="10807" actId="2696"/>
          <pc:sldLayoutMkLst>
            <pc:docMk/>
            <pc:sldMasterMk cId="604664911" sldId="2147484155"/>
            <pc:sldLayoutMk cId="2015630846" sldId="2147484174"/>
          </pc:sldLayoutMkLst>
        </pc:sldLayoutChg>
        <pc:sldLayoutChg chg="del">
          <pc:chgData name="David Wright" userId="a87a15d8-e9af-43f4-8752-ff9c2f8df3df" providerId="ADAL" clId="{7A4B0678-0BE6-4E30-865C-4AAA46EA3E4A}" dt="2022-04-14T12:50:39.363" v="10808" actId="2696"/>
          <pc:sldLayoutMkLst>
            <pc:docMk/>
            <pc:sldMasterMk cId="604664911" sldId="2147484155"/>
            <pc:sldLayoutMk cId="2457518388" sldId="2147484175"/>
          </pc:sldLayoutMkLst>
        </pc:sldLayoutChg>
        <pc:sldLayoutChg chg="del">
          <pc:chgData name="David Wright" userId="a87a15d8-e9af-43f4-8752-ff9c2f8df3df" providerId="ADAL" clId="{7A4B0678-0BE6-4E30-865C-4AAA46EA3E4A}" dt="2022-04-14T12:50:39.369" v="10809" actId="2696"/>
          <pc:sldLayoutMkLst>
            <pc:docMk/>
            <pc:sldMasterMk cId="604664911" sldId="2147484155"/>
            <pc:sldLayoutMk cId="2895295141" sldId="2147484176"/>
          </pc:sldLayoutMkLst>
        </pc:sldLayoutChg>
        <pc:sldLayoutChg chg="del">
          <pc:chgData name="David Wright" userId="a87a15d8-e9af-43f4-8752-ff9c2f8df3df" providerId="ADAL" clId="{7A4B0678-0BE6-4E30-865C-4AAA46EA3E4A}" dt="2022-04-14T12:50:39.375" v="10810" actId="2696"/>
          <pc:sldLayoutMkLst>
            <pc:docMk/>
            <pc:sldMasterMk cId="604664911" sldId="2147484155"/>
            <pc:sldLayoutMk cId="1122546501" sldId="2147484177"/>
          </pc:sldLayoutMkLst>
        </pc:sldLayoutChg>
        <pc:sldLayoutChg chg="del">
          <pc:chgData name="David Wright" userId="a87a15d8-e9af-43f4-8752-ff9c2f8df3df" providerId="ADAL" clId="{7A4B0678-0BE6-4E30-865C-4AAA46EA3E4A}" dt="2022-04-14T12:50:39.377" v="10811" actId="2696"/>
          <pc:sldLayoutMkLst>
            <pc:docMk/>
            <pc:sldMasterMk cId="604664911" sldId="2147484155"/>
            <pc:sldLayoutMk cId="420713877" sldId="2147484178"/>
          </pc:sldLayoutMkLst>
        </pc:sldLayoutChg>
        <pc:sldLayoutChg chg="del">
          <pc:chgData name="David Wright" userId="a87a15d8-e9af-43f4-8752-ff9c2f8df3df" providerId="ADAL" clId="{7A4B0678-0BE6-4E30-865C-4AAA46EA3E4A}" dt="2022-04-14T12:50:39.384" v="10812" actId="2696"/>
          <pc:sldLayoutMkLst>
            <pc:docMk/>
            <pc:sldMasterMk cId="604664911" sldId="2147484155"/>
            <pc:sldLayoutMk cId="1505362152" sldId="2147484179"/>
          </pc:sldLayoutMkLst>
        </pc:sldLayoutChg>
        <pc:sldLayoutChg chg="del">
          <pc:chgData name="David Wright" userId="a87a15d8-e9af-43f4-8752-ff9c2f8df3df" providerId="ADAL" clId="{7A4B0678-0BE6-4E30-865C-4AAA46EA3E4A}" dt="2022-04-14T12:50:39.390" v="10813" actId="2696"/>
          <pc:sldLayoutMkLst>
            <pc:docMk/>
            <pc:sldMasterMk cId="604664911" sldId="2147484155"/>
            <pc:sldLayoutMk cId="561889295" sldId="2147484180"/>
          </pc:sldLayoutMkLst>
        </pc:sldLayoutChg>
        <pc:sldLayoutChg chg="del">
          <pc:chgData name="David Wright" userId="a87a15d8-e9af-43f4-8752-ff9c2f8df3df" providerId="ADAL" clId="{7A4B0678-0BE6-4E30-865C-4AAA46EA3E4A}" dt="2022-04-14T12:50:39.392" v="10814" actId="2696"/>
          <pc:sldLayoutMkLst>
            <pc:docMk/>
            <pc:sldMasterMk cId="604664911" sldId="2147484155"/>
            <pc:sldLayoutMk cId="2567840700" sldId="2147484181"/>
          </pc:sldLayoutMkLst>
        </pc:sldLayoutChg>
        <pc:sldLayoutChg chg="del">
          <pc:chgData name="David Wright" userId="a87a15d8-e9af-43f4-8752-ff9c2f8df3df" providerId="ADAL" clId="{7A4B0678-0BE6-4E30-865C-4AAA46EA3E4A}" dt="2022-04-14T12:50:39.399" v="10815" actId="2696"/>
          <pc:sldLayoutMkLst>
            <pc:docMk/>
            <pc:sldMasterMk cId="604664911" sldId="2147484155"/>
            <pc:sldLayoutMk cId="1757803537" sldId="2147484182"/>
          </pc:sldLayoutMkLst>
        </pc:sldLayoutChg>
        <pc:sldLayoutChg chg="del">
          <pc:chgData name="David Wright" userId="a87a15d8-e9af-43f4-8752-ff9c2f8df3df" providerId="ADAL" clId="{7A4B0678-0BE6-4E30-865C-4AAA46EA3E4A}" dt="2022-04-14T12:50:39.405" v="10816" actId="2696"/>
          <pc:sldLayoutMkLst>
            <pc:docMk/>
            <pc:sldMasterMk cId="604664911" sldId="2147484155"/>
            <pc:sldLayoutMk cId="1367110929" sldId="2147484183"/>
          </pc:sldLayoutMkLst>
        </pc:sldLayoutChg>
        <pc:sldLayoutChg chg="del">
          <pc:chgData name="David Wright" userId="a87a15d8-e9af-43f4-8752-ff9c2f8df3df" providerId="ADAL" clId="{7A4B0678-0BE6-4E30-865C-4AAA46EA3E4A}" dt="2022-04-14T12:50:39.408" v="10817" actId="2696"/>
          <pc:sldLayoutMkLst>
            <pc:docMk/>
            <pc:sldMasterMk cId="604664911" sldId="2147484155"/>
            <pc:sldLayoutMk cId="3820576920" sldId="2147484184"/>
          </pc:sldLayoutMkLst>
        </pc:sldLayoutChg>
        <pc:sldLayoutChg chg="del">
          <pc:chgData name="David Wright" userId="a87a15d8-e9af-43f4-8752-ff9c2f8df3df" providerId="ADAL" clId="{7A4B0678-0BE6-4E30-865C-4AAA46EA3E4A}" dt="2022-04-14T12:50:39.415" v="10818" actId="2696"/>
          <pc:sldLayoutMkLst>
            <pc:docMk/>
            <pc:sldMasterMk cId="604664911" sldId="2147484155"/>
            <pc:sldLayoutMk cId="1090893359" sldId="2147484185"/>
          </pc:sldLayoutMkLst>
        </pc:sldLayoutChg>
        <pc:sldLayoutChg chg="del">
          <pc:chgData name="David Wright" userId="a87a15d8-e9af-43f4-8752-ff9c2f8df3df" providerId="ADAL" clId="{7A4B0678-0BE6-4E30-865C-4AAA46EA3E4A}" dt="2022-04-14T12:50:39.422" v="10819" actId="2696"/>
          <pc:sldLayoutMkLst>
            <pc:docMk/>
            <pc:sldMasterMk cId="604664911" sldId="2147484155"/>
            <pc:sldLayoutMk cId="3894948758" sldId="2147484186"/>
          </pc:sldLayoutMkLst>
        </pc:sldLayoutChg>
        <pc:sldLayoutChg chg="del">
          <pc:chgData name="David Wright" userId="a87a15d8-e9af-43f4-8752-ff9c2f8df3df" providerId="ADAL" clId="{7A4B0678-0BE6-4E30-865C-4AAA46EA3E4A}" dt="2022-04-14T12:50:39.424" v="10820" actId="2696"/>
          <pc:sldLayoutMkLst>
            <pc:docMk/>
            <pc:sldMasterMk cId="604664911" sldId="2147484155"/>
            <pc:sldLayoutMk cId="4048761215" sldId="2147484187"/>
          </pc:sldLayoutMkLst>
        </pc:sldLayoutChg>
        <pc:sldLayoutChg chg="del">
          <pc:chgData name="David Wright" userId="a87a15d8-e9af-43f4-8752-ff9c2f8df3df" providerId="ADAL" clId="{7A4B0678-0BE6-4E30-865C-4AAA46EA3E4A}" dt="2022-04-14T12:50:39.434" v="10821" actId="2696"/>
          <pc:sldLayoutMkLst>
            <pc:docMk/>
            <pc:sldMasterMk cId="604664911" sldId="2147484155"/>
            <pc:sldLayoutMk cId="4092029662" sldId="2147484188"/>
          </pc:sldLayoutMkLst>
        </pc:sldLayoutChg>
        <pc:sldLayoutChg chg="del">
          <pc:chgData name="David Wright" userId="a87a15d8-e9af-43f4-8752-ff9c2f8df3df" providerId="ADAL" clId="{7A4B0678-0BE6-4E30-865C-4AAA46EA3E4A}" dt="2022-04-14T12:50:39.443" v="10822" actId="2696"/>
          <pc:sldLayoutMkLst>
            <pc:docMk/>
            <pc:sldMasterMk cId="604664911" sldId="2147484155"/>
            <pc:sldLayoutMk cId="1570953771" sldId="2147484189"/>
          </pc:sldLayoutMkLst>
        </pc:sldLayoutChg>
        <pc:sldLayoutChg chg="del">
          <pc:chgData name="David Wright" userId="a87a15d8-e9af-43f4-8752-ff9c2f8df3df" providerId="ADAL" clId="{7A4B0678-0BE6-4E30-865C-4AAA46EA3E4A}" dt="2022-04-14T12:50:39.448" v="10823" actId="2696"/>
          <pc:sldLayoutMkLst>
            <pc:docMk/>
            <pc:sldMasterMk cId="604664911" sldId="2147484155"/>
            <pc:sldLayoutMk cId="2013404567" sldId="2147484190"/>
          </pc:sldLayoutMkLst>
        </pc:sldLayoutChg>
        <pc:sldLayoutChg chg="del">
          <pc:chgData name="David Wright" userId="a87a15d8-e9af-43f4-8752-ff9c2f8df3df" providerId="ADAL" clId="{7A4B0678-0BE6-4E30-865C-4AAA46EA3E4A}" dt="2022-04-14T12:50:39.456" v="10824" actId="2696"/>
          <pc:sldLayoutMkLst>
            <pc:docMk/>
            <pc:sldMasterMk cId="604664911" sldId="2147484155"/>
            <pc:sldLayoutMk cId="2981408569" sldId="2147484191"/>
          </pc:sldLayoutMkLst>
        </pc:sldLayoutChg>
        <pc:sldLayoutChg chg="del">
          <pc:chgData name="David Wright" userId="a87a15d8-e9af-43f4-8752-ff9c2f8df3df" providerId="ADAL" clId="{7A4B0678-0BE6-4E30-865C-4AAA46EA3E4A}" dt="2022-04-14T12:50:39.463" v="10825" actId="2696"/>
          <pc:sldLayoutMkLst>
            <pc:docMk/>
            <pc:sldMasterMk cId="604664911" sldId="2147484155"/>
            <pc:sldLayoutMk cId="3005468703" sldId="2147484192"/>
          </pc:sldLayoutMkLst>
        </pc:sldLayoutChg>
        <pc:sldLayoutChg chg="del">
          <pc:chgData name="David Wright" userId="a87a15d8-e9af-43f4-8752-ff9c2f8df3df" providerId="ADAL" clId="{7A4B0678-0BE6-4E30-865C-4AAA46EA3E4A}" dt="2022-04-14T12:50:39.466" v="10826" actId="2696"/>
          <pc:sldLayoutMkLst>
            <pc:docMk/>
            <pc:sldMasterMk cId="604664911" sldId="2147484155"/>
            <pc:sldLayoutMk cId="1136737234" sldId="2147484193"/>
          </pc:sldLayoutMkLst>
        </pc:sldLayoutChg>
        <pc:sldLayoutChg chg="del">
          <pc:chgData name="David Wright" userId="a87a15d8-e9af-43f4-8752-ff9c2f8df3df" providerId="ADAL" clId="{7A4B0678-0BE6-4E30-865C-4AAA46EA3E4A}" dt="2022-04-14T12:50:39.475" v="10827" actId="2696"/>
          <pc:sldLayoutMkLst>
            <pc:docMk/>
            <pc:sldMasterMk cId="604664911" sldId="2147484155"/>
            <pc:sldLayoutMk cId="3903292888" sldId="2147484194"/>
          </pc:sldLayoutMkLst>
        </pc:sldLayoutChg>
        <pc:sldLayoutChg chg="del">
          <pc:chgData name="David Wright" userId="a87a15d8-e9af-43f4-8752-ff9c2f8df3df" providerId="ADAL" clId="{7A4B0678-0BE6-4E30-865C-4AAA46EA3E4A}" dt="2022-04-14T12:50:39.487" v="10828" actId="2696"/>
          <pc:sldLayoutMkLst>
            <pc:docMk/>
            <pc:sldMasterMk cId="604664911" sldId="2147484155"/>
            <pc:sldLayoutMk cId="18723681" sldId="2147484195"/>
          </pc:sldLayoutMkLst>
        </pc:sldLayoutChg>
        <pc:sldLayoutChg chg="del">
          <pc:chgData name="David Wright" userId="a87a15d8-e9af-43f4-8752-ff9c2f8df3df" providerId="ADAL" clId="{7A4B0678-0BE6-4E30-865C-4AAA46EA3E4A}" dt="2022-04-14T12:50:39.491" v="10829" actId="2696"/>
          <pc:sldLayoutMkLst>
            <pc:docMk/>
            <pc:sldMasterMk cId="604664911" sldId="2147484155"/>
            <pc:sldLayoutMk cId="3342825479" sldId="2147484196"/>
          </pc:sldLayoutMkLst>
        </pc:sldLayoutChg>
        <pc:sldLayoutChg chg="del">
          <pc:chgData name="David Wright" userId="a87a15d8-e9af-43f4-8752-ff9c2f8df3df" providerId="ADAL" clId="{7A4B0678-0BE6-4E30-865C-4AAA46EA3E4A}" dt="2022-04-14T12:50:39.504" v="10830" actId="2696"/>
          <pc:sldLayoutMkLst>
            <pc:docMk/>
            <pc:sldMasterMk cId="604664911" sldId="2147484155"/>
            <pc:sldLayoutMk cId="1936622716" sldId="2147484197"/>
          </pc:sldLayoutMkLst>
        </pc:sldLayoutChg>
        <pc:sldLayoutChg chg="del">
          <pc:chgData name="David Wright" userId="a87a15d8-e9af-43f4-8752-ff9c2f8df3df" providerId="ADAL" clId="{7A4B0678-0BE6-4E30-865C-4AAA46EA3E4A}" dt="2022-04-14T12:50:39.513" v="10831" actId="2696"/>
          <pc:sldLayoutMkLst>
            <pc:docMk/>
            <pc:sldMasterMk cId="604664911" sldId="2147484155"/>
            <pc:sldLayoutMk cId="1512125964" sldId="2147484198"/>
          </pc:sldLayoutMkLst>
        </pc:sldLayoutChg>
        <pc:sldLayoutChg chg="del">
          <pc:chgData name="David Wright" userId="a87a15d8-e9af-43f4-8752-ff9c2f8df3df" providerId="ADAL" clId="{7A4B0678-0BE6-4E30-865C-4AAA46EA3E4A}" dt="2022-04-14T12:50:39.517" v="10832" actId="2696"/>
          <pc:sldLayoutMkLst>
            <pc:docMk/>
            <pc:sldMasterMk cId="604664911" sldId="2147484155"/>
            <pc:sldLayoutMk cId="1204740966" sldId="2147484199"/>
          </pc:sldLayoutMkLst>
        </pc:sldLayoutChg>
        <pc:sldLayoutChg chg="del">
          <pc:chgData name="David Wright" userId="a87a15d8-e9af-43f4-8752-ff9c2f8df3df" providerId="ADAL" clId="{7A4B0678-0BE6-4E30-865C-4AAA46EA3E4A}" dt="2022-04-14T12:50:39.525" v="10833" actId="2696"/>
          <pc:sldLayoutMkLst>
            <pc:docMk/>
            <pc:sldMasterMk cId="604664911" sldId="2147484155"/>
            <pc:sldLayoutMk cId="2191294827" sldId="2147484200"/>
          </pc:sldLayoutMkLst>
        </pc:sldLayoutChg>
        <pc:sldLayoutChg chg="del">
          <pc:chgData name="David Wright" userId="a87a15d8-e9af-43f4-8752-ff9c2f8df3df" providerId="ADAL" clId="{7A4B0678-0BE6-4E30-865C-4AAA46EA3E4A}" dt="2022-04-14T12:50:39.535" v="10834" actId="2696"/>
          <pc:sldLayoutMkLst>
            <pc:docMk/>
            <pc:sldMasterMk cId="604664911" sldId="2147484155"/>
            <pc:sldLayoutMk cId="2987932399" sldId="2147484201"/>
          </pc:sldLayoutMkLst>
        </pc:sldLayoutChg>
        <pc:sldLayoutChg chg="del">
          <pc:chgData name="David Wright" userId="a87a15d8-e9af-43f4-8752-ff9c2f8df3df" providerId="ADAL" clId="{7A4B0678-0BE6-4E30-865C-4AAA46EA3E4A}" dt="2022-04-14T12:50:39.538" v="10835" actId="2696"/>
          <pc:sldLayoutMkLst>
            <pc:docMk/>
            <pc:sldMasterMk cId="604664911" sldId="2147484155"/>
            <pc:sldLayoutMk cId="3155013220" sldId="2147484202"/>
          </pc:sldLayoutMkLst>
        </pc:sldLayoutChg>
        <pc:sldLayoutChg chg="del">
          <pc:chgData name="David Wright" userId="a87a15d8-e9af-43f4-8752-ff9c2f8df3df" providerId="ADAL" clId="{7A4B0678-0BE6-4E30-865C-4AAA46EA3E4A}" dt="2022-04-14T12:50:39.547" v="10836" actId="2696"/>
          <pc:sldLayoutMkLst>
            <pc:docMk/>
            <pc:sldMasterMk cId="604664911" sldId="2147484155"/>
            <pc:sldLayoutMk cId="2767696227" sldId="2147484203"/>
          </pc:sldLayoutMkLst>
        </pc:sldLayoutChg>
        <pc:sldLayoutChg chg="del">
          <pc:chgData name="David Wright" userId="a87a15d8-e9af-43f4-8752-ff9c2f8df3df" providerId="ADAL" clId="{7A4B0678-0BE6-4E30-865C-4AAA46EA3E4A}" dt="2022-04-14T12:50:39.557" v="10837" actId="2696"/>
          <pc:sldLayoutMkLst>
            <pc:docMk/>
            <pc:sldMasterMk cId="604664911" sldId="2147484155"/>
            <pc:sldLayoutMk cId="3758863585" sldId="2147484204"/>
          </pc:sldLayoutMkLst>
        </pc:sldLayoutChg>
        <pc:sldLayoutChg chg="del">
          <pc:chgData name="David Wright" userId="a87a15d8-e9af-43f4-8752-ff9c2f8df3df" providerId="ADAL" clId="{7A4B0678-0BE6-4E30-865C-4AAA46EA3E4A}" dt="2022-04-14T12:50:39.561" v="10838" actId="2696"/>
          <pc:sldLayoutMkLst>
            <pc:docMk/>
            <pc:sldMasterMk cId="604664911" sldId="2147484155"/>
            <pc:sldLayoutMk cId="678084805" sldId="2147484205"/>
          </pc:sldLayoutMkLst>
        </pc:sldLayoutChg>
        <pc:sldLayoutChg chg="del">
          <pc:chgData name="David Wright" userId="a87a15d8-e9af-43f4-8752-ff9c2f8df3df" providerId="ADAL" clId="{7A4B0678-0BE6-4E30-865C-4AAA46EA3E4A}" dt="2022-04-14T12:50:39.570" v="10839" actId="2696"/>
          <pc:sldLayoutMkLst>
            <pc:docMk/>
            <pc:sldMasterMk cId="604664911" sldId="2147484155"/>
            <pc:sldLayoutMk cId="3811617370" sldId="2147484206"/>
          </pc:sldLayoutMkLst>
        </pc:sldLayoutChg>
        <pc:sldLayoutChg chg="del">
          <pc:chgData name="David Wright" userId="a87a15d8-e9af-43f4-8752-ff9c2f8df3df" providerId="ADAL" clId="{7A4B0678-0BE6-4E30-865C-4AAA46EA3E4A}" dt="2022-04-14T12:50:39.579" v="10840" actId="2696"/>
          <pc:sldLayoutMkLst>
            <pc:docMk/>
            <pc:sldMasterMk cId="604664911" sldId="2147484155"/>
            <pc:sldLayoutMk cId="1245965274" sldId="2147484207"/>
          </pc:sldLayoutMkLst>
        </pc:sldLayoutChg>
        <pc:sldLayoutChg chg="del">
          <pc:chgData name="David Wright" userId="a87a15d8-e9af-43f4-8752-ff9c2f8df3df" providerId="ADAL" clId="{7A4B0678-0BE6-4E30-865C-4AAA46EA3E4A}" dt="2022-04-14T12:50:39.582" v="10841" actId="2696"/>
          <pc:sldLayoutMkLst>
            <pc:docMk/>
            <pc:sldMasterMk cId="604664911" sldId="2147484155"/>
            <pc:sldLayoutMk cId="2201947970" sldId="2147484208"/>
          </pc:sldLayoutMkLst>
        </pc:sldLayoutChg>
        <pc:sldLayoutChg chg="del">
          <pc:chgData name="David Wright" userId="a87a15d8-e9af-43f4-8752-ff9c2f8df3df" providerId="ADAL" clId="{7A4B0678-0BE6-4E30-865C-4AAA46EA3E4A}" dt="2022-04-14T12:50:39.589" v="10842" actId="2696"/>
          <pc:sldLayoutMkLst>
            <pc:docMk/>
            <pc:sldMasterMk cId="604664911" sldId="2147484155"/>
            <pc:sldLayoutMk cId="3736270961" sldId="2147484209"/>
          </pc:sldLayoutMkLst>
        </pc:sldLayoutChg>
        <pc:sldLayoutChg chg="del">
          <pc:chgData name="David Wright" userId="a87a15d8-e9af-43f4-8752-ff9c2f8df3df" providerId="ADAL" clId="{7A4B0678-0BE6-4E30-865C-4AAA46EA3E4A}" dt="2022-04-14T12:50:39.596" v="10843" actId="2696"/>
          <pc:sldLayoutMkLst>
            <pc:docMk/>
            <pc:sldMasterMk cId="604664911" sldId="2147484155"/>
            <pc:sldLayoutMk cId="504200776" sldId="2147484210"/>
          </pc:sldLayoutMkLst>
        </pc:sldLayoutChg>
        <pc:sldLayoutChg chg="del">
          <pc:chgData name="David Wright" userId="a87a15d8-e9af-43f4-8752-ff9c2f8df3df" providerId="ADAL" clId="{7A4B0678-0BE6-4E30-865C-4AAA46EA3E4A}" dt="2022-04-14T12:50:39.599" v="10844" actId="2696"/>
          <pc:sldLayoutMkLst>
            <pc:docMk/>
            <pc:sldMasterMk cId="604664911" sldId="2147484155"/>
            <pc:sldLayoutMk cId="1948285055" sldId="2147484211"/>
          </pc:sldLayoutMkLst>
        </pc:sldLayoutChg>
        <pc:sldLayoutChg chg="del">
          <pc:chgData name="David Wright" userId="a87a15d8-e9af-43f4-8752-ff9c2f8df3df" providerId="ADAL" clId="{7A4B0678-0BE6-4E30-865C-4AAA46EA3E4A}" dt="2022-04-14T12:50:39.605" v="10845" actId="2696"/>
          <pc:sldLayoutMkLst>
            <pc:docMk/>
            <pc:sldMasterMk cId="604664911" sldId="2147484155"/>
            <pc:sldLayoutMk cId="1224347612" sldId="2147484212"/>
          </pc:sldLayoutMkLst>
        </pc:sldLayoutChg>
        <pc:sldLayoutChg chg="del">
          <pc:chgData name="David Wright" userId="a87a15d8-e9af-43f4-8752-ff9c2f8df3df" providerId="ADAL" clId="{7A4B0678-0BE6-4E30-865C-4AAA46EA3E4A}" dt="2022-04-14T12:50:39.612" v="10846" actId="2696"/>
          <pc:sldLayoutMkLst>
            <pc:docMk/>
            <pc:sldMasterMk cId="604664911" sldId="2147484155"/>
            <pc:sldLayoutMk cId="4209966113" sldId="2147484213"/>
          </pc:sldLayoutMkLst>
        </pc:sldLayoutChg>
        <pc:sldLayoutChg chg="del">
          <pc:chgData name="David Wright" userId="a87a15d8-e9af-43f4-8752-ff9c2f8df3df" providerId="ADAL" clId="{7A4B0678-0BE6-4E30-865C-4AAA46EA3E4A}" dt="2022-04-14T12:50:39.614" v="10847" actId="2696"/>
          <pc:sldLayoutMkLst>
            <pc:docMk/>
            <pc:sldMasterMk cId="604664911" sldId="2147484155"/>
            <pc:sldLayoutMk cId="2690067884" sldId="2147484214"/>
          </pc:sldLayoutMkLst>
        </pc:sldLayoutChg>
        <pc:sldLayoutChg chg="del">
          <pc:chgData name="David Wright" userId="a87a15d8-e9af-43f4-8752-ff9c2f8df3df" providerId="ADAL" clId="{7A4B0678-0BE6-4E30-865C-4AAA46EA3E4A}" dt="2022-04-14T12:50:39.622" v="10848" actId="2696"/>
          <pc:sldLayoutMkLst>
            <pc:docMk/>
            <pc:sldMasterMk cId="604664911" sldId="2147484155"/>
            <pc:sldLayoutMk cId="3471044622" sldId="2147484215"/>
          </pc:sldLayoutMkLst>
        </pc:sldLayoutChg>
        <pc:sldLayoutChg chg="del">
          <pc:chgData name="David Wright" userId="a87a15d8-e9af-43f4-8752-ff9c2f8df3df" providerId="ADAL" clId="{7A4B0678-0BE6-4E30-865C-4AAA46EA3E4A}" dt="2022-04-14T12:50:39.629" v="10849" actId="2696"/>
          <pc:sldLayoutMkLst>
            <pc:docMk/>
            <pc:sldMasterMk cId="604664911" sldId="2147484155"/>
            <pc:sldLayoutMk cId="115057125" sldId="2147484216"/>
          </pc:sldLayoutMkLst>
        </pc:sldLayoutChg>
        <pc:sldLayoutChg chg="del">
          <pc:chgData name="David Wright" userId="a87a15d8-e9af-43f4-8752-ff9c2f8df3df" providerId="ADAL" clId="{7A4B0678-0BE6-4E30-865C-4AAA46EA3E4A}" dt="2022-04-14T12:50:39.632" v="10850" actId="2696"/>
          <pc:sldLayoutMkLst>
            <pc:docMk/>
            <pc:sldMasterMk cId="604664911" sldId="2147484155"/>
            <pc:sldLayoutMk cId="1248056885" sldId="2147484217"/>
          </pc:sldLayoutMkLst>
        </pc:sldLayoutChg>
        <pc:sldLayoutChg chg="del">
          <pc:chgData name="David Wright" userId="a87a15d8-e9af-43f4-8752-ff9c2f8df3df" providerId="ADAL" clId="{7A4B0678-0BE6-4E30-865C-4AAA46EA3E4A}" dt="2022-04-14T12:50:39.639" v="10851" actId="2696"/>
          <pc:sldLayoutMkLst>
            <pc:docMk/>
            <pc:sldMasterMk cId="604664911" sldId="2147484155"/>
            <pc:sldLayoutMk cId="2411557628" sldId="2147484218"/>
          </pc:sldLayoutMkLst>
        </pc:sldLayoutChg>
        <pc:sldLayoutChg chg="del">
          <pc:chgData name="David Wright" userId="a87a15d8-e9af-43f4-8752-ff9c2f8df3df" providerId="ADAL" clId="{7A4B0678-0BE6-4E30-865C-4AAA46EA3E4A}" dt="2022-04-14T12:50:39.664" v="10852" actId="2696"/>
          <pc:sldLayoutMkLst>
            <pc:docMk/>
            <pc:sldMasterMk cId="604664911" sldId="2147484155"/>
            <pc:sldLayoutMk cId="2661338500" sldId="2147484219"/>
          </pc:sldLayoutMkLst>
        </pc:sldLayoutChg>
        <pc:sldLayoutChg chg="del">
          <pc:chgData name="David Wright" userId="a87a15d8-e9af-43f4-8752-ff9c2f8df3df" providerId="ADAL" clId="{7A4B0678-0BE6-4E30-865C-4AAA46EA3E4A}" dt="2022-04-14T12:50:39.685" v="10853" actId="2696"/>
          <pc:sldLayoutMkLst>
            <pc:docMk/>
            <pc:sldMasterMk cId="604664911" sldId="2147484155"/>
            <pc:sldLayoutMk cId="176542261" sldId="2147484220"/>
          </pc:sldLayoutMkLst>
        </pc:sldLayoutChg>
        <pc:sldLayoutChg chg="del">
          <pc:chgData name="David Wright" userId="a87a15d8-e9af-43f4-8752-ff9c2f8df3df" providerId="ADAL" clId="{7A4B0678-0BE6-4E30-865C-4AAA46EA3E4A}" dt="2022-04-14T12:50:39.712" v="10854" actId="2696"/>
          <pc:sldLayoutMkLst>
            <pc:docMk/>
            <pc:sldMasterMk cId="604664911" sldId="2147484155"/>
            <pc:sldLayoutMk cId="3936730179" sldId="2147484221"/>
          </pc:sldLayoutMkLst>
        </pc:sldLayoutChg>
        <pc:sldLayoutChg chg="del">
          <pc:chgData name="David Wright" userId="a87a15d8-e9af-43f4-8752-ff9c2f8df3df" providerId="ADAL" clId="{7A4B0678-0BE6-4E30-865C-4AAA46EA3E4A}" dt="2022-04-14T12:50:39.719" v="10855" actId="2696"/>
          <pc:sldLayoutMkLst>
            <pc:docMk/>
            <pc:sldMasterMk cId="604664911" sldId="2147484155"/>
            <pc:sldLayoutMk cId="2525981819" sldId="2147484222"/>
          </pc:sldLayoutMkLst>
        </pc:sldLayoutChg>
        <pc:sldLayoutChg chg="del">
          <pc:chgData name="David Wright" userId="a87a15d8-e9af-43f4-8752-ff9c2f8df3df" providerId="ADAL" clId="{7A4B0678-0BE6-4E30-865C-4AAA46EA3E4A}" dt="2022-04-14T12:50:39.723" v="10856" actId="2696"/>
          <pc:sldLayoutMkLst>
            <pc:docMk/>
            <pc:sldMasterMk cId="604664911" sldId="2147484155"/>
            <pc:sldLayoutMk cId="2368954284" sldId="2147484223"/>
          </pc:sldLayoutMkLst>
        </pc:sldLayoutChg>
        <pc:sldLayoutChg chg="del">
          <pc:chgData name="David Wright" userId="a87a15d8-e9af-43f4-8752-ff9c2f8df3df" providerId="ADAL" clId="{7A4B0678-0BE6-4E30-865C-4AAA46EA3E4A}" dt="2022-04-14T12:50:39.730" v="10857" actId="2696"/>
          <pc:sldLayoutMkLst>
            <pc:docMk/>
            <pc:sldMasterMk cId="604664911" sldId="2147484155"/>
            <pc:sldLayoutMk cId="4279026000" sldId="2147484224"/>
          </pc:sldLayoutMkLst>
        </pc:sldLayoutChg>
        <pc:sldLayoutChg chg="del">
          <pc:chgData name="David Wright" userId="a87a15d8-e9af-43f4-8752-ff9c2f8df3df" providerId="ADAL" clId="{7A4B0678-0BE6-4E30-865C-4AAA46EA3E4A}" dt="2022-04-14T12:50:39.736" v="10858" actId="2696"/>
          <pc:sldLayoutMkLst>
            <pc:docMk/>
            <pc:sldMasterMk cId="604664911" sldId="2147484155"/>
            <pc:sldLayoutMk cId="2154448843" sldId="2147484225"/>
          </pc:sldLayoutMkLst>
        </pc:sldLayoutChg>
        <pc:sldLayoutChg chg="del">
          <pc:chgData name="David Wright" userId="a87a15d8-e9af-43f4-8752-ff9c2f8df3df" providerId="ADAL" clId="{7A4B0678-0BE6-4E30-865C-4AAA46EA3E4A}" dt="2022-04-14T12:50:39.738" v="10859" actId="2696"/>
          <pc:sldLayoutMkLst>
            <pc:docMk/>
            <pc:sldMasterMk cId="604664911" sldId="2147484155"/>
            <pc:sldLayoutMk cId="2305519815" sldId="2147484226"/>
          </pc:sldLayoutMkLst>
        </pc:sldLayoutChg>
        <pc:sldLayoutChg chg="del">
          <pc:chgData name="David Wright" userId="a87a15d8-e9af-43f4-8752-ff9c2f8df3df" providerId="ADAL" clId="{7A4B0678-0BE6-4E30-865C-4AAA46EA3E4A}" dt="2022-04-14T12:50:39.745" v="10860" actId="2696"/>
          <pc:sldLayoutMkLst>
            <pc:docMk/>
            <pc:sldMasterMk cId="604664911" sldId="2147484155"/>
            <pc:sldLayoutMk cId="962924039" sldId="2147484227"/>
          </pc:sldLayoutMkLst>
        </pc:sldLayoutChg>
        <pc:sldLayoutChg chg="del">
          <pc:chgData name="David Wright" userId="a87a15d8-e9af-43f4-8752-ff9c2f8df3df" providerId="ADAL" clId="{7A4B0678-0BE6-4E30-865C-4AAA46EA3E4A}" dt="2022-04-14T12:50:39.751" v="10861" actId="2696"/>
          <pc:sldLayoutMkLst>
            <pc:docMk/>
            <pc:sldMasterMk cId="604664911" sldId="2147484155"/>
            <pc:sldLayoutMk cId="1770852065" sldId="2147484228"/>
          </pc:sldLayoutMkLst>
        </pc:sldLayoutChg>
        <pc:sldLayoutChg chg="del">
          <pc:chgData name="David Wright" userId="a87a15d8-e9af-43f4-8752-ff9c2f8df3df" providerId="ADAL" clId="{7A4B0678-0BE6-4E30-865C-4AAA46EA3E4A}" dt="2022-04-14T12:50:39.753" v="10862" actId="2696"/>
          <pc:sldLayoutMkLst>
            <pc:docMk/>
            <pc:sldMasterMk cId="604664911" sldId="2147484155"/>
            <pc:sldLayoutMk cId="3097442482" sldId="2147484229"/>
          </pc:sldLayoutMkLst>
        </pc:sldLayoutChg>
        <pc:sldLayoutChg chg="del">
          <pc:chgData name="David Wright" userId="a87a15d8-e9af-43f4-8752-ff9c2f8df3df" providerId="ADAL" clId="{7A4B0678-0BE6-4E30-865C-4AAA46EA3E4A}" dt="2022-04-14T12:50:39.755" v="10863" actId="2696"/>
          <pc:sldLayoutMkLst>
            <pc:docMk/>
            <pc:sldMasterMk cId="604664911" sldId="2147484155"/>
            <pc:sldLayoutMk cId="1159008051" sldId="214748423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A575B-6FFB-44C2-A924-9CC734B35384}" type="datetimeFigureOut">
              <a:rPr lang="en-AU" smtClean="0"/>
              <a:t>11/04/2022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E4FB7-9116-4243-8DD5-45E992F274EB}" type="slidenum">
              <a:rPr lang="en-AU" smtClean="0"/>
              <a:t>‹#›</a:t>
            </a:fld>
            <a:endParaRPr lang="en-AU"/>
          </a:p>
        </p:txBody>
      </p:sp>
    </p:spTree>
    <p:extLst>
      <p:ext uri="{BB962C8B-B14F-4D97-AF65-F5344CB8AC3E}">
        <p14:creationId xmlns:p14="http://schemas.microsoft.com/office/powerpoint/2010/main" val="243361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a:p>
            <a:endParaRPr lang="en-GB" b="1"/>
          </a:p>
          <a:p>
            <a:r>
              <a:rPr lang="en-GB" b="1"/>
              <a:t>Talk Track:</a:t>
            </a:r>
          </a:p>
          <a:p>
            <a:r>
              <a:rPr lang="en-US"/>
              <a:t>With this release of KTA 7.10, Kofax Intelligent Automation Platform expands it’s powerful low-code capabilities for faster and higher business value digital workflow transformation.</a:t>
            </a:r>
          </a:p>
          <a:p>
            <a:r>
              <a:rPr lang="en-US"/>
              <a:t>Expanding capabilities to further enable Citizen Developers and Business Analysts to accelerate digital workflow transformations.</a:t>
            </a:r>
          </a:p>
          <a:p>
            <a:endParaRPr lang="en-US"/>
          </a:p>
          <a:p>
            <a:r>
              <a:rPr lang="en-US"/>
              <a:t>My name is Omid Aslani and I lead Product Strategy for Kofax’s Intelligent Automation portfolio which includes KTA, RPA, Insight, SignDoc, KCM and several other supporting products and capabilities.</a:t>
            </a:r>
          </a:p>
          <a:p>
            <a:r>
              <a:rPr lang="en-US"/>
              <a:t>In the next few minutes, I’ll provide you a market overview and walk you through our investment themes for this year.</a:t>
            </a:r>
          </a:p>
          <a:p>
            <a:endParaRPr lang="en-US"/>
          </a:p>
          <a:p>
            <a:r>
              <a:rPr lang="en-US"/>
              <a:t>I’ll then pass it to Dan Johnson, Director of Product Marketing who will be walking you through KTA 7.10 new capabilities and help answer your questions.</a:t>
            </a:r>
          </a:p>
          <a:p>
            <a:r>
              <a:rPr lang="en-US"/>
              <a:t>As always, please utilize the chat feature to ask your questions and we’ll try to answer as many of them as possible.  If your question is not answered, Dan will work with appropriate SME’s to get the responses and share it with you in the coming days.</a:t>
            </a:r>
          </a:p>
          <a:p>
            <a:endParaRPr lang="en-US"/>
          </a:p>
          <a:p>
            <a:r>
              <a:rPr lang="en-US"/>
              <a:t>So let’s get started…</a:t>
            </a:r>
          </a:p>
          <a:p>
            <a:endParaRPr lang="en-GB"/>
          </a:p>
        </p:txBody>
      </p:sp>
      <p:sp>
        <p:nvSpPr>
          <p:cNvPr id="4" name="Slide Number Placeholder 3"/>
          <p:cNvSpPr>
            <a:spLocks noGrp="1"/>
          </p:cNvSpPr>
          <p:nvPr>
            <p:ph type="sldNum" sz="quarter" idx="5"/>
          </p:nvPr>
        </p:nvSpPr>
        <p:spPr/>
        <p:txBody>
          <a:bodyPr/>
          <a:lstStyle/>
          <a:p>
            <a:fld id="{B12B2D96-F876-423F-9CD9-A07D6D8615FB}" type="slidenum">
              <a:rPr lang="en-US" smtClean="0"/>
              <a:t>2</a:t>
            </a:fld>
            <a:endParaRPr lang="en-US"/>
          </a:p>
        </p:txBody>
      </p:sp>
    </p:spTree>
    <p:extLst>
      <p:ext uri="{BB962C8B-B14F-4D97-AF65-F5344CB8AC3E}">
        <p14:creationId xmlns:p14="http://schemas.microsoft.com/office/powerpoint/2010/main" val="84762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12</a:t>
            </a:fld>
            <a:endParaRPr lang="en-AU"/>
          </a:p>
        </p:txBody>
      </p:sp>
    </p:spTree>
    <p:extLst>
      <p:ext uri="{BB962C8B-B14F-4D97-AF65-F5344CB8AC3E}">
        <p14:creationId xmlns:p14="http://schemas.microsoft.com/office/powerpoint/2010/main" val="152479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Kofax </a:t>
            </a:r>
            <a:r>
              <a:rPr lang="en-GB" dirty="0" err="1"/>
              <a:t>Onipage</a:t>
            </a:r>
            <a:r>
              <a:rPr lang="en-GB" dirty="0"/>
              <a:t> uses </a:t>
            </a:r>
            <a:r>
              <a:rPr lang="en-GB" dirty="0" err="1"/>
              <a:t>Kadmos</a:t>
            </a:r>
            <a:r>
              <a:rPr lang="en-GB" dirty="0"/>
              <a:t> for Handwriting.</a:t>
            </a:r>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15</a:t>
            </a:fld>
            <a:endParaRPr lang="en-AU"/>
          </a:p>
        </p:txBody>
      </p:sp>
    </p:spTree>
    <p:extLst>
      <p:ext uri="{BB962C8B-B14F-4D97-AF65-F5344CB8AC3E}">
        <p14:creationId xmlns:p14="http://schemas.microsoft.com/office/powerpoint/2010/main" val="1250258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Argentina, Australia, Brazil, Canada, Chile, Colombia, Dominican Republic, Ecuador, France, India, Italy, Malaysia, New Zealand, Papua New Guinea, Portugal, United Kingdom, United States</a:t>
            </a:r>
          </a:p>
          <a:p>
            <a:r>
              <a:rPr lang="en-GB" dirty="0"/>
              <a:t>CAR = courtesy amount recognition(numeric)</a:t>
            </a:r>
          </a:p>
          <a:p>
            <a:r>
              <a:rPr lang="en-GB" dirty="0"/>
              <a:t>LAR = legacy amount recognition(text)</a:t>
            </a:r>
          </a:p>
          <a:p>
            <a:r>
              <a:rPr lang="en-GB" dirty="0"/>
              <a:t>MICR Aux on US is a special character in the MICR for US Business checks.</a:t>
            </a:r>
          </a:p>
          <a:p>
            <a:r>
              <a:rPr lang="en-GB" dirty="0"/>
              <a:t>IRD = Image Replacement Document</a:t>
            </a:r>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16</a:t>
            </a:fld>
            <a:endParaRPr lang="en-AU"/>
          </a:p>
        </p:txBody>
      </p:sp>
    </p:spTree>
    <p:extLst>
      <p:ext uri="{BB962C8B-B14F-4D97-AF65-F5344CB8AC3E}">
        <p14:creationId xmlns:p14="http://schemas.microsoft.com/office/powerpoint/2010/main" val="415857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25</a:t>
            </a:fld>
            <a:endParaRPr lang="en-AU"/>
          </a:p>
        </p:txBody>
      </p:sp>
    </p:spTree>
    <p:extLst>
      <p:ext uri="{BB962C8B-B14F-4D97-AF65-F5344CB8AC3E}">
        <p14:creationId xmlns:p14="http://schemas.microsoft.com/office/powerpoint/2010/main" val="416243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26</a:t>
            </a:fld>
            <a:endParaRPr lang="en-AU"/>
          </a:p>
        </p:txBody>
      </p:sp>
    </p:spTree>
    <p:extLst>
      <p:ext uri="{BB962C8B-B14F-4D97-AF65-F5344CB8AC3E}">
        <p14:creationId xmlns:p14="http://schemas.microsoft.com/office/powerpoint/2010/main" val="316019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Human+Kofax</a:t>
            </a:r>
            <a:r>
              <a:rPr lang="en-GB" dirty="0"/>
              <a:t> = 0.86</a:t>
            </a:r>
          </a:p>
          <a:p>
            <a:r>
              <a:rPr lang="en-GB" dirty="0"/>
              <a:t>Human alone = 1.5</a:t>
            </a:r>
          </a:p>
          <a:p>
            <a:r>
              <a:rPr lang="en-GB" dirty="0"/>
              <a:t>Kofax produces a 1.5 times boost</a:t>
            </a:r>
            <a:r>
              <a:rPr lang="en-GB"/>
              <a:t>/productivity gain</a:t>
            </a:r>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27</a:t>
            </a:fld>
            <a:endParaRPr lang="en-AU"/>
          </a:p>
        </p:txBody>
      </p:sp>
    </p:spTree>
    <p:extLst>
      <p:ext uri="{BB962C8B-B14F-4D97-AF65-F5344CB8AC3E}">
        <p14:creationId xmlns:p14="http://schemas.microsoft.com/office/powerpoint/2010/main" val="2947903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http://1.bp.blogspot.com/_6SchU8D-e1s/TQjtsuh0-tI/AAAAAAAAn4Y/0FHaAX_WEh4/s400/human-vs-robot-13.jpg</a:t>
            </a:r>
          </a:p>
        </p:txBody>
      </p:sp>
      <p:sp>
        <p:nvSpPr>
          <p:cNvPr id="4" name="Slide Number Placeholder 3"/>
          <p:cNvSpPr>
            <a:spLocks noGrp="1"/>
          </p:cNvSpPr>
          <p:nvPr>
            <p:ph type="sldNum" sz="quarter" idx="5"/>
          </p:nvPr>
        </p:nvSpPr>
        <p:spPr/>
        <p:txBody>
          <a:bodyPr/>
          <a:lstStyle/>
          <a:p>
            <a:fld id="{ACCE4FB7-9116-4243-8DD5-45E992F274EB}" type="slidenum">
              <a:rPr lang="en-AU" smtClean="0"/>
              <a:t>29</a:t>
            </a:fld>
            <a:endParaRPr lang="en-AU"/>
          </a:p>
        </p:txBody>
      </p:sp>
    </p:spTree>
    <p:extLst>
      <p:ext uri="{BB962C8B-B14F-4D97-AF65-F5344CB8AC3E}">
        <p14:creationId xmlns:p14="http://schemas.microsoft.com/office/powerpoint/2010/main" val="381251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slide shows how various types of suppliers are all converging toward </a:t>
            </a:r>
            <a:r>
              <a:rPr lang="en-US" dirty="0" err="1"/>
              <a:t>hyperautomation</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Furthermore, we see many platforms and capabilities converging in order to support this expedited transition towards automaton.  And as this convergence and integration to third-party offerings takes place, so does the complication for the buyer and the attainment ROI in a short amount of time as promised by vendors.</a:t>
            </a:r>
          </a:p>
          <a:p>
            <a:pPr marL="0" indent="0">
              <a:buFont typeface="Arial" panose="020B0604020202020204" pitchFamily="34" charset="0"/>
              <a:buNone/>
            </a:pPr>
            <a:r>
              <a:rPr lang="en-US" dirty="0"/>
              <a:t>Regardless of their starting point, all these companies are adding capabilities that move them toward </a:t>
            </a:r>
            <a:r>
              <a:rPr lang="en-US" dirty="0" err="1"/>
              <a:t>hyperautomation</a:t>
            </a:r>
            <a:endParaRPr lang="en-US" dirty="0"/>
          </a:p>
          <a:p>
            <a:pPr marL="171450" indent="-171450">
              <a:buFont typeface="Arial" panose="020B0604020202020204" pitchFamily="34" charset="0"/>
              <a:buChar char="•"/>
            </a:pPr>
            <a:r>
              <a:rPr lang="en-US" dirty="0"/>
              <a:t>Building all these capabilities is difficult, even for large companies, so many rely on partnerships</a:t>
            </a:r>
          </a:p>
          <a:p>
            <a:pPr marL="171450" indent="-171450">
              <a:buFont typeface="Arial" panose="020B0604020202020204" pitchFamily="34" charset="0"/>
              <a:buChar char="•"/>
            </a:pPr>
            <a:r>
              <a:rPr lang="en-US" dirty="0"/>
              <a:t>Kofax is the only provider with our own document processing, RPA and BPM technology, fully integrated into a single platform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err="1"/>
              <a:t>Hyperautomation</a:t>
            </a:r>
            <a:r>
              <a:rPr lang="en-US" dirty="0"/>
              <a:t>/Intelligent automation is where many companies are moving to.  Kofax is already there (next slide).</a:t>
            </a:r>
          </a:p>
        </p:txBody>
      </p:sp>
      <p:sp>
        <p:nvSpPr>
          <p:cNvPr id="4" name="Slide Number Placeholder 3"/>
          <p:cNvSpPr>
            <a:spLocks noGrp="1"/>
          </p:cNvSpPr>
          <p:nvPr>
            <p:ph type="sldNum" sz="quarter" idx="5"/>
          </p:nvPr>
        </p:nvSpPr>
        <p:spPr/>
        <p:txBody>
          <a:bodyPr/>
          <a:lstStyle/>
          <a:p>
            <a:fld id="{B12B2D96-F876-423F-9CD9-A07D6D8615FB}" type="slidenum">
              <a:rPr lang="en-US" smtClean="0"/>
              <a:t>3</a:t>
            </a:fld>
            <a:endParaRPr lang="en-US"/>
          </a:p>
        </p:txBody>
      </p:sp>
    </p:spTree>
    <p:extLst>
      <p:ext uri="{BB962C8B-B14F-4D97-AF65-F5344CB8AC3E}">
        <p14:creationId xmlns:p14="http://schemas.microsoft.com/office/powerpoint/2010/main" val="17812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This slide shows various categories of software suppliers and the associated market size and CAGR, according to Gartner.  </a:t>
            </a:r>
          </a:p>
          <a:p>
            <a:pPr marL="0" indent="0">
              <a:buFont typeface="Arial" panose="020B0604020202020204" pitchFamily="34" charset="0"/>
              <a:buNone/>
            </a:pPr>
            <a:endParaRPr lang="en-US"/>
          </a:p>
          <a:p>
            <a:pPr marL="0" indent="0">
              <a:buFont typeface="Arial" panose="020B0604020202020204" pitchFamily="34" charset="0"/>
              <a:buNone/>
            </a:pPr>
            <a:r>
              <a:rPr lang="en-US"/>
              <a:t>The convergence equals a projected $9.4B revenue in the market Kofax focuses in, that is expected to grow at 11% CAGR.</a:t>
            </a:r>
          </a:p>
          <a:p>
            <a:pPr marL="0" indent="0">
              <a:buFont typeface="Arial" panose="020B0604020202020204" pitchFamily="34" charset="0"/>
              <a:buNone/>
            </a:pPr>
            <a:r>
              <a:rPr lang="en-US"/>
              <a:t>And what's more is that many of the other players in this space are playing catchup and have point solutions that are expanding via integrations vs. Kofax and our last 3 years of strategic focus to acquire and integrate key native capabilities to drive true E2E DWT.</a:t>
            </a:r>
          </a:p>
          <a:p>
            <a:pPr marL="0" indent="0">
              <a:buFont typeface="Arial" panose="020B0604020202020204" pitchFamily="34" charset="0"/>
              <a:buNone/>
            </a:pPr>
            <a:endParaRPr lang="en-US"/>
          </a:p>
          <a:p>
            <a:pPr marL="0" indent="0">
              <a:buFont typeface="Arial" panose="020B0604020202020204" pitchFamily="34" charset="0"/>
              <a:buNone/>
            </a:pPr>
            <a:endParaRPr lang="en-US"/>
          </a:p>
          <a:p>
            <a:pPr marL="171450" indent="-171450">
              <a:buFont typeface="Arial" panose="020B0604020202020204" pitchFamily="34" charset="0"/>
              <a:buChar char="•"/>
            </a:pPr>
            <a:r>
              <a:rPr lang="en-US"/>
              <a:t>Kofax focuses on the IA market.  Unlike other companies who are migrating in this direction, this has been our focus for several years</a:t>
            </a:r>
          </a:p>
          <a:p>
            <a:pPr marL="171450" indent="-171450">
              <a:buFont typeface="Arial" panose="020B0604020202020204" pitchFamily="34" charset="0"/>
              <a:buChar char="•"/>
            </a:pPr>
            <a:r>
              <a:rPr lang="en-US"/>
              <a:t>Customers trust us because we have extensive, proven expertise in the core IA technologies. Some of the companies in the “other software” category are bigger, but AI is an add-on to their primary business</a:t>
            </a:r>
          </a:p>
          <a:p>
            <a:pPr marL="171450" indent="-171450">
              <a:buFont typeface="Arial" panose="020B0604020202020204" pitchFamily="34" charset="0"/>
              <a:buChar char="•"/>
            </a:pPr>
            <a:r>
              <a:rPr lang="en-US"/>
              <a:t>Low code enables workflow creation and enablement of Citizen Developers – Enabling the innovators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5DF9D-701B-468E-ABE6-0589105991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23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This slide shows a more focused view than the previous slide.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Everest PEAK study is focused on IDP, which is at the core of document-intensive workflows</a:t>
            </a:r>
          </a:p>
          <a:p>
            <a:pPr marL="171450" indent="-171450">
              <a:buFont typeface="Arial" panose="020B0604020202020204" pitchFamily="34" charset="0"/>
              <a:buChar char="•"/>
            </a:pPr>
            <a:r>
              <a:rPr lang="en-US"/>
              <a:t>In this more focused report (compared to Forrester), Kofax is clearly a leader</a:t>
            </a:r>
          </a:p>
          <a:p>
            <a:pPr marL="171450" indent="-171450">
              <a:buFont typeface="Arial" panose="020B0604020202020204" pitchFamily="34" charset="0"/>
              <a:buChar char="•"/>
            </a:pPr>
            <a:r>
              <a:rPr lang="en-US"/>
              <a:t>Note that leaders also have complimentary technologies such as RPA, process mining, e-signature and workflows.  Kofax offers all of these in our IA platform</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Takeaway: In a study that aligns closely with document-intensive workflows, Kofax is a clear leader.</a:t>
            </a:r>
          </a:p>
        </p:txBody>
      </p:sp>
      <p:sp>
        <p:nvSpPr>
          <p:cNvPr id="4" name="Slide Number Placeholder 3"/>
          <p:cNvSpPr>
            <a:spLocks noGrp="1"/>
          </p:cNvSpPr>
          <p:nvPr>
            <p:ph type="sldNum" sz="quarter" idx="5"/>
          </p:nvPr>
        </p:nvSpPr>
        <p:spPr/>
        <p:txBody>
          <a:bodyPr/>
          <a:lstStyle/>
          <a:p>
            <a:fld id="{B12B2D96-F876-423F-9CD9-A07D6D8615FB}" type="slidenum">
              <a:rPr lang="en-US" smtClean="0"/>
              <a:t>5</a:t>
            </a:fld>
            <a:endParaRPr lang="en-US"/>
          </a:p>
        </p:txBody>
      </p:sp>
    </p:spTree>
    <p:extLst>
      <p:ext uri="{BB962C8B-B14F-4D97-AF65-F5344CB8AC3E}">
        <p14:creationId xmlns:p14="http://schemas.microsoft.com/office/powerpoint/2010/main" val="350778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87D6E9-5DD3-45AB-8092-B3C75CBC4910}" type="slidenum">
              <a:rPr lang="en-US" smtClean="0"/>
              <a:t>6</a:t>
            </a:fld>
            <a:endParaRPr lang="en-US"/>
          </a:p>
        </p:txBody>
      </p:sp>
    </p:spTree>
    <p:extLst>
      <p:ext uri="{BB962C8B-B14F-4D97-AF65-F5344CB8AC3E}">
        <p14:creationId xmlns:p14="http://schemas.microsoft.com/office/powerpoint/2010/main" val="1859689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930938" rtl="0" eaLnBrk="1" fontAlgn="auto" latinLnBrk="0" hangingPunct="1">
              <a:lnSpc>
                <a:spcPct val="100000"/>
              </a:lnSpc>
              <a:spcBef>
                <a:spcPts val="0"/>
              </a:spcBef>
              <a:spcAft>
                <a:spcPts val="0"/>
              </a:spcAft>
              <a:buClrTx/>
              <a:buSzTx/>
              <a:buFontTx/>
              <a:buNone/>
              <a:tabLst/>
              <a:defRPr/>
            </a:pPr>
            <a:r>
              <a:rPr lang="en-US" b="1"/>
              <a:t>AI and Cognitive Capture: </a:t>
            </a:r>
            <a:r>
              <a:rPr lang="en-US" b="0"/>
              <a:t>Expand AI beyond capture (fraud detection, trend analysis, intent detection, open predictive/adaptive engine)</a:t>
            </a:r>
          </a:p>
          <a:p>
            <a:pPr defTabSz="1930938">
              <a:defRPr/>
            </a:pPr>
            <a:br>
              <a:rPr lang="en-US" b="1"/>
            </a:br>
            <a:r>
              <a:rPr lang="en-US" b="1"/>
              <a:t>User Experience: </a:t>
            </a:r>
            <a:r>
              <a:rPr lang="en-US" b="0"/>
              <a:t>Empower the citizen developer through continued investment in low-code and intuitiveness of UI/UX</a:t>
            </a:r>
          </a:p>
          <a:p>
            <a:pPr marL="0" marR="0" lvl="0" indent="0" algn="l" defTabSz="1930938" rtl="0" eaLnBrk="1" fontAlgn="auto" latinLnBrk="0" hangingPunct="1">
              <a:lnSpc>
                <a:spcPct val="100000"/>
              </a:lnSpc>
              <a:spcBef>
                <a:spcPts val="0"/>
              </a:spcBef>
              <a:spcAft>
                <a:spcPts val="0"/>
              </a:spcAft>
              <a:buClrTx/>
              <a:buSzTx/>
              <a:buFontTx/>
              <a:buNone/>
              <a:tabLst/>
              <a:defRPr/>
            </a:pPr>
            <a:br>
              <a:rPr lang="en-US" b="1"/>
            </a:br>
            <a:r>
              <a:rPr lang="en-US" b="1"/>
              <a:t>Digital workflow: </a:t>
            </a:r>
            <a:r>
              <a:rPr lang="en-US"/>
              <a:t>To deploy the transformation initiatives at scale, enterprises need to overcome siloed operations and better manage the interplay between various systems – resulting in increased demand for process orchestration solutions.</a:t>
            </a:r>
            <a:br>
              <a:rPr lang="en-US"/>
            </a:br>
            <a:r>
              <a:rPr lang="en-US"/>
              <a:t>Due to COVID, enterprises are looking for faster deployments, which has led process orchestration providers to accelerate the deployment of prebuilt function, vertical, and technology-specific packaged solutions.</a:t>
            </a:r>
            <a:endParaRPr lang="en-US" b="1"/>
          </a:p>
          <a:p>
            <a:pPr marL="0" marR="0" lvl="0" indent="0" algn="l" defTabSz="1930938" rtl="0" eaLnBrk="1" fontAlgn="auto" latinLnBrk="0" hangingPunct="1">
              <a:lnSpc>
                <a:spcPct val="100000"/>
              </a:lnSpc>
              <a:spcBef>
                <a:spcPts val="0"/>
              </a:spcBef>
              <a:spcAft>
                <a:spcPts val="0"/>
              </a:spcAft>
              <a:buClrTx/>
              <a:buSzTx/>
              <a:buFontTx/>
              <a:buNone/>
              <a:tabLst/>
              <a:defRPr/>
            </a:pPr>
            <a:br>
              <a:rPr lang="en-US" b="1"/>
            </a:br>
            <a:r>
              <a:rPr lang="en-US" b="1"/>
              <a:t>Integrated Cloud Platform:</a:t>
            </a:r>
            <a:r>
              <a:rPr lang="en-US" b="0"/>
              <a:t> </a:t>
            </a:r>
            <a:r>
              <a:rPr lang="en-US"/>
              <a:t>Cloud-based deployments are gaining traction due to their scalable architecture, easier accessibility, reduced overhead investment and lower cost and effort of infrastructure management.</a:t>
            </a:r>
            <a:br>
              <a:rPr lang="en-US"/>
            </a:br>
            <a:r>
              <a:rPr lang="en-US" b="0"/>
              <a:t>Lead with modern, cloud-centric architecture and support structure</a:t>
            </a:r>
          </a:p>
          <a:p>
            <a:pPr defTabSz="1930938">
              <a:defRPr/>
            </a:pPr>
            <a:endParaRPr lang="en-US"/>
          </a:p>
          <a:p>
            <a:pPr defTabSz="1930938">
              <a:defRPr/>
            </a:pPr>
            <a:endParaRPr lang="en-US" b="0"/>
          </a:p>
          <a:p>
            <a:pPr marL="0" marR="0" lvl="0" indent="0" algn="l" defTabSz="1930938" rtl="0" eaLnBrk="1" fontAlgn="auto" latinLnBrk="0" hangingPunct="1">
              <a:lnSpc>
                <a:spcPct val="100000"/>
              </a:lnSpc>
              <a:spcBef>
                <a:spcPts val="0"/>
              </a:spcBef>
              <a:spcAft>
                <a:spcPts val="0"/>
              </a:spcAft>
              <a:buClrTx/>
              <a:buSzTx/>
              <a:buFontTx/>
              <a:buNone/>
              <a:tabLst/>
              <a:defRPr/>
            </a:pPr>
            <a:r>
              <a:rPr lang="en-US" b="0"/>
              <a:t>Our secret sauce = Capture + RPA + SignDoc + BPM + AI all from one company to truly drive end to end digital transformation</a:t>
            </a:r>
          </a:p>
          <a:p>
            <a:pPr defTabSz="1930938">
              <a:defRPr/>
            </a:pPr>
            <a:endParaRPr lang="en-US" b="1"/>
          </a:p>
        </p:txBody>
      </p:sp>
      <p:sp>
        <p:nvSpPr>
          <p:cNvPr id="4" name="Slide Number Placeholder 3"/>
          <p:cNvSpPr>
            <a:spLocks noGrp="1"/>
          </p:cNvSpPr>
          <p:nvPr>
            <p:ph type="sldNum" sz="quarter" idx="5"/>
          </p:nvPr>
        </p:nvSpPr>
        <p:spPr/>
        <p:txBody>
          <a:bodyPr/>
          <a:lstStyle/>
          <a:p>
            <a:fld id="{AE87D6E9-5DD3-45AB-8092-B3C75CBC4910}" type="slidenum">
              <a:rPr lang="en-US" smtClean="0"/>
              <a:t>7</a:t>
            </a:fld>
            <a:endParaRPr lang="en-US"/>
          </a:p>
        </p:txBody>
      </p:sp>
    </p:spTree>
    <p:extLst>
      <p:ext uri="{BB962C8B-B14F-4D97-AF65-F5344CB8AC3E}">
        <p14:creationId xmlns:p14="http://schemas.microsoft.com/office/powerpoint/2010/main" val="59555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Kofax helps businesses and companies communicate with each other via any method.</a:t>
            </a:r>
          </a:p>
          <a:p>
            <a:r>
              <a:rPr lang="en-GB" dirty="0"/>
              <a:t>Kofax Transformation is what </a:t>
            </a:r>
            <a:r>
              <a:rPr lang="en-GB" b="1" dirty="0"/>
              <a:t>understands the message.</a:t>
            </a:r>
          </a:p>
          <a:p>
            <a:r>
              <a:rPr lang="en-GB" dirty="0"/>
              <a:t>Kofax’ other solutions </a:t>
            </a:r>
            <a:r>
              <a:rPr lang="en-GB" b="1" dirty="0"/>
              <a:t>capture, KTA, </a:t>
            </a:r>
            <a:r>
              <a:rPr lang="en-GB" b="1" dirty="0" err="1"/>
              <a:t>Printix</a:t>
            </a:r>
            <a:r>
              <a:rPr lang="en-GB" b="1" dirty="0"/>
              <a:t>, MFD, Mobile, RPA</a:t>
            </a:r>
            <a:r>
              <a:rPr lang="en-GB" dirty="0"/>
              <a:t> are all infrastructure to transfer messages, but they don’t understand the message.</a:t>
            </a:r>
          </a:p>
          <a:p>
            <a:r>
              <a:rPr lang="en-GB" dirty="0"/>
              <a:t>Understanding the message is Kofax’ real value.</a:t>
            </a:r>
          </a:p>
          <a:p>
            <a:r>
              <a:rPr lang="en-GB" dirty="0"/>
              <a:t>To turn your 6 figure deal to a 7 figure deal, make it one that understands the message.</a:t>
            </a:r>
            <a:endParaRPr lang="en-AU" dirty="0"/>
          </a:p>
        </p:txBody>
      </p:sp>
      <p:sp>
        <p:nvSpPr>
          <p:cNvPr id="4" name="Slide Number Placeholder 3"/>
          <p:cNvSpPr>
            <a:spLocks noGrp="1"/>
          </p:cNvSpPr>
          <p:nvPr>
            <p:ph type="sldNum" sz="quarter" idx="5"/>
          </p:nvPr>
        </p:nvSpPr>
        <p:spPr/>
        <p:txBody>
          <a:bodyPr/>
          <a:lstStyle/>
          <a:p>
            <a:fld id="{ACCE4FB7-9116-4243-8DD5-45E992F274EB}" type="slidenum">
              <a:rPr lang="en-AU" smtClean="0"/>
              <a:t>8</a:t>
            </a:fld>
            <a:endParaRPr lang="en-AU"/>
          </a:p>
        </p:txBody>
      </p:sp>
    </p:spTree>
    <p:extLst>
      <p:ext uri="{BB962C8B-B14F-4D97-AF65-F5344CB8AC3E}">
        <p14:creationId xmlns:p14="http://schemas.microsoft.com/office/powerpoint/2010/main" val="2179227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Reading= OCR = intelligence of a 4 year old child.</a:t>
            </a:r>
          </a:p>
          <a:p>
            <a:r>
              <a:rPr lang="en-AU" b="1" dirty="0"/>
              <a:t>General knowledge (about documents and the world)</a:t>
            </a:r>
            <a:r>
              <a:rPr lang="en-AU" dirty="0"/>
              <a:t>= city names, zips codes, mathematics, languages, spelling, </a:t>
            </a:r>
            <a:r>
              <a:rPr lang="en-AU" sz="1200" kern="1200" dirty="0">
                <a:solidFill>
                  <a:schemeClr val="tx1"/>
                </a:solidFill>
                <a:effectLst/>
                <a:latin typeface="+mn-lt"/>
                <a:ea typeface="+mn-ea"/>
                <a:cs typeface="+mn-cs"/>
              </a:rPr>
              <a:t>month names, common occupations.</a:t>
            </a:r>
          </a:p>
          <a:p>
            <a:r>
              <a:rPr lang="en-AU" sz="1200" kern="1200" dirty="0">
                <a:solidFill>
                  <a:schemeClr val="tx1"/>
                </a:solidFill>
                <a:effectLst/>
                <a:latin typeface="+mn-lt"/>
                <a:ea typeface="+mn-ea"/>
                <a:cs typeface="+mn-cs"/>
              </a:rPr>
              <a:t>The words “date” and “Datum” often appear to the left of a date.</a:t>
            </a:r>
          </a:p>
          <a:p>
            <a:r>
              <a:rPr lang="en-AU" sz="1200" kern="1200" dirty="0">
                <a:solidFill>
                  <a:schemeClr val="tx1"/>
                </a:solidFill>
                <a:effectLst/>
                <a:latin typeface="+mn-lt"/>
                <a:ea typeface="+mn-ea"/>
                <a:cs typeface="+mn-cs"/>
              </a:rPr>
              <a:t>One Third of Americans share only 1000 family names – Smith, Johnson, Williams, Brown, Jones, Miller, Davis, Garcia, Rodriguez.</a:t>
            </a:r>
          </a:p>
          <a:p>
            <a:r>
              <a:rPr lang="en-AU" sz="1200" kern="1200" dirty="0">
                <a:solidFill>
                  <a:schemeClr val="tx1"/>
                </a:solidFill>
                <a:effectLst/>
                <a:latin typeface="+mn-lt"/>
                <a:ea typeface="+mn-ea"/>
                <a:cs typeface="+mn-cs"/>
              </a:rPr>
              <a:t>Robots are good at getting general knowledge about the world.</a:t>
            </a:r>
          </a:p>
          <a:p>
            <a:r>
              <a:rPr lang="en-AU" sz="1200" b="1" kern="1200" dirty="0">
                <a:solidFill>
                  <a:schemeClr val="tx1"/>
                </a:solidFill>
                <a:effectLst/>
                <a:latin typeface="+mn-lt"/>
                <a:ea typeface="+mn-ea"/>
                <a:cs typeface="+mn-cs"/>
              </a:rPr>
              <a:t>Specific knowledge (about this document) = </a:t>
            </a:r>
            <a:r>
              <a:rPr lang="en-AU" sz="1200" kern="1200" dirty="0">
                <a:solidFill>
                  <a:schemeClr val="tx1"/>
                </a:solidFill>
                <a:effectLst/>
                <a:latin typeface="+mn-lt"/>
                <a:ea typeface="+mn-ea"/>
                <a:cs typeface="+mn-cs"/>
              </a:rPr>
              <a:t>the address and date of birth of every customer. Database of recent orders. This document always has the date in top left corner.</a:t>
            </a:r>
          </a:p>
          <a:p>
            <a:r>
              <a:rPr lang="en-AU" sz="1200" b="1" kern="1200" dirty="0">
                <a:solidFill>
                  <a:schemeClr val="tx1"/>
                </a:solidFill>
                <a:effectLst/>
                <a:latin typeface="+mn-lt"/>
                <a:ea typeface="+mn-ea"/>
                <a:cs typeface="+mn-cs"/>
              </a:rPr>
              <a:t>Learning by observing</a:t>
            </a:r>
            <a:r>
              <a:rPr lang="en-AU" sz="1200" b="0" kern="1200" dirty="0">
                <a:solidFill>
                  <a:schemeClr val="tx1"/>
                </a:solidFill>
                <a:effectLst/>
                <a:latin typeface="+mn-lt"/>
                <a:ea typeface="+mn-ea"/>
                <a:cs typeface="+mn-cs"/>
              </a:rPr>
              <a:t>= gaining general and specific knowledge.</a:t>
            </a:r>
            <a:endParaRPr lang="en-AU" sz="1200" b="1"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1AF1E1C8-C190-4D20-95EA-D3E5324C06CF}" type="slidenum">
              <a:rPr lang="en-US" smtClean="0"/>
              <a:t>9</a:t>
            </a:fld>
            <a:endParaRPr lang="en-US" dirty="0"/>
          </a:p>
        </p:txBody>
      </p:sp>
    </p:spTree>
    <p:extLst>
      <p:ext uri="{BB962C8B-B14F-4D97-AF65-F5344CB8AC3E}">
        <p14:creationId xmlns:p14="http://schemas.microsoft.com/office/powerpoint/2010/main" val="67973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KT solutions build wonderful collaboration between humans and robots. Robots always support humans, never replace them. This picture describes in great detail what we are doing with Kofax Transformation – always putting the human in the </a:t>
            </a:r>
            <a:r>
              <a:rPr lang="en-GB" dirty="0" err="1"/>
              <a:t>center</a:t>
            </a:r>
            <a:r>
              <a:rPr lang="en-GB" dirty="0"/>
              <a:t> and in control, with human hands on the keyboard.  The human never gives control to the robot and the human remains always responsible. We do not let AI make decisions about human lives – only humans can do that.</a:t>
            </a:r>
            <a:endParaRPr lang="en-GB" b="0" i="0" dirty="0"/>
          </a:p>
        </p:txBody>
      </p:sp>
      <p:sp>
        <p:nvSpPr>
          <p:cNvPr id="4" name="Slide Number Placeholder 3"/>
          <p:cNvSpPr>
            <a:spLocks noGrp="1"/>
          </p:cNvSpPr>
          <p:nvPr>
            <p:ph type="sldNum" sz="quarter" idx="10"/>
          </p:nvPr>
        </p:nvSpPr>
        <p:spPr/>
        <p:txBody>
          <a:bodyPr/>
          <a:lstStyle/>
          <a:p>
            <a:fld id="{00BCC06A-4900-4DEF-A9DD-8AF8DEE5D95D}" type="slidenum">
              <a:rPr lang="en-US" smtClean="0"/>
              <a:t>10</a:t>
            </a:fld>
            <a:endParaRPr lang="en-US" dirty="0"/>
          </a:p>
        </p:txBody>
      </p:sp>
    </p:spTree>
    <p:extLst>
      <p:ext uri="{BB962C8B-B14F-4D97-AF65-F5344CB8AC3E}">
        <p14:creationId xmlns:p14="http://schemas.microsoft.com/office/powerpoint/2010/main" val="3137105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1"/>
        </a:solidFill>
        <a:effectLst/>
      </p:bgPr>
    </p:bg>
    <p:spTree>
      <p:nvGrpSpPr>
        <p:cNvPr id="1" name=""/>
        <p:cNvGrpSpPr/>
        <p:nvPr/>
      </p:nvGrpSpPr>
      <p:grpSpPr>
        <a:xfrm>
          <a:off x="0" y="0"/>
          <a:ext cx="0" cy="0"/>
          <a:chOff x="0" y="0"/>
          <a:chExt cx="0" cy="0"/>
        </a:xfrm>
      </p:grpSpPr>
      <p:pic>
        <p:nvPicPr>
          <p:cNvPr id="6" name="Picture 9">
            <a:extLst>
              <a:ext uri="{FF2B5EF4-FFF2-40B4-BE49-F238E27FC236}">
                <a16:creationId xmlns:a16="http://schemas.microsoft.com/office/drawing/2014/main" id="{D9CD3624-3C26-40A1-A9F7-FBF4D1A17DF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DF73794-FEAF-4090-AD61-5998EA840B07}"/>
              </a:ext>
            </a:extLst>
          </p:cNvPr>
          <p:cNvSpPr/>
          <p:nvPr/>
        </p:nvSpPr>
        <p:spPr>
          <a:xfrm>
            <a:off x="0" y="5399088"/>
            <a:ext cx="12192000" cy="1458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54">
              <a:cs typeface="Arial" panose="020B0604020202020204" pitchFamily="34" charset="0"/>
            </a:endParaRPr>
          </a:p>
        </p:txBody>
      </p:sp>
      <p:pic>
        <p:nvPicPr>
          <p:cNvPr id="8" name="Picture 7">
            <a:extLst>
              <a:ext uri="{FF2B5EF4-FFF2-40B4-BE49-F238E27FC236}">
                <a16:creationId xmlns:a16="http://schemas.microsoft.com/office/drawing/2014/main" id="{9541DC05-54B7-4B9D-AAC8-8C8BB8F1BB8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53000" y="627063"/>
            <a:ext cx="2286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a:extLst>
              <a:ext uri="{FF2B5EF4-FFF2-40B4-BE49-F238E27FC236}">
                <a16:creationId xmlns:a16="http://schemas.microsoft.com/office/drawing/2014/main" id="{4AC2123B-C4A0-4768-8A63-D2628F4DD9B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994775" y="5861050"/>
            <a:ext cx="26511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2A3ECD6-F9BB-4F46-9B7D-7B6548092FE1}"/>
              </a:ext>
            </a:extLst>
          </p:cNvPr>
          <p:cNvSpPr txBox="1"/>
          <p:nvPr/>
        </p:nvSpPr>
        <p:spPr>
          <a:xfrm>
            <a:off x="7167563" y="6567488"/>
            <a:ext cx="4983162" cy="2286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fontAlgn="auto">
              <a:spcBef>
                <a:spcPts val="0"/>
              </a:spcBef>
              <a:spcAft>
                <a:spcPts val="0"/>
              </a:spcAft>
              <a:defRPr/>
            </a:pPr>
            <a:r>
              <a:rPr lang="en-US" sz="900" dirty="0">
                <a:solidFill>
                  <a:schemeClr val="bg2">
                    <a:lumMod val="75000"/>
                  </a:schemeClr>
                </a:solidFill>
                <a:cs typeface="Arial" panose="020B0604020202020204" pitchFamily="34" charset="0"/>
              </a:rPr>
              <a:t>Proprietary and Confidential © </a:t>
            </a:r>
            <a:fld id="{EF7ED1B2-75B3-4A6E-A618-5629450273D8}" type="datetimeyyyy">
              <a:rPr lang="en-US" sz="900" smtClean="0">
                <a:solidFill>
                  <a:schemeClr val="bg2">
                    <a:lumMod val="75000"/>
                  </a:schemeClr>
                </a:solidFill>
                <a:cs typeface="Arial" panose="020B0604020202020204" pitchFamily="34" charset="0"/>
              </a:rPr>
              <a:pPr/>
              <a:t>2022</a:t>
            </a:fld>
            <a:r>
              <a:rPr lang="en-US" sz="900" dirty="0">
                <a:solidFill>
                  <a:schemeClr val="bg2">
                    <a:lumMod val="75000"/>
                  </a:schemeClr>
                </a:solidFill>
                <a:cs typeface="Arial" panose="020B0604020202020204" pitchFamily="34" charset="0"/>
              </a:rPr>
              <a:t> Kofax. All rights reserved.</a:t>
            </a:r>
          </a:p>
        </p:txBody>
      </p:sp>
      <p:sp>
        <p:nvSpPr>
          <p:cNvPr id="12" name="Text Placeholder 19"/>
          <p:cNvSpPr>
            <a:spLocks noGrp="1"/>
          </p:cNvSpPr>
          <p:nvPr>
            <p:ph type="body" sz="quarter" idx="15"/>
          </p:nvPr>
        </p:nvSpPr>
        <p:spPr>
          <a:xfrm>
            <a:off x="679371" y="5694503"/>
            <a:ext cx="7502858" cy="310238"/>
          </a:xfrm>
          <a:prstGeom prst="rect">
            <a:avLst/>
          </a:prstGeom>
        </p:spPr>
        <p:txBody>
          <a:bodyPr>
            <a:noAutofit/>
          </a:bodyPr>
          <a:lstStyle>
            <a:lvl1pPr marL="0" indent="0">
              <a:buNone/>
              <a:defRPr lang="en-US" sz="1800" b="1" i="0" kern="1200" cap="none" baseline="0" dirty="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a:t>Click to edit Master text styles</a:t>
            </a:r>
          </a:p>
        </p:txBody>
      </p:sp>
      <p:sp>
        <p:nvSpPr>
          <p:cNvPr id="13" name="Text Placeholder 22"/>
          <p:cNvSpPr>
            <a:spLocks noGrp="1"/>
          </p:cNvSpPr>
          <p:nvPr>
            <p:ph type="body" sz="quarter" idx="16"/>
          </p:nvPr>
        </p:nvSpPr>
        <p:spPr>
          <a:xfrm>
            <a:off x="679369" y="6037408"/>
            <a:ext cx="7502859" cy="553998"/>
          </a:xfrm>
          <a:prstGeom prst="rect">
            <a:avLst/>
          </a:prstGeom>
        </p:spPr>
        <p:txBody>
          <a:bodyPr>
            <a:noAutofit/>
          </a:bodyPr>
          <a:lstStyle>
            <a:lvl1pPr marL="0" indent="0">
              <a:lnSpc>
                <a:spcPct val="100000"/>
              </a:lnSpc>
              <a:spcBef>
                <a:spcPts val="0"/>
              </a:spcBef>
              <a:buNone/>
              <a:defRPr lang="en-US" sz="16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a:t>Click to edit Master text styles</a:t>
            </a:r>
          </a:p>
        </p:txBody>
      </p:sp>
      <p:sp>
        <p:nvSpPr>
          <p:cNvPr id="18" name="Title 1"/>
          <p:cNvSpPr>
            <a:spLocks noGrp="1"/>
          </p:cNvSpPr>
          <p:nvPr>
            <p:ph type="ctrTitle"/>
          </p:nvPr>
        </p:nvSpPr>
        <p:spPr>
          <a:xfrm>
            <a:off x="679369" y="1835847"/>
            <a:ext cx="10833262" cy="2332320"/>
          </a:xfrm>
        </p:spPr>
        <p:txBody>
          <a:bodyPr anchor="b">
            <a:noAutofit/>
          </a:bodyPr>
          <a:lstStyle>
            <a:lvl1pPr algn="ctr">
              <a:defRPr sz="4500" cap="none" baseline="0">
                <a:solidFill>
                  <a:schemeClr val="accent4"/>
                </a:solidFill>
                <a:effectLst>
                  <a:outerShdw blurRad="190500" algn="ctr" rotWithShape="0">
                    <a:schemeClr val="accent5">
                      <a:alpha val="40000"/>
                    </a:schemeClr>
                  </a:outerShdw>
                </a:effectLst>
              </a:defRPr>
            </a:lvl1pPr>
          </a:lstStyle>
          <a:p>
            <a:r>
              <a:rPr lang="en-US"/>
              <a:t>Click to edit Master title style</a:t>
            </a:r>
          </a:p>
        </p:txBody>
      </p:sp>
      <p:sp>
        <p:nvSpPr>
          <p:cNvPr id="19" name="Subtitle 2"/>
          <p:cNvSpPr>
            <a:spLocks noGrp="1"/>
          </p:cNvSpPr>
          <p:nvPr>
            <p:ph type="subTitle" idx="1"/>
          </p:nvPr>
        </p:nvSpPr>
        <p:spPr>
          <a:xfrm>
            <a:off x="679369" y="4308986"/>
            <a:ext cx="10833262" cy="954434"/>
          </a:xfrm>
          <a:prstGeom prst="rect">
            <a:avLst/>
          </a:prstGeom>
        </p:spPr>
        <p:txBody>
          <a:bodyPr>
            <a:noAutofit/>
          </a:bodyPr>
          <a:lstStyle>
            <a:lvl1pPr marL="0" indent="0" algn="ctr">
              <a:buNone/>
              <a:defRPr sz="2400">
                <a:solidFill>
                  <a:schemeClr val="bg2"/>
                </a:solidFill>
                <a:effectLst>
                  <a:outerShdw blurRad="190500" algn="ctr" rotWithShape="0">
                    <a:schemeClr val="accent5">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lide Number Placeholder 6">
            <a:extLst>
              <a:ext uri="{FF2B5EF4-FFF2-40B4-BE49-F238E27FC236}">
                <a16:creationId xmlns:a16="http://schemas.microsoft.com/office/drawing/2014/main" id="{A8506A71-98E8-4D17-A0E0-CC6770A488EB}"/>
              </a:ext>
            </a:extLst>
          </p:cNvPr>
          <p:cNvSpPr>
            <a:spLocks noGrp="1"/>
          </p:cNvSpPr>
          <p:nvPr>
            <p:ph type="sldNum" sz="quarter" idx="17"/>
          </p:nvPr>
        </p:nvSpPr>
        <p:spPr>
          <a:xfrm>
            <a:off x="11326813" y="6356350"/>
            <a:ext cx="612775" cy="365125"/>
          </a:xfrm>
          <a:prstGeom prst="rect">
            <a:avLst/>
          </a:prstGeom>
        </p:spPr>
        <p:txBody>
          <a:bodyPr/>
          <a:lstStyle>
            <a:lvl1pPr eaLnBrk="1" fontAlgn="auto" hangingPunct="1">
              <a:spcBef>
                <a:spcPts val="0"/>
              </a:spcBef>
              <a:spcAft>
                <a:spcPts val="0"/>
              </a:spcAft>
              <a:defRPr>
                <a:latin typeface="+mn-lt"/>
              </a:defRPr>
            </a:lvl1pPr>
          </a:lstStyle>
          <a:p>
            <a:fld id="{DFBDA34B-586E-4F3C-B31B-85FA5A5637A7}" type="slidenum">
              <a:rPr lang="en-AU" smtClean="0"/>
              <a:t>‹#›</a:t>
            </a:fld>
            <a:endParaRPr lang="en-AU"/>
          </a:p>
        </p:txBody>
      </p:sp>
    </p:spTree>
    <p:custDataLst>
      <p:tags r:id="rId1"/>
    </p:custDataLst>
    <p:extLst>
      <p:ext uri="{BB962C8B-B14F-4D97-AF65-F5344CB8AC3E}">
        <p14:creationId xmlns:p14="http://schemas.microsoft.com/office/powerpoint/2010/main" val="22038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750917"/>
          </a:xfrm>
        </p:spPr>
        <p:txBody>
          <a:bodyPr>
            <a:noAutofit/>
          </a:bodyPr>
          <a:lstStyle/>
          <a:p>
            <a:r>
              <a:rPr lang="en-US"/>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151725ED-AB00-4B02-A764-80C23BBB66A4}" type="slidenum">
              <a:rPr lang="en-US" smtClean="0"/>
              <a:pPr/>
              <a:t>‹#›</a:t>
            </a:fld>
            <a:endParaRPr lang="en-US"/>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userDrawn="1"/>
        </p:nvPicPr>
        <p:blipFill>
          <a:blip r:embed="rId2"/>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a:t>Section Title</a:t>
            </a:r>
          </a:p>
        </p:txBody>
      </p:sp>
    </p:spTree>
    <p:extLst>
      <p:ext uri="{BB962C8B-B14F-4D97-AF65-F5344CB8AC3E}">
        <p14:creationId xmlns:p14="http://schemas.microsoft.com/office/powerpoint/2010/main" val="81432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 4 ICONS">
    <p:spTree>
      <p:nvGrpSpPr>
        <p:cNvPr id="1" name=""/>
        <p:cNvGrpSpPr/>
        <p:nvPr/>
      </p:nvGrpSpPr>
      <p:grpSpPr>
        <a:xfrm>
          <a:off x="0" y="0"/>
          <a:ext cx="0" cy="0"/>
          <a:chOff x="0" y="0"/>
          <a:chExt cx="0" cy="0"/>
        </a:xfrm>
      </p:grpSpPr>
      <p:sp>
        <p:nvSpPr>
          <p:cNvPr id="38" name="Text Placeholder 54">
            <a:extLst>
              <a:ext uri="{FF2B5EF4-FFF2-40B4-BE49-F238E27FC236}">
                <a16:creationId xmlns:a16="http://schemas.microsoft.com/office/drawing/2014/main" id="{ECFD1948-DE55-4968-900D-9CAADD2605B2}"/>
              </a:ext>
            </a:extLst>
          </p:cNvPr>
          <p:cNvSpPr>
            <a:spLocks noGrp="1"/>
          </p:cNvSpPr>
          <p:nvPr>
            <p:ph type="body" sz="quarter" idx="44"/>
          </p:nvPr>
        </p:nvSpPr>
        <p:spPr>
          <a:xfrm>
            <a:off x="3993245" y="2095500"/>
            <a:ext cx="1322387" cy="1323975"/>
          </a:xfrm>
          <a:prstGeom prst="ellipse">
            <a:avLst/>
          </a:prstGeom>
          <a:solidFill>
            <a:schemeClr val="accent1"/>
          </a:solidFill>
        </p:spPr>
        <p:txBody>
          <a:bodyPr>
            <a:noAutofit/>
          </a:bodyPr>
          <a:lstStyle>
            <a:lvl1pPr marL="45720" indent="0">
              <a:buNone/>
              <a:defRPr sz="100">
                <a:noFill/>
              </a:defRPr>
            </a:lvl1pPr>
            <a:lvl2pPr marL="320040" indent="0">
              <a:buNone/>
              <a:defRPr sz="100">
                <a:noFill/>
              </a:defRPr>
            </a:lvl2pPr>
            <a:lvl3pPr marL="685800" indent="0">
              <a:buNone/>
              <a:defRPr sz="100">
                <a:noFill/>
              </a:defRPr>
            </a:lvl3pPr>
            <a:lvl4pPr marL="1051560" indent="0">
              <a:buNone/>
              <a:defRPr sz="100">
                <a:noFill/>
              </a:defRPr>
            </a:lvl4pPr>
            <a:lvl5pPr marL="1417320" indent="0">
              <a:buNone/>
              <a:defRPr sz="100">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4">
            <a:extLst>
              <a:ext uri="{FF2B5EF4-FFF2-40B4-BE49-F238E27FC236}">
                <a16:creationId xmlns:a16="http://schemas.microsoft.com/office/drawing/2014/main" id="{DAAAEECD-EA0C-4B0A-8363-8398EA53EF9B}"/>
              </a:ext>
            </a:extLst>
          </p:cNvPr>
          <p:cNvSpPr>
            <a:spLocks noGrp="1"/>
          </p:cNvSpPr>
          <p:nvPr>
            <p:ph type="body" sz="quarter" idx="45"/>
          </p:nvPr>
        </p:nvSpPr>
        <p:spPr>
          <a:xfrm>
            <a:off x="6732383" y="2095500"/>
            <a:ext cx="1322387" cy="1323975"/>
          </a:xfrm>
          <a:prstGeom prst="ellipse">
            <a:avLst/>
          </a:prstGeom>
          <a:solidFill>
            <a:schemeClr val="accent1"/>
          </a:solidFill>
        </p:spPr>
        <p:txBody>
          <a:bodyPr>
            <a:noAutofit/>
          </a:bodyPr>
          <a:lstStyle>
            <a:lvl1pPr marL="45720" indent="0">
              <a:buNone/>
              <a:defRPr sz="100">
                <a:noFill/>
              </a:defRPr>
            </a:lvl1pPr>
            <a:lvl2pPr marL="320040" indent="0">
              <a:buNone/>
              <a:defRPr sz="100">
                <a:noFill/>
              </a:defRPr>
            </a:lvl2pPr>
            <a:lvl3pPr marL="685800" indent="0">
              <a:buNone/>
              <a:defRPr sz="100">
                <a:noFill/>
              </a:defRPr>
            </a:lvl3pPr>
            <a:lvl4pPr marL="1051560" indent="0">
              <a:buNone/>
              <a:defRPr sz="100">
                <a:noFill/>
              </a:defRPr>
            </a:lvl4pPr>
            <a:lvl5pPr marL="1417320" indent="0">
              <a:buNone/>
              <a:defRPr sz="100">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4">
            <a:extLst>
              <a:ext uri="{FF2B5EF4-FFF2-40B4-BE49-F238E27FC236}">
                <a16:creationId xmlns:a16="http://schemas.microsoft.com/office/drawing/2014/main" id="{9D919C51-BDC5-4A52-9177-28445AD3B94C}"/>
              </a:ext>
            </a:extLst>
          </p:cNvPr>
          <p:cNvSpPr>
            <a:spLocks noGrp="1"/>
          </p:cNvSpPr>
          <p:nvPr>
            <p:ph type="body" sz="quarter" idx="46"/>
          </p:nvPr>
        </p:nvSpPr>
        <p:spPr>
          <a:xfrm>
            <a:off x="9470126" y="2095500"/>
            <a:ext cx="1322387" cy="1323975"/>
          </a:xfrm>
          <a:prstGeom prst="ellipse">
            <a:avLst/>
          </a:prstGeom>
          <a:solidFill>
            <a:schemeClr val="accent1"/>
          </a:solidFill>
        </p:spPr>
        <p:txBody>
          <a:bodyPr>
            <a:noAutofit/>
          </a:bodyPr>
          <a:lstStyle>
            <a:lvl1pPr marL="45720" indent="0">
              <a:buNone/>
              <a:defRPr sz="100">
                <a:noFill/>
              </a:defRPr>
            </a:lvl1pPr>
            <a:lvl2pPr marL="320040" indent="0">
              <a:buNone/>
              <a:defRPr sz="100">
                <a:noFill/>
              </a:defRPr>
            </a:lvl2pPr>
            <a:lvl3pPr marL="685800" indent="0">
              <a:buNone/>
              <a:defRPr sz="100">
                <a:noFill/>
              </a:defRPr>
            </a:lvl3pPr>
            <a:lvl4pPr marL="1051560" indent="0">
              <a:buNone/>
              <a:defRPr sz="100">
                <a:noFill/>
              </a:defRPr>
            </a:lvl4pPr>
            <a:lvl5pPr marL="1417320" indent="0">
              <a:buNone/>
              <a:defRPr sz="100">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 Placeholder 54">
            <a:extLst>
              <a:ext uri="{FF2B5EF4-FFF2-40B4-BE49-F238E27FC236}">
                <a16:creationId xmlns:a16="http://schemas.microsoft.com/office/drawing/2014/main" id="{04BFB610-55DF-4F02-8101-E382C2AD837E}"/>
              </a:ext>
            </a:extLst>
          </p:cNvPr>
          <p:cNvSpPr>
            <a:spLocks noGrp="1"/>
          </p:cNvSpPr>
          <p:nvPr>
            <p:ph type="body" sz="quarter" idx="43"/>
          </p:nvPr>
        </p:nvSpPr>
        <p:spPr>
          <a:xfrm>
            <a:off x="1255501" y="2095500"/>
            <a:ext cx="1322387" cy="1323975"/>
          </a:xfrm>
          <a:prstGeom prst="ellipse">
            <a:avLst/>
          </a:prstGeom>
          <a:solidFill>
            <a:schemeClr val="accent1"/>
          </a:solidFill>
        </p:spPr>
        <p:txBody>
          <a:bodyPr>
            <a:noAutofit/>
          </a:bodyPr>
          <a:lstStyle>
            <a:lvl1pPr marL="45720" indent="0">
              <a:buNone/>
              <a:defRPr sz="100">
                <a:noFill/>
              </a:defRPr>
            </a:lvl1pPr>
            <a:lvl2pPr marL="320040" indent="0">
              <a:buNone/>
              <a:defRPr sz="100">
                <a:noFill/>
              </a:defRPr>
            </a:lvl2pPr>
            <a:lvl3pPr marL="685800" indent="0">
              <a:buNone/>
              <a:defRPr sz="100">
                <a:noFill/>
              </a:defRPr>
            </a:lvl3pPr>
            <a:lvl4pPr marL="1051560" indent="0">
              <a:buNone/>
              <a:defRPr sz="100">
                <a:noFill/>
              </a:defRPr>
            </a:lvl4pPr>
            <a:lvl5pPr marL="1417320" indent="0">
              <a:buNone/>
              <a:defRPr sz="100">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p:txBody>
          <a:bodyPr>
            <a:noAutofit/>
          </a:bodyPr>
          <a:lstStyle>
            <a:lvl1pPr>
              <a:defRPr/>
            </a:lvl1pPr>
          </a:lstStyle>
          <a:p>
            <a:r>
              <a:rPr lang="en-US"/>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151725ED-AB00-4B02-A764-80C23BBB66A4}" type="slidenum">
              <a:rPr lang="en-US" smtClean="0"/>
              <a:t>‹#›</a:t>
            </a:fld>
            <a:endParaRPr lang="en-US"/>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userDrawn="1"/>
        </p:nvPicPr>
        <p:blipFill>
          <a:blip r:embed="rId2"/>
          <a:stretch>
            <a:fillRect/>
          </a:stretch>
        </p:blipFill>
        <p:spPr>
          <a:xfrm>
            <a:off x="199155" y="624204"/>
            <a:ext cx="604704" cy="279044"/>
          </a:xfrm>
          <a:prstGeom prst="rect">
            <a:avLst/>
          </a:prstGeom>
          <a:noFill/>
          <a:ln w="9525">
            <a:noFill/>
          </a:ln>
        </p:spPr>
      </p:pic>
      <p:sp>
        <p:nvSpPr>
          <p:cNvPr id="10" name="Text Placeholder 3">
            <a:extLst>
              <a:ext uri="{FF2B5EF4-FFF2-40B4-BE49-F238E27FC236}">
                <a16:creationId xmlns:a16="http://schemas.microsoft.com/office/drawing/2014/main" id="{2A90FFA6-53E7-434A-97E0-F0E0E05D7B07}"/>
              </a:ext>
            </a:extLst>
          </p:cNvPr>
          <p:cNvSpPr>
            <a:spLocks noGrp="1"/>
          </p:cNvSpPr>
          <p:nvPr>
            <p:ph type="body" sz="quarter" idx="12" hasCustomPrompt="1"/>
          </p:nvPr>
        </p:nvSpPr>
        <p:spPr>
          <a:xfrm>
            <a:off x="618712" y="3481550"/>
            <a:ext cx="2598064" cy="626692"/>
          </a:xfrm>
          <a:prstGeom prst="rect">
            <a:avLst/>
          </a:prstGeom>
        </p:spPr>
        <p:txBody>
          <a:bodyPr anchor="b">
            <a:noAutofit/>
          </a:bodyPr>
          <a:lstStyle>
            <a:lvl1pPr marL="0" indent="0" algn="ctr">
              <a:lnSpc>
                <a:spcPct val="9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a:t>Title Here</a:t>
            </a:r>
          </a:p>
        </p:txBody>
      </p:sp>
      <p:sp>
        <p:nvSpPr>
          <p:cNvPr id="11" name="Text Placeholder 8">
            <a:extLst>
              <a:ext uri="{FF2B5EF4-FFF2-40B4-BE49-F238E27FC236}">
                <a16:creationId xmlns:a16="http://schemas.microsoft.com/office/drawing/2014/main" id="{BD3DEEE8-248A-4BFA-B0E6-8A6A7CA5075C}"/>
              </a:ext>
            </a:extLst>
          </p:cNvPr>
          <p:cNvSpPr>
            <a:spLocks noGrp="1"/>
          </p:cNvSpPr>
          <p:nvPr>
            <p:ph type="body" sz="quarter" idx="13" hasCustomPrompt="1"/>
          </p:nvPr>
        </p:nvSpPr>
        <p:spPr>
          <a:xfrm>
            <a:off x="618712"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a:t>Add text here</a:t>
            </a:r>
          </a:p>
        </p:txBody>
      </p:sp>
      <p:sp>
        <p:nvSpPr>
          <p:cNvPr id="13" name="Text Placeholder 3">
            <a:extLst>
              <a:ext uri="{FF2B5EF4-FFF2-40B4-BE49-F238E27FC236}">
                <a16:creationId xmlns:a16="http://schemas.microsoft.com/office/drawing/2014/main" id="{522E8B02-68ED-4079-AF12-52E4DCB90664}"/>
              </a:ext>
            </a:extLst>
          </p:cNvPr>
          <p:cNvSpPr>
            <a:spLocks noGrp="1"/>
          </p:cNvSpPr>
          <p:nvPr>
            <p:ph type="body" sz="quarter" idx="14" hasCustomPrompt="1"/>
          </p:nvPr>
        </p:nvSpPr>
        <p:spPr>
          <a:xfrm>
            <a:off x="3332332" y="3481550"/>
            <a:ext cx="2598064" cy="626692"/>
          </a:xfrm>
          <a:prstGeom prst="rect">
            <a:avLst/>
          </a:prstGeom>
        </p:spPr>
        <p:txBody>
          <a:bodyPr anchor="b">
            <a:noAutofit/>
          </a:bodyPr>
          <a:lstStyle>
            <a:lvl1pPr marL="0" indent="0" algn="ctr">
              <a:lnSpc>
                <a:spcPct val="9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a:t>Title Here</a:t>
            </a:r>
          </a:p>
        </p:txBody>
      </p:sp>
      <p:sp>
        <p:nvSpPr>
          <p:cNvPr id="16" name="Text Placeholder 3">
            <a:extLst>
              <a:ext uri="{FF2B5EF4-FFF2-40B4-BE49-F238E27FC236}">
                <a16:creationId xmlns:a16="http://schemas.microsoft.com/office/drawing/2014/main" id="{3BDCCA62-925D-4786-B0F9-38CA4123D4BC}"/>
              </a:ext>
            </a:extLst>
          </p:cNvPr>
          <p:cNvSpPr>
            <a:spLocks noGrp="1"/>
          </p:cNvSpPr>
          <p:nvPr>
            <p:ph type="body" sz="quarter" idx="16" hasCustomPrompt="1"/>
          </p:nvPr>
        </p:nvSpPr>
        <p:spPr>
          <a:xfrm>
            <a:off x="6096000" y="3481550"/>
            <a:ext cx="2598064" cy="626692"/>
          </a:xfrm>
          <a:prstGeom prst="rect">
            <a:avLst/>
          </a:prstGeom>
        </p:spPr>
        <p:txBody>
          <a:bodyPr anchor="b">
            <a:noAutofit/>
          </a:bodyPr>
          <a:lstStyle>
            <a:lvl1pPr marL="0" indent="0" algn="ctr">
              <a:lnSpc>
                <a:spcPct val="9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a:t>Title Here</a:t>
            </a:r>
          </a:p>
        </p:txBody>
      </p:sp>
      <p:sp>
        <p:nvSpPr>
          <p:cNvPr id="19" name="Text Placeholder 3">
            <a:extLst>
              <a:ext uri="{FF2B5EF4-FFF2-40B4-BE49-F238E27FC236}">
                <a16:creationId xmlns:a16="http://schemas.microsoft.com/office/drawing/2014/main" id="{1966B788-445C-419F-A546-FE164EB394E4}"/>
              </a:ext>
            </a:extLst>
          </p:cNvPr>
          <p:cNvSpPr>
            <a:spLocks noGrp="1"/>
          </p:cNvSpPr>
          <p:nvPr>
            <p:ph type="body" sz="quarter" idx="18" hasCustomPrompt="1"/>
          </p:nvPr>
        </p:nvSpPr>
        <p:spPr>
          <a:xfrm>
            <a:off x="8859935" y="3481550"/>
            <a:ext cx="2572163" cy="626692"/>
          </a:xfrm>
          <a:prstGeom prst="rect">
            <a:avLst/>
          </a:prstGeom>
        </p:spPr>
        <p:txBody>
          <a:bodyPr anchor="b">
            <a:noAutofit/>
          </a:bodyPr>
          <a:lstStyle>
            <a:lvl1pPr marL="0" indent="0" algn="ctr">
              <a:lnSpc>
                <a:spcPct val="90000"/>
              </a:lnSpc>
              <a:spcBef>
                <a:spcPts val="0"/>
              </a:spcBef>
              <a:buNone/>
              <a:defRPr sz="1800" b="1" i="0" baseline="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r>
              <a:rPr lang="en-US"/>
              <a:t>Title Here</a:t>
            </a:r>
          </a:p>
        </p:txBody>
      </p:sp>
      <p:sp>
        <p:nvSpPr>
          <p:cNvPr id="26" name="Text Placeholder 19">
            <a:extLst>
              <a:ext uri="{FF2B5EF4-FFF2-40B4-BE49-F238E27FC236}">
                <a16:creationId xmlns:a16="http://schemas.microsoft.com/office/drawing/2014/main" id="{B9644CD8-36AE-4522-B3C9-F16C72F409E1}"/>
              </a:ext>
            </a:extLst>
          </p:cNvPr>
          <p:cNvSpPr>
            <a:spLocks noGrp="1"/>
          </p:cNvSpPr>
          <p:nvPr>
            <p:ph type="body" sz="quarter" idx="20"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a:t>Section Title</a:t>
            </a:r>
          </a:p>
        </p:txBody>
      </p:sp>
      <p:sp>
        <p:nvSpPr>
          <p:cNvPr id="25" name="Text Placeholder 8">
            <a:extLst>
              <a:ext uri="{FF2B5EF4-FFF2-40B4-BE49-F238E27FC236}">
                <a16:creationId xmlns:a16="http://schemas.microsoft.com/office/drawing/2014/main" id="{7B9E303B-DEBF-493C-8CF9-04F7300CCB60}"/>
              </a:ext>
            </a:extLst>
          </p:cNvPr>
          <p:cNvSpPr>
            <a:spLocks noGrp="1"/>
          </p:cNvSpPr>
          <p:nvPr>
            <p:ph type="body" sz="quarter" idx="21" hasCustomPrompt="1"/>
          </p:nvPr>
        </p:nvSpPr>
        <p:spPr>
          <a:xfrm>
            <a:off x="3357966"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a:t>Add text here</a:t>
            </a:r>
          </a:p>
        </p:txBody>
      </p:sp>
      <p:sp>
        <p:nvSpPr>
          <p:cNvPr id="27" name="Text Placeholder 8">
            <a:extLst>
              <a:ext uri="{FF2B5EF4-FFF2-40B4-BE49-F238E27FC236}">
                <a16:creationId xmlns:a16="http://schemas.microsoft.com/office/drawing/2014/main" id="{59D50EA1-1295-4D37-82E7-C19B8ED6A00F}"/>
              </a:ext>
            </a:extLst>
          </p:cNvPr>
          <p:cNvSpPr>
            <a:spLocks noGrp="1"/>
          </p:cNvSpPr>
          <p:nvPr>
            <p:ph type="body" sz="quarter" idx="22" hasCustomPrompt="1"/>
          </p:nvPr>
        </p:nvSpPr>
        <p:spPr>
          <a:xfrm>
            <a:off x="6096000"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a:t>Add text here</a:t>
            </a:r>
          </a:p>
        </p:txBody>
      </p:sp>
      <p:sp>
        <p:nvSpPr>
          <p:cNvPr id="28" name="Text Placeholder 8">
            <a:extLst>
              <a:ext uri="{FF2B5EF4-FFF2-40B4-BE49-F238E27FC236}">
                <a16:creationId xmlns:a16="http://schemas.microsoft.com/office/drawing/2014/main" id="{50A83977-61E7-44F1-BAF6-B41A2006294B}"/>
              </a:ext>
            </a:extLst>
          </p:cNvPr>
          <p:cNvSpPr>
            <a:spLocks noGrp="1"/>
          </p:cNvSpPr>
          <p:nvPr>
            <p:ph type="body" sz="quarter" idx="23" hasCustomPrompt="1"/>
          </p:nvPr>
        </p:nvSpPr>
        <p:spPr>
          <a:xfrm>
            <a:off x="8834034" y="4390645"/>
            <a:ext cx="2598064" cy="1872560"/>
          </a:xfrm>
          <a:prstGeom prst="rect">
            <a:avLst/>
          </a:prstGeom>
        </p:spPr>
        <p:txBody>
          <a:bodyPr vert="horz" lIns="91440" tIns="45720" rIns="91440" bIns="45720" rtlCol="0" anchor="t">
            <a:noAutofit/>
          </a:bodyPr>
          <a:lstStyle>
            <a:lvl1pPr marL="0" indent="0" algn="ctr">
              <a:buFont typeface="Arial" panose="020B0604020202020204" pitchFamily="34" charset="0"/>
              <a:buNone/>
              <a:defRPr lang="en-US" sz="13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stStyle>
          <a:p>
            <a:pPr marL="285750" lvl="0" indent="-285750" algn="ctr"/>
            <a:r>
              <a:rPr lang="en-US"/>
              <a:t>Add text here</a:t>
            </a:r>
          </a:p>
        </p:txBody>
      </p:sp>
      <p:sp>
        <p:nvSpPr>
          <p:cNvPr id="33" name="Picture Placeholder 40">
            <a:extLst>
              <a:ext uri="{FF2B5EF4-FFF2-40B4-BE49-F238E27FC236}">
                <a16:creationId xmlns:a16="http://schemas.microsoft.com/office/drawing/2014/main" id="{9CBB9AC0-FAFF-400E-AC29-69F61D79F830}"/>
              </a:ext>
            </a:extLst>
          </p:cNvPr>
          <p:cNvSpPr>
            <a:spLocks noGrp="1"/>
          </p:cNvSpPr>
          <p:nvPr>
            <p:ph type="pic" sz="quarter" idx="33"/>
          </p:nvPr>
        </p:nvSpPr>
        <p:spPr>
          <a:xfrm>
            <a:off x="1390836" y="4116478"/>
            <a:ext cx="1036472" cy="274167"/>
          </a:xfrm>
          <a:blipFill>
            <a:blip r:embed="rId3"/>
            <a:stretch>
              <a:fillRect/>
            </a:stretch>
          </a:blipFill>
        </p:spPr>
        <p:txBody>
          <a:bodyPr>
            <a:normAutofit/>
          </a:bodyPr>
          <a:lstStyle>
            <a:lvl1pPr marL="45720" indent="0">
              <a:buFontTx/>
              <a:buNone/>
              <a:defRPr sz="100">
                <a:noFill/>
              </a:defRPr>
            </a:lvl1pPr>
          </a:lstStyle>
          <a:p>
            <a:endParaRPr lang="en-US"/>
          </a:p>
        </p:txBody>
      </p:sp>
      <p:sp>
        <p:nvSpPr>
          <p:cNvPr id="34" name="Picture Placeholder 40">
            <a:extLst>
              <a:ext uri="{FF2B5EF4-FFF2-40B4-BE49-F238E27FC236}">
                <a16:creationId xmlns:a16="http://schemas.microsoft.com/office/drawing/2014/main" id="{5CC77108-BECA-42E8-9133-6AED1F2FD9E2}"/>
              </a:ext>
            </a:extLst>
          </p:cNvPr>
          <p:cNvSpPr>
            <a:spLocks noGrp="1"/>
          </p:cNvSpPr>
          <p:nvPr>
            <p:ph type="pic" sz="quarter" idx="34"/>
          </p:nvPr>
        </p:nvSpPr>
        <p:spPr>
          <a:xfrm>
            <a:off x="4122582" y="4116478"/>
            <a:ext cx="1036472" cy="274167"/>
          </a:xfrm>
          <a:blipFill>
            <a:blip r:embed="rId3"/>
            <a:stretch>
              <a:fillRect/>
            </a:stretch>
          </a:blipFill>
        </p:spPr>
        <p:txBody>
          <a:bodyPr>
            <a:normAutofit/>
          </a:bodyPr>
          <a:lstStyle>
            <a:lvl1pPr marL="45720" indent="0">
              <a:buFontTx/>
              <a:buNone/>
              <a:defRPr sz="100">
                <a:noFill/>
              </a:defRPr>
            </a:lvl1pPr>
          </a:lstStyle>
          <a:p>
            <a:endParaRPr lang="en-US"/>
          </a:p>
        </p:txBody>
      </p:sp>
      <p:sp>
        <p:nvSpPr>
          <p:cNvPr id="35" name="Picture Placeholder 40">
            <a:extLst>
              <a:ext uri="{FF2B5EF4-FFF2-40B4-BE49-F238E27FC236}">
                <a16:creationId xmlns:a16="http://schemas.microsoft.com/office/drawing/2014/main" id="{1348FBB0-8B6C-4773-A121-FE62295C0748}"/>
              </a:ext>
            </a:extLst>
          </p:cNvPr>
          <p:cNvSpPr>
            <a:spLocks noGrp="1"/>
          </p:cNvSpPr>
          <p:nvPr>
            <p:ph type="pic" sz="quarter" idx="35"/>
          </p:nvPr>
        </p:nvSpPr>
        <p:spPr>
          <a:xfrm>
            <a:off x="6902608" y="4116478"/>
            <a:ext cx="1036472" cy="274167"/>
          </a:xfrm>
          <a:blipFill>
            <a:blip r:embed="rId3"/>
            <a:stretch>
              <a:fillRect/>
            </a:stretch>
          </a:blipFill>
        </p:spPr>
        <p:txBody>
          <a:bodyPr>
            <a:normAutofit/>
          </a:bodyPr>
          <a:lstStyle>
            <a:lvl1pPr marL="45720" indent="0">
              <a:buFontTx/>
              <a:buNone/>
              <a:defRPr sz="100">
                <a:noFill/>
              </a:defRPr>
            </a:lvl1pPr>
          </a:lstStyle>
          <a:p>
            <a:endParaRPr lang="en-US"/>
          </a:p>
        </p:txBody>
      </p:sp>
      <p:sp>
        <p:nvSpPr>
          <p:cNvPr id="37" name="Picture Placeholder 40">
            <a:extLst>
              <a:ext uri="{FF2B5EF4-FFF2-40B4-BE49-F238E27FC236}">
                <a16:creationId xmlns:a16="http://schemas.microsoft.com/office/drawing/2014/main" id="{5FBC3140-15DF-4A0E-88C8-64351D371199}"/>
              </a:ext>
            </a:extLst>
          </p:cNvPr>
          <p:cNvSpPr>
            <a:spLocks noGrp="1"/>
          </p:cNvSpPr>
          <p:nvPr>
            <p:ph type="pic" sz="quarter" idx="37"/>
          </p:nvPr>
        </p:nvSpPr>
        <p:spPr>
          <a:xfrm>
            <a:off x="9613432" y="4116478"/>
            <a:ext cx="1036472" cy="274167"/>
          </a:xfrm>
          <a:blipFill>
            <a:blip r:embed="rId3"/>
            <a:stretch>
              <a:fillRect/>
            </a:stretch>
          </a:blipFill>
        </p:spPr>
        <p:txBody>
          <a:bodyPr>
            <a:normAutofit/>
          </a:bodyPr>
          <a:lstStyle>
            <a:lvl1pPr marL="45720" indent="0">
              <a:buFontTx/>
              <a:buNone/>
              <a:defRPr sz="100">
                <a:noFill/>
              </a:defRPr>
            </a:lvl1pPr>
          </a:lstStyle>
          <a:p>
            <a:endParaRPr lang="en-US"/>
          </a:p>
        </p:txBody>
      </p:sp>
    </p:spTree>
    <p:extLst>
      <p:ext uri="{BB962C8B-B14F-4D97-AF65-F5344CB8AC3E}">
        <p14:creationId xmlns:p14="http://schemas.microsoft.com/office/powerpoint/2010/main" val="352551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5A8A-38E1-4A56-A8B7-68010049677A}"/>
              </a:ext>
            </a:extLst>
          </p:cNvPr>
          <p:cNvSpPr>
            <a:spLocks noGrp="1"/>
          </p:cNvSpPr>
          <p:nvPr>
            <p:ph type="title" hasCustomPrompt="1"/>
          </p:nvPr>
        </p:nvSpPr>
        <p:spPr>
          <a:xfrm>
            <a:off x="838200" y="594795"/>
            <a:ext cx="10826152" cy="965648"/>
          </a:xfrm>
        </p:spPr>
        <p:txBody>
          <a:bodyPr>
            <a:noAutofit/>
          </a:bodyPr>
          <a:lstStyle>
            <a:lvl1pPr>
              <a:defRPr/>
            </a:lvl1pPr>
          </a:lstStyle>
          <a:p>
            <a:r>
              <a:rPr lang="en-US" dirty="0"/>
              <a:t>Click to edit title</a:t>
            </a:r>
          </a:p>
        </p:txBody>
      </p:sp>
      <p:sp>
        <p:nvSpPr>
          <p:cNvPr id="6" name="Slide Number Placeholder 5">
            <a:extLst>
              <a:ext uri="{FF2B5EF4-FFF2-40B4-BE49-F238E27FC236}">
                <a16:creationId xmlns:a16="http://schemas.microsoft.com/office/drawing/2014/main" id="{6D496D87-42EF-46F4-931F-9D999C35CE72}"/>
              </a:ext>
            </a:extLst>
          </p:cNvPr>
          <p:cNvSpPr>
            <a:spLocks noGrp="1"/>
          </p:cNvSpPr>
          <p:nvPr>
            <p:ph type="sldNum" sz="quarter" idx="10"/>
          </p:nvPr>
        </p:nvSpPr>
        <p:spPr/>
        <p:txBody>
          <a:bodyPr/>
          <a:lstStyle/>
          <a:p>
            <a:fld id="{71D586D2-677B-458F-B417-DB589973A882}" type="slidenum">
              <a:rPr lang="en-US" smtClean="0"/>
              <a:pPr/>
              <a:t>‹#›</a:t>
            </a:fld>
            <a:endParaRPr lang="en-US" dirty="0"/>
          </a:p>
        </p:txBody>
      </p:sp>
      <p:pic>
        <p:nvPicPr>
          <p:cNvPr id="8" name="Picture 7" descr="001">
            <a:extLst>
              <a:ext uri="{FF2B5EF4-FFF2-40B4-BE49-F238E27FC236}">
                <a16:creationId xmlns:a16="http://schemas.microsoft.com/office/drawing/2014/main" id="{1740F83C-51D3-4F3A-A88E-159CF30BCB26}"/>
              </a:ext>
            </a:extLst>
          </p:cNvPr>
          <p:cNvPicPr>
            <a:picLocks noChangeAspect="1"/>
          </p:cNvPicPr>
          <p:nvPr/>
        </p:nvPicPr>
        <p:blipFill>
          <a:blip r:embed="rId2"/>
          <a:stretch>
            <a:fillRect/>
          </a:stretch>
        </p:blipFill>
        <p:spPr>
          <a:xfrm>
            <a:off x="199155" y="624204"/>
            <a:ext cx="604704" cy="279044"/>
          </a:xfrm>
          <a:prstGeom prst="rect">
            <a:avLst/>
          </a:prstGeom>
          <a:noFill/>
          <a:ln w="9525">
            <a:noFill/>
          </a:ln>
        </p:spPr>
      </p:pic>
      <p:sp>
        <p:nvSpPr>
          <p:cNvPr id="7" name="Text Placeholder 19">
            <a:extLst>
              <a:ext uri="{FF2B5EF4-FFF2-40B4-BE49-F238E27FC236}">
                <a16:creationId xmlns:a16="http://schemas.microsoft.com/office/drawing/2014/main" id="{35EA6525-2BF1-4E56-A25F-0E12B08A57D5}"/>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dirty="0"/>
              <a:t>Section Title</a:t>
            </a:r>
          </a:p>
        </p:txBody>
      </p:sp>
    </p:spTree>
    <p:extLst>
      <p:ext uri="{BB962C8B-B14F-4D97-AF65-F5344CB8AC3E}">
        <p14:creationId xmlns:p14="http://schemas.microsoft.com/office/powerpoint/2010/main" val="2399471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45726" y="985587"/>
            <a:ext cx="10900549" cy="5094702"/>
          </a:xfrm>
          <a:ln>
            <a:noFill/>
          </a:ln>
        </p:spPr>
        <p:txBody>
          <a:bodyPr tIns="182880">
            <a:normAutofit/>
          </a:bodyPr>
          <a:lstStyle>
            <a:lvl1pPr marL="230119" indent="-230119">
              <a:buFont typeface="Wingdings" panose="05000000000000000000" pitchFamily="2" charset="2"/>
              <a:buChar char="§"/>
              <a:defRPr sz="1999" b="0">
                <a:latin typeface="Arial" panose="020B0604020202020204" pitchFamily="34" charset="0"/>
                <a:ea typeface="Lato" panose="020F0502020204030203" pitchFamily="34" charset="0"/>
                <a:cs typeface="Arial" panose="020B0604020202020204" pitchFamily="34" charset="0"/>
              </a:defRPr>
            </a:lvl1pPr>
            <a:lvl2pPr marL="687182" indent="-230119">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2pPr>
            <a:lvl3pPr marL="1141071" indent="-226945">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1" name="Title 1"/>
          <p:cNvSpPr>
            <a:spLocks noGrp="1"/>
          </p:cNvSpPr>
          <p:nvPr>
            <p:ph type="title" hasCustomPrompt="1"/>
          </p:nvPr>
        </p:nvSpPr>
        <p:spPr>
          <a:xfrm>
            <a:off x="645726" y="134471"/>
            <a:ext cx="10900549" cy="851119"/>
          </a:xfrm>
        </p:spPr>
        <p:txBody>
          <a:bodyPr/>
          <a:lstStyle>
            <a:lvl1pPr>
              <a:lnSpc>
                <a:spcPct val="80000"/>
              </a:lnSpc>
              <a:defRPr baseline="0"/>
            </a:lvl1pPr>
          </a:lstStyle>
          <a:p>
            <a:r>
              <a:rPr lang="en-US" dirty="0"/>
              <a:t>Slide Title</a:t>
            </a:r>
          </a:p>
        </p:txBody>
      </p:sp>
    </p:spTree>
    <p:extLst>
      <p:ext uri="{BB962C8B-B14F-4D97-AF65-F5344CB8AC3E}">
        <p14:creationId xmlns:p14="http://schemas.microsoft.com/office/powerpoint/2010/main" val="2435426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45726" y="985587"/>
            <a:ext cx="10900549" cy="5094702"/>
          </a:xfrm>
          <a:ln>
            <a:noFill/>
          </a:ln>
        </p:spPr>
        <p:txBody>
          <a:bodyPr tIns="182880">
            <a:normAutofit/>
          </a:bodyPr>
          <a:lstStyle>
            <a:lvl1pPr marL="230119" indent="-230119">
              <a:buFont typeface="Wingdings" panose="05000000000000000000" pitchFamily="2" charset="2"/>
              <a:buChar char="§"/>
              <a:defRPr sz="1999" b="0">
                <a:latin typeface="Arial" panose="020B0604020202020204" pitchFamily="34" charset="0"/>
                <a:ea typeface="Lato" panose="020F0502020204030203" pitchFamily="34" charset="0"/>
                <a:cs typeface="Arial" panose="020B0604020202020204" pitchFamily="34" charset="0"/>
              </a:defRPr>
            </a:lvl1pPr>
            <a:lvl2pPr marL="687182" indent="-230119">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2pPr>
            <a:lvl3pPr marL="1141071" indent="-226945">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1" name="Title 1"/>
          <p:cNvSpPr>
            <a:spLocks noGrp="1"/>
          </p:cNvSpPr>
          <p:nvPr>
            <p:ph type="title" hasCustomPrompt="1"/>
          </p:nvPr>
        </p:nvSpPr>
        <p:spPr>
          <a:xfrm>
            <a:off x="645726" y="134471"/>
            <a:ext cx="10900549" cy="851119"/>
          </a:xfrm>
        </p:spPr>
        <p:txBody>
          <a:bodyPr/>
          <a:lstStyle>
            <a:lvl1pPr>
              <a:lnSpc>
                <a:spcPct val="80000"/>
              </a:lnSpc>
              <a:defRPr baseline="0"/>
            </a:lvl1pPr>
          </a:lstStyle>
          <a:p>
            <a:r>
              <a:rPr lang="en-US" dirty="0"/>
              <a:t>Slide Title</a:t>
            </a:r>
          </a:p>
        </p:txBody>
      </p:sp>
    </p:spTree>
    <p:extLst>
      <p:ext uri="{BB962C8B-B14F-4D97-AF65-F5344CB8AC3E}">
        <p14:creationId xmlns:p14="http://schemas.microsoft.com/office/powerpoint/2010/main" val="533989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45726" y="985587"/>
            <a:ext cx="10900549" cy="5094702"/>
          </a:xfrm>
          <a:ln>
            <a:noFill/>
          </a:ln>
        </p:spPr>
        <p:txBody>
          <a:bodyPr tIns="182880">
            <a:normAutofit/>
          </a:bodyPr>
          <a:lstStyle>
            <a:lvl1pPr marL="230119" indent="-230119">
              <a:buFont typeface="Wingdings" panose="05000000000000000000" pitchFamily="2" charset="2"/>
              <a:buChar char="§"/>
              <a:defRPr sz="1999" b="0">
                <a:latin typeface="Arial" panose="020B0604020202020204" pitchFamily="34" charset="0"/>
                <a:ea typeface="Lato" panose="020F0502020204030203" pitchFamily="34" charset="0"/>
                <a:cs typeface="Arial" panose="020B0604020202020204" pitchFamily="34" charset="0"/>
              </a:defRPr>
            </a:lvl1pPr>
            <a:lvl2pPr marL="687182" indent="-230119">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2pPr>
            <a:lvl3pPr marL="1141071" indent="-226945">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1" name="Title 1"/>
          <p:cNvSpPr>
            <a:spLocks noGrp="1"/>
          </p:cNvSpPr>
          <p:nvPr>
            <p:ph type="title" hasCustomPrompt="1"/>
          </p:nvPr>
        </p:nvSpPr>
        <p:spPr>
          <a:xfrm>
            <a:off x="645726" y="134471"/>
            <a:ext cx="10900549" cy="851119"/>
          </a:xfrm>
        </p:spPr>
        <p:txBody>
          <a:bodyPr/>
          <a:lstStyle>
            <a:lvl1pPr>
              <a:lnSpc>
                <a:spcPct val="80000"/>
              </a:lnSpc>
              <a:defRPr baseline="0"/>
            </a:lvl1pPr>
          </a:lstStyle>
          <a:p>
            <a:r>
              <a:rPr lang="en-US" dirty="0"/>
              <a:t>Slide Title</a:t>
            </a:r>
          </a:p>
        </p:txBody>
      </p:sp>
    </p:spTree>
    <p:extLst>
      <p:ext uri="{BB962C8B-B14F-4D97-AF65-F5344CB8AC3E}">
        <p14:creationId xmlns:p14="http://schemas.microsoft.com/office/powerpoint/2010/main" val="405256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45726" y="985587"/>
            <a:ext cx="10900549" cy="5094702"/>
          </a:xfrm>
          <a:ln>
            <a:noFill/>
          </a:ln>
        </p:spPr>
        <p:txBody>
          <a:bodyPr tIns="182880">
            <a:normAutofit/>
          </a:bodyPr>
          <a:lstStyle>
            <a:lvl1pPr marL="230119" indent="-230119">
              <a:buFont typeface="Wingdings" panose="05000000000000000000" pitchFamily="2" charset="2"/>
              <a:buChar char="§"/>
              <a:defRPr sz="1999" b="0">
                <a:latin typeface="Arial" panose="020B0604020202020204" pitchFamily="34" charset="0"/>
                <a:ea typeface="Lato" panose="020F0502020204030203" pitchFamily="34" charset="0"/>
                <a:cs typeface="Arial" panose="020B0604020202020204" pitchFamily="34" charset="0"/>
              </a:defRPr>
            </a:lvl1pPr>
            <a:lvl2pPr marL="687182" indent="-230119">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2pPr>
            <a:lvl3pPr marL="1141071" indent="-226945">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1" name="Title 1"/>
          <p:cNvSpPr>
            <a:spLocks noGrp="1"/>
          </p:cNvSpPr>
          <p:nvPr>
            <p:ph type="title" hasCustomPrompt="1"/>
          </p:nvPr>
        </p:nvSpPr>
        <p:spPr>
          <a:xfrm>
            <a:off x="645726" y="134471"/>
            <a:ext cx="10900549" cy="851119"/>
          </a:xfrm>
        </p:spPr>
        <p:txBody>
          <a:bodyPr/>
          <a:lstStyle>
            <a:lvl1pPr>
              <a:lnSpc>
                <a:spcPct val="80000"/>
              </a:lnSpc>
              <a:defRPr baseline="0"/>
            </a:lvl1pPr>
          </a:lstStyle>
          <a:p>
            <a:r>
              <a:rPr lang="en-US" dirty="0"/>
              <a:t>Slide Title</a:t>
            </a:r>
          </a:p>
        </p:txBody>
      </p:sp>
    </p:spTree>
    <p:extLst>
      <p:ext uri="{BB962C8B-B14F-4D97-AF65-F5344CB8AC3E}">
        <p14:creationId xmlns:p14="http://schemas.microsoft.com/office/powerpoint/2010/main" val="86689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9" descr="001">
            <a:extLst>
              <a:ext uri="{FF2B5EF4-FFF2-40B4-BE49-F238E27FC236}">
                <a16:creationId xmlns:a16="http://schemas.microsoft.com/office/drawing/2014/main" id="{8349BA67-4A61-400B-BF86-4C13128B4DF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29969"/>
          </a:xfrm>
        </p:spPr>
        <p:txBody>
          <a:bodyPr>
            <a:noAutofit/>
          </a:bodyPr>
          <a:lstStyle/>
          <a:p>
            <a:r>
              <a:rPr lang="en-US"/>
              <a:t>Click to edit Master title style</a:t>
            </a:r>
          </a:p>
        </p:txBody>
      </p:sp>
      <p:sp>
        <p:nvSpPr>
          <p:cNvPr id="4" name="Text Placeholder 3"/>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279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ection Title">
    <p:spTree>
      <p:nvGrpSpPr>
        <p:cNvPr id="1" name=""/>
        <p:cNvGrpSpPr/>
        <p:nvPr/>
      </p:nvGrpSpPr>
      <p:grpSpPr>
        <a:xfrm>
          <a:off x="0" y="0"/>
          <a:ext cx="0" cy="0"/>
          <a:chOff x="0" y="0"/>
          <a:chExt cx="0" cy="0"/>
        </a:xfrm>
      </p:grpSpPr>
      <p:pic>
        <p:nvPicPr>
          <p:cNvPr id="5" name="Picture 9" descr="001">
            <a:extLst>
              <a:ext uri="{FF2B5EF4-FFF2-40B4-BE49-F238E27FC236}">
                <a16:creationId xmlns:a16="http://schemas.microsoft.com/office/drawing/2014/main" id="{35368125-5554-4148-A263-35D6D4E59B8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29969"/>
          </a:xfrm>
        </p:spPr>
        <p:txBody>
          <a:bodyPr>
            <a:noAutofit/>
          </a:bodyPr>
          <a:lstStyle/>
          <a:p>
            <a:r>
              <a:rPr lang="en-US"/>
              <a:t>Click to edit Master title style</a:t>
            </a:r>
          </a:p>
        </p:txBody>
      </p:sp>
      <p:sp>
        <p:nvSpPr>
          <p:cNvPr id="4" name="Text Placeholder 3"/>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p:cNvSpPr>
            <a:spLocks noGrp="1"/>
          </p:cNvSpPr>
          <p:nvPr>
            <p:ph type="body" sz="quarter" idx="15"/>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96684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001">
            <a:extLst>
              <a:ext uri="{FF2B5EF4-FFF2-40B4-BE49-F238E27FC236}">
                <a16:creationId xmlns:a16="http://schemas.microsoft.com/office/drawing/2014/main" id="{93C07A4C-C386-45B9-B78F-D54A6BC9D2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65648"/>
          </a:xfrm>
        </p:spPr>
        <p:txBody>
          <a:bodyPr>
            <a:noAutofit/>
          </a:bodyPr>
          <a:lstStyle>
            <a:lvl1pPr>
              <a:defRPr/>
            </a:lvl1pPr>
          </a:lstStyle>
          <a:p>
            <a:r>
              <a:rPr lang="en-US"/>
              <a:t>Click to edit Master title style</a:t>
            </a:r>
          </a:p>
        </p:txBody>
      </p:sp>
    </p:spTree>
    <p:extLst>
      <p:ext uri="{BB962C8B-B14F-4D97-AF65-F5344CB8AC3E}">
        <p14:creationId xmlns:p14="http://schemas.microsoft.com/office/powerpoint/2010/main" val="269820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231-9BBC-470E-8673-688EDF3825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697D43E-7C62-4C3D-B3FB-F898AFDD0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D009C9-4065-414C-BA0C-7E3BE8F45B6F}"/>
              </a:ext>
            </a:extLst>
          </p:cNvPr>
          <p:cNvSpPr>
            <a:spLocks noGrp="1"/>
          </p:cNvSpPr>
          <p:nvPr>
            <p:ph type="dt" sz="half" idx="10"/>
          </p:nvPr>
        </p:nvSpPr>
        <p:spPr/>
        <p:txBody>
          <a:bodyPr/>
          <a:lstStyle/>
          <a:p>
            <a:fld id="{FFC14AF7-5431-4E7D-B06D-0E3CFEE98614}" type="datetimeFigureOut">
              <a:rPr lang="en-AU" smtClean="0"/>
              <a:t>11/04/2022</a:t>
            </a:fld>
            <a:endParaRPr lang="en-AU"/>
          </a:p>
        </p:txBody>
      </p:sp>
      <p:sp>
        <p:nvSpPr>
          <p:cNvPr id="5" name="Footer Placeholder 4">
            <a:extLst>
              <a:ext uri="{FF2B5EF4-FFF2-40B4-BE49-F238E27FC236}">
                <a16:creationId xmlns:a16="http://schemas.microsoft.com/office/drawing/2014/main" id="{02C95A56-0D8E-4EC7-AF31-40A991424B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774991-04C3-4E65-B9BE-A42A519EA4CA}"/>
              </a:ext>
            </a:extLst>
          </p:cNvPr>
          <p:cNvSpPr>
            <a:spLocks noGrp="1"/>
          </p:cNvSpPr>
          <p:nvPr>
            <p:ph type="sldNum" sz="quarter" idx="12"/>
          </p:nvPr>
        </p:nvSpPr>
        <p:spPr/>
        <p:txBody>
          <a:bodyPr/>
          <a:lstStyle/>
          <a:p>
            <a:fld id="{DFBDA34B-586E-4F3C-B31B-85FA5A5637A7}" type="slidenum">
              <a:rPr lang="en-AU" smtClean="0"/>
              <a:t>‹#›</a:t>
            </a:fld>
            <a:endParaRPr lang="en-AU"/>
          </a:p>
        </p:txBody>
      </p:sp>
    </p:spTree>
    <p:extLst>
      <p:ext uri="{BB962C8B-B14F-4D97-AF65-F5344CB8AC3E}">
        <p14:creationId xmlns:p14="http://schemas.microsoft.com/office/powerpoint/2010/main" val="236784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9768-21C8-4648-9F9C-A490F6B998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A691BF-D7CA-4293-969F-5D8308455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6E831DB-97AD-473B-B8AD-B6250F092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3B91FCB-3E12-48A2-B876-1FD7A0170E37}"/>
              </a:ext>
            </a:extLst>
          </p:cNvPr>
          <p:cNvSpPr>
            <a:spLocks noGrp="1"/>
          </p:cNvSpPr>
          <p:nvPr>
            <p:ph type="dt" sz="half" idx="10"/>
          </p:nvPr>
        </p:nvSpPr>
        <p:spPr/>
        <p:txBody>
          <a:bodyPr/>
          <a:lstStyle/>
          <a:p>
            <a:fld id="{FFC14AF7-5431-4E7D-B06D-0E3CFEE98614}" type="datetimeFigureOut">
              <a:rPr lang="en-AU" smtClean="0"/>
              <a:t>11/04/2022</a:t>
            </a:fld>
            <a:endParaRPr lang="en-AU"/>
          </a:p>
        </p:txBody>
      </p:sp>
      <p:sp>
        <p:nvSpPr>
          <p:cNvPr id="6" name="Footer Placeholder 5">
            <a:extLst>
              <a:ext uri="{FF2B5EF4-FFF2-40B4-BE49-F238E27FC236}">
                <a16:creationId xmlns:a16="http://schemas.microsoft.com/office/drawing/2014/main" id="{8858E0B9-8EBD-44B4-8789-5BE46BB17F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00F0A2-CE46-46B7-A549-95F9778D6D4C}"/>
              </a:ext>
            </a:extLst>
          </p:cNvPr>
          <p:cNvSpPr>
            <a:spLocks noGrp="1"/>
          </p:cNvSpPr>
          <p:nvPr>
            <p:ph type="sldNum" sz="quarter" idx="12"/>
          </p:nvPr>
        </p:nvSpPr>
        <p:spPr/>
        <p:txBody>
          <a:bodyPr/>
          <a:lstStyle/>
          <a:p>
            <a:fld id="{DFBDA34B-586E-4F3C-B31B-85FA5A5637A7}" type="slidenum">
              <a:rPr lang="en-AU" smtClean="0"/>
              <a:t>‹#›</a:t>
            </a:fld>
            <a:endParaRPr lang="en-AU"/>
          </a:p>
        </p:txBody>
      </p:sp>
    </p:spTree>
    <p:extLst>
      <p:ext uri="{BB962C8B-B14F-4D97-AF65-F5344CB8AC3E}">
        <p14:creationId xmlns:p14="http://schemas.microsoft.com/office/powerpoint/2010/main" val="94149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7" name="Content Placeholder 3"/>
          <p:cNvSpPr>
            <a:spLocks noGrp="1"/>
          </p:cNvSpPr>
          <p:nvPr>
            <p:ph sz="half" idx="2" hasCustomPrompt="1"/>
          </p:nvPr>
        </p:nvSpPr>
        <p:spPr>
          <a:xfrm>
            <a:off x="645726" y="985587"/>
            <a:ext cx="10900549" cy="5094702"/>
          </a:xfrm>
          <a:ln>
            <a:noFill/>
          </a:ln>
        </p:spPr>
        <p:txBody>
          <a:bodyPr tIns="182880">
            <a:normAutofit/>
          </a:bodyPr>
          <a:lstStyle>
            <a:lvl1pPr marL="230119" indent="-230119">
              <a:buFont typeface="Wingdings" panose="05000000000000000000" pitchFamily="2" charset="2"/>
              <a:buChar char="§"/>
              <a:defRPr sz="1999" b="0">
                <a:latin typeface="Arial" panose="020B0604020202020204" pitchFamily="34" charset="0"/>
                <a:ea typeface="Lato" panose="020F0502020204030203" pitchFamily="34" charset="0"/>
                <a:cs typeface="Arial" panose="020B0604020202020204" pitchFamily="34" charset="0"/>
              </a:defRPr>
            </a:lvl1pPr>
            <a:lvl2pPr marL="687182" indent="-230119">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2pPr>
            <a:lvl3pPr marL="1141071" indent="-226945">
              <a:buFont typeface="Arial" panose="020B0604020202020204" pitchFamily="34" charset="0"/>
              <a:buChar char="•"/>
              <a:defRPr sz="1999">
                <a:latin typeface="Arial" panose="020B0604020202020204" pitchFamily="34" charset="0"/>
                <a:ea typeface="Lato" panose="020F0502020204030203"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1" name="Title 1"/>
          <p:cNvSpPr>
            <a:spLocks noGrp="1"/>
          </p:cNvSpPr>
          <p:nvPr>
            <p:ph type="title" hasCustomPrompt="1"/>
          </p:nvPr>
        </p:nvSpPr>
        <p:spPr>
          <a:xfrm>
            <a:off x="645726" y="134471"/>
            <a:ext cx="10900549" cy="851119"/>
          </a:xfrm>
        </p:spPr>
        <p:txBody>
          <a:bodyPr/>
          <a:lstStyle>
            <a:lvl1pPr>
              <a:lnSpc>
                <a:spcPct val="80000"/>
              </a:lnSpc>
              <a:defRPr baseline="0"/>
            </a:lvl1pPr>
          </a:lstStyle>
          <a:p>
            <a:r>
              <a:rPr lang="en-US" dirty="0"/>
              <a:t>Slide Title</a:t>
            </a:r>
          </a:p>
        </p:txBody>
      </p:sp>
    </p:spTree>
    <p:extLst>
      <p:ext uri="{BB962C8B-B14F-4D97-AF65-F5344CB8AC3E}">
        <p14:creationId xmlns:p14="http://schemas.microsoft.com/office/powerpoint/2010/main" val="22703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genda -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0DB-0C12-4E6D-8879-583FF19857A5}"/>
              </a:ext>
            </a:extLst>
          </p:cNvPr>
          <p:cNvSpPr>
            <a:spLocks noGrp="1"/>
          </p:cNvSpPr>
          <p:nvPr>
            <p:ph type="title" hasCustomPrompt="1"/>
          </p:nvPr>
        </p:nvSpPr>
        <p:spPr>
          <a:xfrm>
            <a:off x="5553075" y="594795"/>
            <a:ext cx="6006501" cy="808067"/>
          </a:xfrm>
        </p:spPr>
        <p:txBody>
          <a:bodyPr/>
          <a:lstStyle>
            <a:lvl1pPr>
              <a:defRPr cap="none" baseline="0"/>
            </a:lvl1pPr>
          </a:lstStyle>
          <a:p>
            <a:r>
              <a:rPr lang="en-US"/>
              <a:t>Agenda</a:t>
            </a:r>
          </a:p>
        </p:txBody>
      </p:sp>
      <p:pic>
        <p:nvPicPr>
          <p:cNvPr id="4" name="Picture 3" descr="001">
            <a:extLst>
              <a:ext uri="{FF2B5EF4-FFF2-40B4-BE49-F238E27FC236}">
                <a16:creationId xmlns:a16="http://schemas.microsoft.com/office/drawing/2014/main" id="{2E22136B-8A90-4A10-AB91-760BD9953CB0}"/>
              </a:ext>
            </a:extLst>
          </p:cNvPr>
          <p:cNvPicPr>
            <a:picLocks noChangeAspect="1"/>
          </p:cNvPicPr>
          <p:nvPr/>
        </p:nvPicPr>
        <p:blipFill>
          <a:blip r:embed="rId2"/>
          <a:stretch>
            <a:fillRect/>
          </a:stretch>
        </p:blipFill>
        <p:spPr>
          <a:xfrm>
            <a:off x="4871555" y="635927"/>
            <a:ext cx="604704" cy="279044"/>
          </a:xfrm>
          <a:prstGeom prst="rect">
            <a:avLst/>
          </a:prstGeom>
          <a:noFill/>
          <a:ln w="9525">
            <a:noFill/>
          </a:ln>
        </p:spPr>
      </p:pic>
      <p:sp>
        <p:nvSpPr>
          <p:cNvPr id="5" name="Rectangle 4">
            <a:extLst>
              <a:ext uri="{FF2B5EF4-FFF2-40B4-BE49-F238E27FC236}">
                <a16:creationId xmlns:a16="http://schemas.microsoft.com/office/drawing/2014/main" id="{3A24B79E-9414-49C2-B89A-023E54B4DDB8}"/>
              </a:ext>
            </a:extLst>
          </p:cNvPr>
          <p:cNvSpPr/>
          <p:nvPr/>
        </p:nvSpPr>
        <p:spPr>
          <a:xfrm>
            <a:off x="1" y="1"/>
            <a:ext cx="4667251" cy="6858000"/>
          </a:xfrm>
          <a:prstGeom prst="rect">
            <a:avLst/>
          </a:prstGeom>
          <a:solidFill>
            <a:srgbClr val="005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154" strike="noStrike" noProof="1">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6098B241-A5CE-4FD6-A915-2B8B03DCEA35}"/>
              </a:ext>
            </a:extLst>
          </p:cNvPr>
          <p:cNvSpPr>
            <a:spLocks noGrp="1"/>
          </p:cNvSpPr>
          <p:nvPr>
            <p:ph type="body" sz="quarter" idx="11" hasCustomPrompt="1"/>
          </p:nvPr>
        </p:nvSpPr>
        <p:spPr>
          <a:xfrm>
            <a:off x="5553075" y="1469178"/>
            <a:ext cx="6007100" cy="4953000"/>
          </a:xfrm>
          <a:prstGeom prst="rect">
            <a:avLst/>
          </a:prstGeom>
        </p:spPr>
        <p:txBody>
          <a:bodyPr>
            <a:noAutofit/>
          </a:bodyPr>
          <a:lstStyle>
            <a:lvl1pPr>
              <a:spcBef>
                <a:spcPts val="1600"/>
              </a:spcBef>
              <a:defRPr>
                <a:solidFill>
                  <a:schemeClr val="accent5"/>
                </a:solidFill>
              </a:defRPr>
            </a:lvl1pPr>
          </a:lstStyle>
          <a:p>
            <a:pPr lvl="0"/>
            <a:r>
              <a:rPr lang="en-US"/>
              <a:t>Section Title 1</a:t>
            </a:r>
          </a:p>
          <a:p>
            <a:pPr lvl="0"/>
            <a:r>
              <a:rPr lang="en-US"/>
              <a:t>Section Title 2</a:t>
            </a:r>
          </a:p>
          <a:p>
            <a:pPr lvl="0"/>
            <a:r>
              <a:rPr lang="en-US"/>
              <a:t>Section Title 3</a:t>
            </a:r>
          </a:p>
          <a:p>
            <a:pPr lvl="0"/>
            <a:r>
              <a:rPr lang="en-US"/>
              <a:t>Section Title 4</a:t>
            </a:r>
          </a:p>
          <a:p>
            <a:pPr lvl="0"/>
            <a:r>
              <a:rPr lang="en-US"/>
              <a:t>Section Title 5</a:t>
            </a:r>
          </a:p>
        </p:txBody>
      </p:sp>
      <p:sp>
        <p:nvSpPr>
          <p:cNvPr id="9" name="Picture Placeholder 17">
            <a:extLst>
              <a:ext uri="{FF2B5EF4-FFF2-40B4-BE49-F238E27FC236}">
                <a16:creationId xmlns:a16="http://schemas.microsoft.com/office/drawing/2014/main" id="{6AEB2D7E-1C4F-4825-90D4-ED1AD1BB3953}"/>
              </a:ext>
            </a:extLst>
          </p:cNvPr>
          <p:cNvSpPr>
            <a:spLocks noGrp="1"/>
          </p:cNvSpPr>
          <p:nvPr>
            <p:ph type="pic" sz="quarter" idx="14"/>
          </p:nvPr>
        </p:nvSpPr>
        <p:spPr>
          <a:xfrm>
            <a:off x="647210" y="1316240"/>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p>
        </p:txBody>
      </p:sp>
      <p:sp>
        <p:nvSpPr>
          <p:cNvPr id="10" name="Picture Placeholder 17">
            <a:extLst>
              <a:ext uri="{FF2B5EF4-FFF2-40B4-BE49-F238E27FC236}">
                <a16:creationId xmlns:a16="http://schemas.microsoft.com/office/drawing/2014/main" id="{CACCCD8C-E1C1-4C68-A884-B095393AEDA7}"/>
              </a:ext>
            </a:extLst>
          </p:cNvPr>
          <p:cNvSpPr>
            <a:spLocks noGrp="1"/>
          </p:cNvSpPr>
          <p:nvPr>
            <p:ph type="pic" sz="quarter" idx="24"/>
          </p:nvPr>
        </p:nvSpPr>
        <p:spPr>
          <a:xfrm>
            <a:off x="647210" y="2955463"/>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17">
            <a:extLst>
              <a:ext uri="{FF2B5EF4-FFF2-40B4-BE49-F238E27FC236}">
                <a16:creationId xmlns:a16="http://schemas.microsoft.com/office/drawing/2014/main" id="{C980C588-A2E7-4573-954C-7F7E5C940F30}"/>
              </a:ext>
            </a:extLst>
          </p:cNvPr>
          <p:cNvSpPr>
            <a:spLocks noGrp="1"/>
          </p:cNvSpPr>
          <p:nvPr>
            <p:ph type="pic" sz="quarter" idx="25"/>
          </p:nvPr>
        </p:nvSpPr>
        <p:spPr>
          <a:xfrm>
            <a:off x="647210" y="4621938"/>
            <a:ext cx="964449" cy="868006"/>
          </a:xfrm>
          <a:prstGeom prst="rect">
            <a:avLst/>
          </a:prstGeom>
          <a:solidFill>
            <a:schemeClr val="tx2"/>
          </a:solidFill>
        </p:spPr>
        <p:txBody>
          <a:bodyPr anchor="ctr">
            <a:normAutofit/>
          </a:bodyPr>
          <a:lstStyle>
            <a:lvl1pPr marL="0" indent="0" algn="ctr">
              <a:buNone/>
              <a:defRPr sz="1200" i="1">
                <a:solidFill>
                  <a:schemeClr val="bg2"/>
                </a:solidFill>
                <a:latin typeface="Arial" panose="020B0604020202020204" pitchFamily="34" charset="0"/>
                <a:cs typeface="Arial" panose="020B0604020202020204" pitchFamily="34" charset="0"/>
              </a:defRPr>
            </a:lvl1pPr>
          </a:lstStyle>
          <a:p>
            <a:r>
              <a:rPr lang="en-US"/>
              <a:t>Click icon to add picture</a:t>
            </a:r>
          </a:p>
        </p:txBody>
      </p:sp>
      <p:sp>
        <p:nvSpPr>
          <p:cNvPr id="12" name="Text Placeholder 19">
            <a:extLst>
              <a:ext uri="{FF2B5EF4-FFF2-40B4-BE49-F238E27FC236}">
                <a16:creationId xmlns:a16="http://schemas.microsoft.com/office/drawing/2014/main" id="{8970BD74-01A3-49E8-982B-E8C90663083F}"/>
              </a:ext>
            </a:extLst>
          </p:cNvPr>
          <p:cNvSpPr>
            <a:spLocks noGrp="1"/>
          </p:cNvSpPr>
          <p:nvPr>
            <p:ph type="body" sz="quarter" idx="15" hasCustomPrompt="1"/>
          </p:nvPr>
        </p:nvSpPr>
        <p:spPr>
          <a:xfrm>
            <a:off x="1776138" y="11381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a:t>Presenter 1 name</a:t>
            </a:r>
          </a:p>
        </p:txBody>
      </p:sp>
      <p:sp>
        <p:nvSpPr>
          <p:cNvPr id="13" name="Text Placeholder 22">
            <a:extLst>
              <a:ext uri="{FF2B5EF4-FFF2-40B4-BE49-F238E27FC236}">
                <a16:creationId xmlns:a16="http://schemas.microsoft.com/office/drawing/2014/main" id="{C6D27772-3D6C-47A6-9ACF-76426080992D}"/>
              </a:ext>
            </a:extLst>
          </p:cNvPr>
          <p:cNvSpPr>
            <a:spLocks noGrp="1"/>
          </p:cNvSpPr>
          <p:nvPr>
            <p:ph type="body" sz="quarter" idx="16" hasCustomPrompt="1"/>
          </p:nvPr>
        </p:nvSpPr>
        <p:spPr>
          <a:xfrm>
            <a:off x="1776142" y="1659143"/>
            <a:ext cx="2795862" cy="896900"/>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a:t>Title, Company Name</a:t>
            </a:r>
          </a:p>
        </p:txBody>
      </p:sp>
      <p:sp>
        <p:nvSpPr>
          <p:cNvPr id="14" name="Text Placeholder 19">
            <a:extLst>
              <a:ext uri="{FF2B5EF4-FFF2-40B4-BE49-F238E27FC236}">
                <a16:creationId xmlns:a16="http://schemas.microsoft.com/office/drawing/2014/main" id="{8AB36E1C-ABFA-42E0-A927-D18C580F2EB9}"/>
              </a:ext>
            </a:extLst>
          </p:cNvPr>
          <p:cNvSpPr>
            <a:spLocks noGrp="1"/>
          </p:cNvSpPr>
          <p:nvPr>
            <p:ph type="body" sz="quarter" idx="26" hasCustomPrompt="1"/>
          </p:nvPr>
        </p:nvSpPr>
        <p:spPr>
          <a:xfrm>
            <a:off x="1776138" y="2776530"/>
            <a:ext cx="2795861"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a:t>Presenter 2 name</a:t>
            </a:r>
          </a:p>
        </p:txBody>
      </p:sp>
      <p:sp>
        <p:nvSpPr>
          <p:cNvPr id="15" name="Text Placeholder 22">
            <a:extLst>
              <a:ext uri="{FF2B5EF4-FFF2-40B4-BE49-F238E27FC236}">
                <a16:creationId xmlns:a16="http://schemas.microsoft.com/office/drawing/2014/main" id="{1D7DA1AB-C8AC-498D-B708-B4845A309B92}"/>
              </a:ext>
            </a:extLst>
          </p:cNvPr>
          <p:cNvSpPr>
            <a:spLocks noGrp="1"/>
          </p:cNvSpPr>
          <p:nvPr>
            <p:ph type="body" sz="quarter" idx="27" hasCustomPrompt="1"/>
          </p:nvPr>
        </p:nvSpPr>
        <p:spPr>
          <a:xfrm>
            <a:off x="1776142" y="3297543"/>
            <a:ext cx="2795858" cy="929567"/>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a:t>Title, Company Name</a:t>
            </a:r>
          </a:p>
        </p:txBody>
      </p:sp>
      <p:sp>
        <p:nvSpPr>
          <p:cNvPr id="16" name="Text Placeholder 19">
            <a:extLst>
              <a:ext uri="{FF2B5EF4-FFF2-40B4-BE49-F238E27FC236}">
                <a16:creationId xmlns:a16="http://schemas.microsoft.com/office/drawing/2014/main" id="{7B5A69F9-AE5E-407E-B041-F9DF52395559}"/>
              </a:ext>
            </a:extLst>
          </p:cNvPr>
          <p:cNvSpPr>
            <a:spLocks noGrp="1"/>
          </p:cNvSpPr>
          <p:nvPr>
            <p:ph type="body" sz="quarter" idx="28" hasCustomPrompt="1"/>
          </p:nvPr>
        </p:nvSpPr>
        <p:spPr>
          <a:xfrm>
            <a:off x="1776138" y="4414932"/>
            <a:ext cx="2795857" cy="572429"/>
          </a:xfrm>
          <a:prstGeom prst="rect">
            <a:avLst/>
          </a:prstGeom>
        </p:spPr>
        <p:txBody>
          <a:bodyPr anchor="b">
            <a:noAutofit/>
          </a:bodyPr>
          <a:lstStyle>
            <a:lvl1pPr marL="0" indent="0">
              <a:buNone/>
              <a:defRPr sz="1600" b="1" i="0" cap="none"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a:t>Presenter 3 name</a:t>
            </a:r>
          </a:p>
        </p:txBody>
      </p:sp>
      <p:sp>
        <p:nvSpPr>
          <p:cNvPr id="17" name="Text Placeholder 22">
            <a:extLst>
              <a:ext uri="{FF2B5EF4-FFF2-40B4-BE49-F238E27FC236}">
                <a16:creationId xmlns:a16="http://schemas.microsoft.com/office/drawing/2014/main" id="{FF70F0D3-3380-4949-85AA-140B7C6BFA9C}"/>
              </a:ext>
            </a:extLst>
          </p:cNvPr>
          <p:cNvSpPr>
            <a:spLocks noGrp="1"/>
          </p:cNvSpPr>
          <p:nvPr>
            <p:ph type="body" sz="quarter" idx="29" hasCustomPrompt="1"/>
          </p:nvPr>
        </p:nvSpPr>
        <p:spPr>
          <a:xfrm>
            <a:off x="1776142" y="4935945"/>
            <a:ext cx="2795854" cy="868005"/>
          </a:xfrm>
          <a:prstGeom prst="rect">
            <a:avLst/>
          </a:prstGeom>
        </p:spPr>
        <p:txBody>
          <a:bodyPr>
            <a:noAutofit/>
          </a:bodyPr>
          <a:lstStyle>
            <a:lvl1pPr marL="0" indent="0">
              <a:lnSpc>
                <a:spcPct val="100000"/>
              </a:lnSpc>
              <a:spcBef>
                <a:spcPts val="0"/>
              </a:spcBef>
              <a:buNone/>
              <a:defRPr lang="en-US" sz="1300" b="0" i="0" baseline="0" dirty="0" smtClean="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a:t>Title, Company Name</a:t>
            </a:r>
          </a:p>
        </p:txBody>
      </p:sp>
      <p:cxnSp>
        <p:nvCxnSpPr>
          <p:cNvPr id="21" name="Straight Connector 20">
            <a:extLst>
              <a:ext uri="{FF2B5EF4-FFF2-40B4-BE49-F238E27FC236}">
                <a16:creationId xmlns:a16="http://schemas.microsoft.com/office/drawing/2014/main" id="{7468FE2E-E94B-4679-A441-C54E9A15F058}"/>
              </a:ext>
            </a:extLst>
          </p:cNvPr>
          <p:cNvCxnSpPr>
            <a:cxnSpLocks/>
          </p:cNvCxnSpPr>
          <p:nvPr/>
        </p:nvCxnSpPr>
        <p:spPr>
          <a:xfrm>
            <a:off x="4667252" y="-45720"/>
            <a:ext cx="0" cy="694944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247953"/>
      </p:ext>
    </p:extLst>
  </p:cSld>
  <p:clrMapOvr>
    <a:masterClrMapping/>
  </p:clrMapOvr>
  <p:extLst>
    <p:ext uri="{DCECCB84-F9BA-43D5-87BE-67443E8EF086}">
      <p15:sldGuideLst xmlns:p15="http://schemas.microsoft.com/office/powerpoint/2012/main">
        <p15:guide id="1" orient="horz" pos="2424">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756-DC34-406D-946A-A21837454B33}"/>
              </a:ext>
            </a:extLst>
          </p:cNvPr>
          <p:cNvSpPr>
            <a:spLocks noGrp="1"/>
          </p:cNvSpPr>
          <p:nvPr>
            <p:ph type="title" hasCustomPrompt="1"/>
          </p:nvPr>
        </p:nvSpPr>
        <p:spPr>
          <a:xfrm>
            <a:off x="838200" y="594795"/>
            <a:ext cx="10826152" cy="929969"/>
          </a:xfrm>
        </p:spPr>
        <p:txBody>
          <a:bodyPr>
            <a:noAutofit/>
          </a:bodyPr>
          <a:lstStyle/>
          <a:p>
            <a:r>
              <a:rPr lang="en-US"/>
              <a:t>Click to edit title</a:t>
            </a:r>
          </a:p>
        </p:txBody>
      </p:sp>
      <p:sp>
        <p:nvSpPr>
          <p:cNvPr id="7" name="Slide Number Placeholder 6">
            <a:extLst>
              <a:ext uri="{FF2B5EF4-FFF2-40B4-BE49-F238E27FC236}">
                <a16:creationId xmlns:a16="http://schemas.microsoft.com/office/drawing/2014/main" id="{95A8BFA8-9486-4933-92A9-64EF5592E404}"/>
              </a:ext>
            </a:extLst>
          </p:cNvPr>
          <p:cNvSpPr>
            <a:spLocks noGrp="1"/>
          </p:cNvSpPr>
          <p:nvPr>
            <p:ph type="sldNum" sz="quarter" idx="10"/>
          </p:nvPr>
        </p:nvSpPr>
        <p:spPr/>
        <p:txBody>
          <a:bodyPr/>
          <a:lstStyle/>
          <a:p>
            <a:fld id="{151725ED-AB00-4B02-A764-80C23BBB66A4}" type="slidenum">
              <a:rPr lang="en-US" smtClean="0"/>
              <a:pPr/>
              <a:t>‹#›</a:t>
            </a:fld>
            <a:endParaRPr lang="en-US"/>
          </a:p>
        </p:txBody>
      </p:sp>
      <p:pic>
        <p:nvPicPr>
          <p:cNvPr id="11" name="Picture 10" descr="001">
            <a:extLst>
              <a:ext uri="{FF2B5EF4-FFF2-40B4-BE49-F238E27FC236}">
                <a16:creationId xmlns:a16="http://schemas.microsoft.com/office/drawing/2014/main" id="{9FE8C7A1-8E8A-4151-9407-3431C60AE86D}"/>
              </a:ext>
            </a:extLst>
          </p:cNvPr>
          <p:cNvPicPr>
            <a:picLocks noChangeAspect="1"/>
          </p:cNvPicPr>
          <p:nvPr userDrawn="1"/>
        </p:nvPicPr>
        <p:blipFill>
          <a:blip r:embed="rId2"/>
          <a:stretch>
            <a:fillRect/>
          </a:stretch>
        </p:blipFill>
        <p:spPr>
          <a:xfrm>
            <a:off x="199155" y="624204"/>
            <a:ext cx="604704" cy="279044"/>
          </a:xfrm>
          <a:prstGeom prst="rect">
            <a:avLst/>
          </a:prstGeom>
          <a:noFill/>
          <a:ln w="9525">
            <a:noFill/>
          </a:ln>
        </p:spPr>
      </p:pic>
      <p:sp>
        <p:nvSpPr>
          <p:cNvPr id="4" name="Text Placeholder 3">
            <a:extLst>
              <a:ext uri="{FF2B5EF4-FFF2-40B4-BE49-F238E27FC236}">
                <a16:creationId xmlns:a16="http://schemas.microsoft.com/office/drawing/2014/main" id="{86F18F3D-117D-470C-ADA4-901FA5DA42B8}"/>
              </a:ext>
            </a:extLst>
          </p:cNvPr>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a:extLst>
              <a:ext uri="{FF2B5EF4-FFF2-40B4-BE49-F238E27FC236}">
                <a16:creationId xmlns:a16="http://schemas.microsoft.com/office/drawing/2014/main" id="{005AF96F-0A5B-4836-A2C1-6C3FF8E7DE94}"/>
              </a:ext>
            </a:extLst>
          </p:cNvPr>
          <p:cNvSpPr>
            <a:spLocks noGrp="1"/>
          </p:cNvSpPr>
          <p:nvPr>
            <p:ph type="body" sz="quarter" idx="15" hasCustomPrompt="1"/>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0" lvl="0" indent="0" algn="l" defTabSz="914400" rtl="0" eaLnBrk="1" latinLnBrk="0" hangingPunct="1">
              <a:lnSpc>
                <a:spcPct val="110000"/>
              </a:lnSpc>
              <a:spcBef>
                <a:spcPts val="1200"/>
              </a:spcBef>
              <a:buClr>
                <a:schemeClr val="accent4"/>
              </a:buClr>
              <a:buFont typeface="Arial" panose="020B0604020202020204" pitchFamily="34" charset="0"/>
              <a:buNone/>
            </a:pPr>
            <a:r>
              <a:rPr lang="en-US"/>
              <a:t>Section Title</a:t>
            </a:r>
          </a:p>
        </p:txBody>
      </p:sp>
    </p:spTree>
    <p:extLst>
      <p:ext uri="{BB962C8B-B14F-4D97-AF65-F5344CB8AC3E}">
        <p14:creationId xmlns:p14="http://schemas.microsoft.com/office/powerpoint/2010/main" val="160761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ADEE4B8-DB48-45E2-9BD3-2496EB8115F9}"/>
              </a:ext>
            </a:extLst>
          </p:cNvPr>
          <p:cNvSpPr>
            <a:spLocks noGrp="1" noChangeArrowheads="1"/>
          </p:cNvSpPr>
          <p:nvPr>
            <p:ph type="title"/>
          </p:nvPr>
        </p:nvSpPr>
        <p:spPr bwMode="auto">
          <a:xfrm>
            <a:off x="838200" y="595313"/>
            <a:ext cx="108267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a:t>
            </a:r>
          </a:p>
        </p:txBody>
      </p:sp>
      <p:cxnSp>
        <p:nvCxnSpPr>
          <p:cNvPr id="14" name="Straight Connector 13">
            <a:extLst>
              <a:ext uri="{FF2B5EF4-FFF2-40B4-BE49-F238E27FC236}">
                <a16:creationId xmlns:a16="http://schemas.microsoft.com/office/drawing/2014/main" id="{22424D32-1CEB-410E-A428-60E4E620B2EA}"/>
              </a:ext>
            </a:extLst>
          </p:cNvPr>
          <p:cNvCxnSpPr>
            <a:cxnSpLocks/>
          </p:cNvCxnSpPr>
          <p:nvPr/>
        </p:nvCxnSpPr>
        <p:spPr>
          <a:xfrm>
            <a:off x="11260138" y="6457950"/>
            <a:ext cx="0" cy="169863"/>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
        <p:nvSpPr>
          <p:cNvPr id="1028" name="Text Placeholder 7">
            <a:extLst>
              <a:ext uri="{FF2B5EF4-FFF2-40B4-BE49-F238E27FC236}">
                <a16:creationId xmlns:a16="http://schemas.microsoft.com/office/drawing/2014/main" id="{62659633-8011-4D21-AA91-9B8432C95C0F}"/>
              </a:ext>
            </a:extLst>
          </p:cNvPr>
          <p:cNvSpPr>
            <a:spLocks noGrp="1" noChangeArrowheads="1"/>
          </p:cNvSpPr>
          <p:nvPr>
            <p:ph type="body" idx="1"/>
          </p:nvPr>
        </p:nvSpPr>
        <p:spPr bwMode="auto">
          <a:xfrm>
            <a:off x="838200" y="1519238"/>
            <a:ext cx="1110138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9" name="Picture 4">
            <a:extLst>
              <a:ext uri="{FF2B5EF4-FFF2-40B4-BE49-F238E27FC236}">
                <a16:creationId xmlns:a16="http://schemas.microsoft.com/office/drawing/2014/main" id="{44576BD5-8222-49A8-ACAD-5E51B1615671}"/>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10210800" y="6457950"/>
            <a:ext cx="9048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Box 11">
            <a:extLst>
              <a:ext uri="{FF2B5EF4-FFF2-40B4-BE49-F238E27FC236}">
                <a16:creationId xmlns:a16="http://schemas.microsoft.com/office/drawing/2014/main" id="{DDFB3794-6E89-44AD-9502-461969F78CED}"/>
              </a:ext>
            </a:extLst>
          </p:cNvPr>
          <p:cNvSpPr txBox="1">
            <a:spLocks noChangeArrowheads="1"/>
          </p:cNvSpPr>
          <p:nvPr/>
        </p:nvSpPr>
        <p:spPr bwMode="auto">
          <a:xfrm>
            <a:off x="11356975" y="6403975"/>
            <a:ext cx="414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9645317D-AA28-4530-A85B-FD26A171178C}" type="slidenum">
              <a:rPr lang="en-GB" altLang="en-US" sz="1200">
                <a:solidFill>
                  <a:srgbClr val="BFBFBF"/>
                </a:solidFill>
                <a:ea typeface="Lato" panose="020F0502020204030203" pitchFamily="34" charset="0"/>
                <a:cs typeface="Arial" panose="020B0604020202020204" pitchFamily="34" charset="0"/>
              </a:rPr>
              <a:pPr eaLnBrk="1" hangingPunct="1"/>
              <a:t>‹#›</a:t>
            </a:fld>
            <a:endParaRPr lang="en-GB" altLang="en-US" sz="1200">
              <a:solidFill>
                <a:srgbClr val="BFBFBF"/>
              </a:solidFill>
              <a:ea typeface="Lato" panose="020F0502020204030203" pitchFamily="34" charset="0"/>
              <a:cs typeface="Arial" panose="020B0604020202020204" pitchFamily="34" charset="0"/>
            </a:endParaRPr>
          </a:p>
        </p:txBody>
      </p:sp>
      <p:sp>
        <p:nvSpPr>
          <p:cNvPr id="9" name="TextBox 13">
            <a:extLst>
              <a:ext uri="{FF2B5EF4-FFF2-40B4-BE49-F238E27FC236}">
                <a16:creationId xmlns:a16="http://schemas.microsoft.com/office/drawing/2014/main" id="{569A7FC4-E4D6-468D-A79F-801FA24E19B8}"/>
              </a:ext>
            </a:extLst>
          </p:cNvPr>
          <p:cNvSpPr txBox="1"/>
          <p:nvPr/>
        </p:nvSpPr>
        <p:spPr>
          <a:xfrm>
            <a:off x="211138" y="6446838"/>
            <a:ext cx="4983162" cy="2286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r>
              <a:rPr lang="en-US" sz="900" dirty="0">
                <a:solidFill>
                  <a:schemeClr val="bg2">
                    <a:lumMod val="75000"/>
                  </a:schemeClr>
                </a:solidFill>
                <a:cs typeface="Arial" panose="020B0604020202020204" pitchFamily="34" charset="0"/>
              </a:rPr>
              <a:t>Proprietary and Confidential © </a:t>
            </a:r>
            <a:fld id="{EF7ED1B2-75B3-4A6E-A618-5629450273D8}" type="datetimeyyyy">
              <a:rPr lang="en-US" sz="900" smtClean="0">
                <a:solidFill>
                  <a:schemeClr val="bg2">
                    <a:lumMod val="75000"/>
                  </a:schemeClr>
                </a:solidFill>
                <a:cs typeface="Arial" panose="020B0604020202020204" pitchFamily="34" charset="0"/>
              </a:rPr>
              <a:pPr/>
              <a:t>2022</a:t>
            </a:fld>
            <a:r>
              <a:rPr lang="en-US" sz="900" dirty="0">
                <a:solidFill>
                  <a:schemeClr val="bg2">
                    <a:lumMod val="75000"/>
                  </a:schemeClr>
                </a:solidFill>
                <a:cs typeface="Arial" panose="020B0604020202020204" pitchFamily="34" charset="0"/>
              </a:rPr>
              <a:t> Kofax. All rights reserved.</a:t>
            </a:r>
          </a:p>
        </p:txBody>
      </p:sp>
    </p:spTree>
    <p:extLst>
      <p:ext uri="{BB962C8B-B14F-4D97-AF65-F5344CB8AC3E}">
        <p14:creationId xmlns:p14="http://schemas.microsoft.com/office/powerpoint/2010/main" val="3610766780"/>
      </p:ext>
    </p:extLst>
  </p:cSld>
  <p:clrMap bg1="lt1" tx1="dk1" bg2="lt2" tx2="dk2" accent1="accent1" accent2="accent2" accent3="accent3" accent4="accent4" accent5="accent5" accent6="accent6" hlink="hlink" folHlink="folHlink"/>
  <p:sldLayoutIdLst>
    <p:sldLayoutId id="2147483664" r:id="rId1"/>
    <p:sldLayoutId id="2147483681" r:id="rId2"/>
    <p:sldLayoutId id="2147483682" r:id="rId3"/>
    <p:sldLayoutId id="2147483685" r:id="rId4"/>
    <p:sldLayoutId id="2147483731" r:id="rId5"/>
    <p:sldLayoutId id="2147483732" r:id="rId6"/>
    <p:sldLayoutId id="2147483733" r:id="rId7"/>
    <p:sldLayoutId id="2147484231" r:id="rId8"/>
    <p:sldLayoutId id="2147484232" r:id="rId9"/>
    <p:sldLayoutId id="2147484233" r:id="rId10"/>
    <p:sldLayoutId id="2147484234" r:id="rId11"/>
    <p:sldLayoutId id="2147484235" r:id="rId12"/>
    <p:sldLayoutId id="2147484236" r:id="rId13"/>
    <p:sldLayoutId id="2147484237" r:id="rId14"/>
    <p:sldLayoutId id="2147484238" r:id="rId15"/>
    <p:sldLayoutId id="2147484239" r:id="rId16"/>
  </p:sldLayoutIdLst>
  <p:txStyles>
    <p:titleStyle>
      <a:lvl1pPr algn="l" rtl="0" eaLnBrk="1" fontAlgn="base" hangingPunct="1">
        <a:lnSpc>
          <a:spcPct val="90000"/>
        </a:lnSpc>
        <a:spcBef>
          <a:spcPct val="0"/>
        </a:spcBef>
        <a:spcAft>
          <a:spcPct val="0"/>
        </a:spcAft>
        <a:defRPr lang="en-US" sz="2600" b="1" kern="1200" dirty="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9pPr>
    </p:titleStyle>
    <p:bodyStyle>
      <a:lvl1pPr marL="273050" indent="-228600" algn="l" rtl="0" eaLnBrk="1" fontAlgn="base" hangingPunct="1">
        <a:lnSpc>
          <a:spcPct val="110000"/>
        </a:lnSpc>
        <a:spcBef>
          <a:spcPts val="1200"/>
        </a:spcBef>
        <a:spcAft>
          <a:spcPct val="0"/>
        </a:spcAft>
        <a:buClr>
          <a:srgbClr val="FFC600"/>
        </a:buClr>
        <a:buFont typeface="Arial" panose="020B0604020202020204" pitchFamily="34" charset="0"/>
        <a:buChar char="•"/>
        <a:defRPr lang="en-US" sz="2200" kern="1200">
          <a:solidFill>
            <a:srgbClr val="53565A"/>
          </a:solidFill>
          <a:latin typeface="Arial" panose="020B0604020202020204" pitchFamily="34" charset="0"/>
          <a:ea typeface="+mn-ea"/>
          <a:cs typeface="Arial" panose="020B0604020202020204" pitchFamily="34" charset="0"/>
        </a:defRPr>
      </a:lvl1pPr>
      <a:lvl2pPr marL="547688"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2000" kern="1200">
          <a:solidFill>
            <a:srgbClr val="53565A"/>
          </a:solidFill>
          <a:latin typeface="Arial" panose="020B0604020202020204" pitchFamily="34" charset="0"/>
          <a:ea typeface="+mn-ea"/>
          <a:cs typeface="Arial" panose="020B0604020202020204" pitchFamily="34" charset="0"/>
        </a:defRPr>
      </a:lvl2pPr>
      <a:lvl3pPr marL="91440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kern="1200">
          <a:solidFill>
            <a:srgbClr val="53565A"/>
          </a:solidFill>
          <a:latin typeface="Arial" panose="020B0604020202020204" pitchFamily="34" charset="0"/>
          <a:ea typeface="+mn-ea"/>
          <a:cs typeface="Arial" panose="020B0604020202020204" pitchFamily="34" charset="0"/>
        </a:defRPr>
      </a:lvl3pPr>
      <a:lvl4pPr marL="1279525"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600" kern="1200">
          <a:solidFill>
            <a:srgbClr val="53565A"/>
          </a:solidFill>
          <a:latin typeface="Arial" panose="020B0604020202020204" pitchFamily="34" charset="0"/>
          <a:ea typeface="+mn-ea"/>
          <a:cs typeface="Arial" panose="020B0604020202020204" pitchFamily="34" charset="0"/>
        </a:defRPr>
      </a:lvl4pPr>
      <a:lvl5pPr marL="164465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400" kern="1200" dirty="0">
          <a:solidFill>
            <a:srgbClr val="53565A"/>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knowledge.kofax.com/Smart_Process_Applications_-_TotalAgility/Compatibility/A2iA_Engine_End_of_Life" TargetMode="External"/><Relationship Id="rId7" Type="http://schemas.openxmlformats.org/officeDocument/2006/relationships/image" Target="../media/image40.png"/><Relationship Id="rId2" Type="http://schemas.openxmlformats.org/officeDocument/2006/relationships/hyperlink" Target="https://learn.kofax.com/images/courses/KTA7.10/Recognition/Recognition.html" TargetMode="Externa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59.jpeg"/><Relationship Id="rId4" Type="http://schemas.openxmlformats.org/officeDocument/2006/relationships/image" Target="../media/image58.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7.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71.png"/><Relationship Id="rId11" Type="http://schemas.openxmlformats.org/officeDocument/2006/relationships/image" Target="../media/image75.png"/><Relationship Id="rId5" Type="http://schemas.openxmlformats.org/officeDocument/2006/relationships/image" Target="../media/image70.png"/><Relationship Id="rId10" Type="http://schemas.openxmlformats.org/officeDocument/2006/relationships/image" Target="../media/image67.png"/><Relationship Id="rId4" Type="http://schemas.openxmlformats.org/officeDocument/2006/relationships/image" Target="../media/image69.png"/><Relationship Id="rId9" Type="http://schemas.openxmlformats.org/officeDocument/2006/relationships/image" Target="../media/image74.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8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image" Target="../media/image82.png"/><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31.jpeg"/><Relationship Id="rId5" Type="http://schemas.openxmlformats.org/officeDocument/2006/relationships/image" Target="../media/image85.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6.png"/><Relationship Id="rId7" Type="http://schemas.openxmlformats.org/officeDocument/2006/relationships/hyperlink" Target="https://cvent.me/Y7gqWA" TargetMode="External"/><Relationship Id="rId2"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87.png"/><Relationship Id="rId5" Type="http://schemas.openxmlformats.org/officeDocument/2006/relationships/image" Target="../media/image78.png"/><Relationship Id="rId4" Type="http://schemas.openxmlformats.org/officeDocument/2006/relationships/image" Target="../media/image81.png"/></Relationships>
</file>

<file path=ppt/slides/_rels/slide31.xml.rels><?xml version="1.0" encoding="UTF-8" standalone="yes"?>
<Relationships xmlns="http://schemas.openxmlformats.org/package/2006/relationships"><Relationship Id="rId3" Type="http://schemas.openxmlformats.org/officeDocument/2006/relationships/hyperlink" Target="https://youtu.be/tW-XVA0Mr1Q?t=813" TargetMode="External"/><Relationship Id="rId2" Type="http://schemas.openxmlformats.org/officeDocument/2006/relationships/image" Target="../media/image89.png"/><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3.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s://cvent.me/Y7gqW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sv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11.xml"/><Relationship Id="rId1" Type="http://schemas.openxmlformats.org/officeDocument/2006/relationships/tags" Target="../tags/tag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C66FF3-7A76-42B7-98FF-72DD1134958F}"/>
              </a:ext>
            </a:extLst>
          </p:cNvPr>
          <p:cNvSpPr>
            <a:spLocks noGrp="1"/>
          </p:cNvSpPr>
          <p:nvPr>
            <p:ph type="body" sz="quarter" idx="15"/>
          </p:nvPr>
        </p:nvSpPr>
        <p:spPr/>
        <p:txBody>
          <a:bodyPr/>
          <a:lstStyle/>
          <a:p>
            <a:r>
              <a:rPr lang="en-GB" dirty="0"/>
              <a:t>David Wright</a:t>
            </a:r>
            <a:endParaRPr lang="en-AU" dirty="0"/>
          </a:p>
        </p:txBody>
      </p:sp>
      <p:sp>
        <p:nvSpPr>
          <p:cNvPr id="12" name="Text Placeholder 11">
            <a:extLst>
              <a:ext uri="{FF2B5EF4-FFF2-40B4-BE49-F238E27FC236}">
                <a16:creationId xmlns:a16="http://schemas.microsoft.com/office/drawing/2014/main" id="{14A620EC-FCDD-4B44-B129-1A75988CD944}"/>
              </a:ext>
            </a:extLst>
          </p:cNvPr>
          <p:cNvSpPr>
            <a:spLocks noGrp="1"/>
          </p:cNvSpPr>
          <p:nvPr>
            <p:ph type="body" sz="quarter" idx="16"/>
          </p:nvPr>
        </p:nvSpPr>
        <p:spPr/>
        <p:txBody>
          <a:bodyPr/>
          <a:lstStyle/>
          <a:p>
            <a:r>
              <a:rPr lang="en-GB" dirty="0"/>
              <a:t>Partner Enablement Manager</a:t>
            </a:r>
            <a:endParaRPr lang="en-AU" dirty="0"/>
          </a:p>
        </p:txBody>
      </p:sp>
      <p:sp>
        <p:nvSpPr>
          <p:cNvPr id="2" name="Title 1">
            <a:extLst>
              <a:ext uri="{FF2B5EF4-FFF2-40B4-BE49-F238E27FC236}">
                <a16:creationId xmlns:a16="http://schemas.microsoft.com/office/drawing/2014/main" id="{094B8D73-F2D9-4932-9D86-291A02B97B4C}"/>
              </a:ext>
            </a:extLst>
          </p:cNvPr>
          <p:cNvSpPr>
            <a:spLocks noGrp="1"/>
          </p:cNvSpPr>
          <p:nvPr>
            <p:ph type="ctrTitle"/>
          </p:nvPr>
        </p:nvSpPr>
        <p:spPr/>
        <p:txBody>
          <a:bodyPr/>
          <a:lstStyle/>
          <a:p>
            <a:r>
              <a:rPr lang="en-GB" dirty="0"/>
              <a:t>What’s new in </a:t>
            </a:r>
            <a:br>
              <a:rPr lang="en-GB" dirty="0"/>
            </a:br>
            <a:r>
              <a:rPr lang="en-GB" dirty="0"/>
              <a:t>Kofax Transformation 7.0</a:t>
            </a:r>
            <a:endParaRPr lang="en-AU" dirty="0"/>
          </a:p>
        </p:txBody>
      </p:sp>
      <p:sp>
        <p:nvSpPr>
          <p:cNvPr id="10" name="Subtitle 9">
            <a:extLst>
              <a:ext uri="{FF2B5EF4-FFF2-40B4-BE49-F238E27FC236}">
                <a16:creationId xmlns:a16="http://schemas.microsoft.com/office/drawing/2014/main" id="{4D78AF5B-296B-4F6D-B030-4297DA40D212}"/>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5162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668000" y="6565392"/>
            <a:ext cx="1219200" cy="137160"/>
          </a:xfrm>
          <a:prstGeom prst="rect">
            <a:avLst/>
          </a:prstGeom>
        </p:spPr>
        <p:txBody>
          <a:bodyPr/>
          <a:lstStyle/>
          <a:p>
            <a:fld id="{71D586D2-677B-458F-B417-DB589973A882}" type="slidenum">
              <a:rPr lang="en-US" smtClean="0"/>
              <a:pPr/>
              <a:t>10</a:t>
            </a:fld>
            <a:endParaRPr lang="en-US" dirty="0"/>
          </a:p>
        </p:txBody>
      </p:sp>
      <p:grpSp>
        <p:nvGrpSpPr>
          <p:cNvPr id="2" name="Group 1"/>
          <p:cNvGrpSpPr/>
          <p:nvPr/>
        </p:nvGrpSpPr>
        <p:grpSpPr>
          <a:xfrm>
            <a:off x="0" y="0"/>
            <a:ext cx="12192000" cy="6897631"/>
            <a:chOff x="0" y="-39631"/>
            <a:chExt cx="12192000" cy="6897631"/>
          </a:xfrm>
        </p:grpSpPr>
        <p:pic>
          <p:nvPicPr>
            <p:cNvPr id="7" name="Picture 2" descr="http://1.bp.blogspot.com/_6SchU8D-e1s/TQjtsuh0-tI/AAAAAAAAn4Y/0FHaAX_WEh4/s400/human-vs-robot-13.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39630"/>
              <a:ext cx="12192000" cy="68976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http://1.bp.blogspot.com/_6SchU8D-e1s/TQjtsuh0-tI/AAAAAAAAn4Y/0FHaAX_WEh4/s400/human-vs-robot-13.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83371" y="-39631"/>
              <a:ext cx="10390912" cy="6858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8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6A9-971D-49A0-9046-7296509D39AD}"/>
              </a:ext>
            </a:extLst>
          </p:cNvPr>
          <p:cNvSpPr>
            <a:spLocks noGrp="1"/>
          </p:cNvSpPr>
          <p:nvPr>
            <p:ph type="title"/>
          </p:nvPr>
        </p:nvSpPr>
        <p:spPr/>
        <p:txBody>
          <a:bodyPr/>
          <a:lstStyle/>
          <a:p>
            <a:r>
              <a:rPr lang="en-GB" dirty="0"/>
              <a:t>What’s new in Kofax Transformation 7.0</a:t>
            </a:r>
            <a:endParaRPr lang="en-AU" dirty="0"/>
          </a:p>
        </p:txBody>
      </p:sp>
      <p:sp>
        <p:nvSpPr>
          <p:cNvPr id="3" name="Content Placeholder 2">
            <a:extLst>
              <a:ext uri="{FF2B5EF4-FFF2-40B4-BE49-F238E27FC236}">
                <a16:creationId xmlns:a16="http://schemas.microsoft.com/office/drawing/2014/main" id="{729781F2-E2D1-4AE2-8F55-D18422944955}"/>
              </a:ext>
            </a:extLst>
          </p:cNvPr>
          <p:cNvSpPr>
            <a:spLocks noGrp="1"/>
          </p:cNvSpPr>
          <p:nvPr>
            <p:ph idx="1"/>
          </p:nvPr>
        </p:nvSpPr>
        <p:spPr/>
        <p:txBody>
          <a:bodyPr/>
          <a:lstStyle/>
          <a:p>
            <a:pPr marL="44450" indent="0">
              <a:buNone/>
            </a:pPr>
            <a:r>
              <a:rPr lang="en-GB" b="1" dirty="0"/>
              <a:t>New OCR engines</a:t>
            </a:r>
          </a:p>
          <a:p>
            <a:r>
              <a:rPr lang="en-GB" dirty="0"/>
              <a:t>Kofax Total Agility</a:t>
            </a:r>
          </a:p>
          <a:p>
            <a:r>
              <a:rPr lang="en-GB" dirty="0"/>
              <a:t>Kofax Capture</a:t>
            </a:r>
          </a:p>
          <a:p>
            <a:r>
              <a:rPr lang="en-GB" dirty="0"/>
              <a:t>Kofax Transformation Toolkit</a:t>
            </a:r>
          </a:p>
          <a:p>
            <a:r>
              <a:rPr lang="en-GB" dirty="0"/>
              <a:t>Kofax Mobile Capture</a:t>
            </a:r>
          </a:p>
          <a:p>
            <a:r>
              <a:rPr lang="en-GB" dirty="0"/>
              <a:t>Kofax RPA 11.3 (April 2022 does not have KT 7.0)</a:t>
            </a:r>
            <a:endParaRPr lang="en-AU" dirty="0"/>
          </a:p>
        </p:txBody>
      </p:sp>
    </p:spTree>
    <p:extLst>
      <p:ext uri="{BB962C8B-B14F-4D97-AF65-F5344CB8AC3E}">
        <p14:creationId xmlns:p14="http://schemas.microsoft.com/office/powerpoint/2010/main" val="77634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9C8A-615E-4F5B-8C0D-17B73DAD4FC7}"/>
              </a:ext>
            </a:extLst>
          </p:cNvPr>
          <p:cNvSpPr>
            <a:spLocks noGrp="1"/>
          </p:cNvSpPr>
          <p:nvPr>
            <p:ph type="title"/>
          </p:nvPr>
        </p:nvSpPr>
        <p:spPr/>
        <p:txBody>
          <a:bodyPr/>
          <a:lstStyle/>
          <a:p>
            <a:r>
              <a:rPr lang="en-GB" dirty="0"/>
              <a:t>OCR vs ICR</a:t>
            </a:r>
            <a:endParaRPr lang="en-AU" dirty="0"/>
          </a:p>
        </p:txBody>
      </p:sp>
      <p:sp>
        <p:nvSpPr>
          <p:cNvPr id="3" name="Content Placeholder 2">
            <a:extLst>
              <a:ext uri="{FF2B5EF4-FFF2-40B4-BE49-F238E27FC236}">
                <a16:creationId xmlns:a16="http://schemas.microsoft.com/office/drawing/2014/main" id="{E5955EC0-9D0E-425A-9AB6-576D893D468F}"/>
              </a:ext>
            </a:extLst>
          </p:cNvPr>
          <p:cNvSpPr>
            <a:spLocks noGrp="1"/>
          </p:cNvSpPr>
          <p:nvPr>
            <p:ph sz="half" idx="1"/>
          </p:nvPr>
        </p:nvSpPr>
        <p:spPr/>
        <p:txBody>
          <a:bodyPr/>
          <a:lstStyle/>
          <a:p>
            <a:pPr marL="0" indent="0">
              <a:buNone/>
            </a:pPr>
            <a:r>
              <a:rPr lang="en-GB" b="1" dirty="0"/>
              <a:t>Optical Character Recognition</a:t>
            </a:r>
          </a:p>
          <a:p>
            <a:r>
              <a:rPr lang="en-AU" dirty="0"/>
              <a:t>Machine print</a:t>
            </a:r>
          </a:p>
        </p:txBody>
      </p:sp>
      <p:sp>
        <p:nvSpPr>
          <p:cNvPr id="7" name="Content Placeholder 6">
            <a:extLst>
              <a:ext uri="{FF2B5EF4-FFF2-40B4-BE49-F238E27FC236}">
                <a16:creationId xmlns:a16="http://schemas.microsoft.com/office/drawing/2014/main" id="{66829675-1D90-4EED-BB0A-37AAE9C73CC1}"/>
              </a:ext>
            </a:extLst>
          </p:cNvPr>
          <p:cNvSpPr>
            <a:spLocks noGrp="1"/>
          </p:cNvSpPr>
          <p:nvPr>
            <p:ph sz="half" idx="2"/>
          </p:nvPr>
        </p:nvSpPr>
        <p:spPr>
          <a:xfrm>
            <a:off x="5887616" y="1825625"/>
            <a:ext cx="5466184" cy="4351338"/>
          </a:xfrm>
        </p:spPr>
        <p:txBody>
          <a:bodyPr/>
          <a:lstStyle/>
          <a:p>
            <a:pPr marL="0" indent="0">
              <a:buNone/>
            </a:pPr>
            <a:r>
              <a:rPr lang="en-GB" b="1" dirty="0"/>
              <a:t>Intelligent Character Recognition</a:t>
            </a:r>
          </a:p>
          <a:p>
            <a:pPr marL="0" indent="0">
              <a:buNone/>
            </a:pPr>
            <a:r>
              <a:rPr lang="en-GB" i="1" dirty="0"/>
              <a:t>constrained</a:t>
            </a:r>
            <a:br>
              <a:rPr lang="en-GB" i="1" dirty="0"/>
            </a:br>
            <a:br>
              <a:rPr lang="en-GB" b="1" dirty="0"/>
            </a:br>
            <a:endParaRPr lang="en-GB" b="1" dirty="0"/>
          </a:p>
          <a:p>
            <a:pPr marL="0" indent="0">
              <a:buNone/>
            </a:pPr>
            <a:r>
              <a:rPr lang="en-GB" i="1" dirty="0"/>
              <a:t>unconstrained</a:t>
            </a:r>
            <a:br>
              <a:rPr lang="en-GB" b="1" dirty="0"/>
            </a:br>
            <a:br>
              <a:rPr lang="en-GB" b="1" dirty="0"/>
            </a:br>
            <a:br>
              <a:rPr lang="en-GB" b="1" dirty="0"/>
            </a:br>
            <a:r>
              <a:rPr lang="en-GB" i="1" dirty="0"/>
              <a:t>cursive (intelligent word recognition)</a:t>
            </a:r>
            <a:endParaRPr lang="en-AU" i="1" dirty="0"/>
          </a:p>
        </p:txBody>
      </p:sp>
      <p:pic>
        <p:nvPicPr>
          <p:cNvPr id="4" name="Picture 3">
            <a:extLst>
              <a:ext uri="{FF2B5EF4-FFF2-40B4-BE49-F238E27FC236}">
                <a16:creationId xmlns:a16="http://schemas.microsoft.com/office/drawing/2014/main" id="{A65A3C65-A5AA-4524-9A97-54BCAAFF892C}"/>
              </a:ext>
            </a:extLst>
          </p:cNvPr>
          <p:cNvPicPr>
            <a:picLocks noChangeAspect="1"/>
          </p:cNvPicPr>
          <p:nvPr/>
        </p:nvPicPr>
        <p:blipFill>
          <a:blip r:embed="rId3"/>
          <a:stretch>
            <a:fillRect/>
          </a:stretch>
        </p:blipFill>
        <p:spPr>
          <a:xfrm>
            <a:off x="7400442" y="2820252"/>
            <a:ext cx="2486372" cy="64779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EEF9B69-E043-4349-84FA-3A8C5F02D14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6890"/>
          <a:stretch/>
        </p:blipFill>
        <p:spPr>
          <a:xfrm>
            <a:off x="7573979" y="4001294"/>
            <a:ext cx="3502483" cy="80158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3D3E4CD-1221-4DC0-BA3F-3A4502804E6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096000" y="5217101"/>
            <a:ext cx="1853985" cy="104558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C9CB097-B522-4DC2-AB55-C0920620B16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8240066" y="5420842"/>
            <a:ext cx="2823653" cy="64778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41DE8EB-7E24-461C-A64A-1685B6D46357}"/>
              </a:ext>
            </a:extLst>
          </p:cNvPr>
          <p:cNvPicPr>
            <a:picLocks noChangeAspect="1"/>
          </p:cNvPicPr>
          <p:nvPr/>
        </p:nvPicPr>
        <p:blipFill>
          <a:blip r:embed="rId7"/>
          <a:stretch>
            <a:fillRect/>
          </a:stretch>
        </p:blipFill>
        <p:spPr>
          <a:xfrm>
            <a:off x="1365707" y="3001714"/>
            <a:ext cx="2795112" cy="27392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70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B1B7-BC50-4F78-B48B-6F66E5204590}"/>
              </a:ext>
            </a:extLst>
          </p:cNvPr>
          <p:cNvSpPr>
            <a:spLocks noGrp="1"/>
          </p:cNvSpPr>
          <p:nvPr>
            <p:ph type="title"/>
          </p:nvPr>
        </p:nvSpPr>
        <p:spPr/>
        <p:txBody>
          <a:bodyPr/>
          <a:lstStyle/>
          <a:p>
            <a:r>
              <a:rPr lang="en-GB" dirty="0"/>
              <a:t>Kofax </a:t>
            </a:r>
            <a:r>
              <a:rPr lang="en-GB" dirty="0" err="1"/>
              <a:t>Omnipage</a:t>
            </a:r>
            <a:r>
              <a:rPr lang="en-GB" dirty="0"/>
              <a:t> 21.1 is an OCR Document engine.</a:t>
            </a:r>
            <a:endParaRPr lang="en-AU" dirty="0"/>
          </a:p>
        </p:txBody>
      </p:sp>
      <p:sp>
        <p:nvSpPr>
          <p:cNvPr id="3" name="Content Placeholder 2">
            <a:extLst>
              <a:ext uri="{FF2B5EF4-FFF2-40B4-BE49-F238E27FC236}">
                <a16:creationId xmlns:a16="http://schemas.microsoft.com/office/drawing/2014/main" id="{9EA1EF6D-4309-4DF8-AA35-C36F8DE26B0D}"/>
              </a:ext>
            </a:extLst>
          </p:cNvPr>
          <p:cNvSpPr>
            <a:spLocks noGrp="1"/>
          </p:cNvSpPr>
          <p:nvPr>
            <p:ph idx="1"/>
          </p:nvPr>
        </p:nvSpPr>
        <p:spPr>
          <a:ln>
            <a:noFill/>
          </a:ln>
          <a:effectLst>
            <a:outerShdw blurRad="292100" dist="139700" dir="2700000" algn="tl" rotWithShape="0">
              <a:srgbClr val="333333">
                <a:alpha val="65000"/>
              </a:srgbClr>
            </a:outerShdw>
          </a:effectLst>
        </p:spPr>
        <p:txBody>
          <a:bodyPr/>
          <a:lstStyle/>
          <a:p>
            <a:pPr marL="0" indent="0">
              <a:buNone/>
            </a:pPr>
            <a:r>
              <a:rPr lang="en-GB" i="1" dirty="0"/>
              <a:t>Convert any </a:t>
            </a:r>
            <a:r>
              <a:rPr lang="en-GB" b="1" i="1" dirty="0"/>
              <a:t>document. “Converting </a:t>
            </a:r>
            <a:r>
              <a:rPr lang="en-GB" b="1" i="1" u="sng" dirty="0"/>
              <a:t>scanned image to Word document</a:t>
            </a:r>
            <a:r>
              <a:rPr lang="en-GB" b="1" i="1" dirty="0"/>
              <a:t>” </a:t>
            </a:r>
            <a:r>
              <a:rPr lang="en-US" i="1" dirty="0"/>
              <a:t>produces faithful transcriptions of most forms of handwriting and virtually any computer font</a:t>
            </a:r>
            <a:endParaRPr lang="en-GB" i="1" dirty="0"/>
          </a:p>
          <a:p>
            <a:pPr marL="0" indent="0">
              <a:buNone/>
            </a:pPr>
            <a:endParaRPr lang="en-AU" dirty="0"/>
          </a:p>
        </p:txBody>
      </p:sp>
      <p:pic>
        <p:nvPicPr>
          <p:cNvPr id="4" name="Picture 3">
            <a:extLst>
              <a:ext uri="{FF2B5EF4-FFF2-40B4-BE49-F238E27FC236}">
                <a16:creationId xmlns:a16="http://schemas.microsoft.com/office/drawing/2014/main" id="{B2DC153D-3FF7-4FEC-BF6A-5F8E8BB06FC5}"/>
              </a:ext>
            </a:extLst>
          </p:cNvPr>
          <p:cNvPicPr>
            <a:picLocks noChangeAspect="1"/>
          </p:cNvPicPr>
          <p:nvPr/>
        </p:nvPicPr>
        <p:blipFill>
          <a:blip r:embed="rId2"/>
          <a:stretch>
            <a:fillRect/>
          </a:stretch>
        </p:blipFill>
        <p:spPr>
          <a:xfrm>
            <a:off x="885334" y="3073138"/>
            <a:ext cx="3281313" cy="3281313"/>
          </a:xfrm>
          <a:prstGeom prst="rect">
            <a:avLst/>
          </a:prstGeom>
        </p:spPr>
      </p:pic>
      <p:sp>
        <p:nvSpPr>
          <p:cNvPr id="5" name="Rectangle 4">
            <a:extLst>
              <a:ext uri="{FF2B5EF4-FFF2-40B4-BE49-F238E27FC236}">
                <a16:creationId xmlns:a16="http://schemas.microsoft.com/office/drawing/2014/main" id="{A66DA808-D09D-46B6-939D-69EAD65397F5}"/>
              </a:ext>
            </a:extLst>
          </p:cNvPr>
          <p:cNvSpPr/>
          <p:nvPr/>
        </p:nvSpPr>
        <p:spPr>
          <a:xfrm>
            <a:off x="1687398" y="3429000"/>
            <a:ext cx="1659117" cy="699940"/>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EF620052-ED26-4EEE-AE78-1E2512CFEB77}"/>
              </a:ext>
            </a:extLst>
          </p:cNvPr>
          <p:cNvSpPr/>
          <p:nvPr/>
        </p:nvSpPr>
        <p:spPr>
          <a:xfrm>
            <a:off x="2611225" y="4157221"/>
            <a:ext cx="735289" cy="612742"/>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82FDB5B-BB5A-4C02-9D82-C5DEE37DA98A}"/>
              </a:ext>
            </a:extLst>
          </p:cNvPr>
          <p:cNvSpPr/>
          <p:nvPr/>
        </p:nvSpPr>
        <p:spPr>
          <a:xfrm>
            <a:off x="1736103" y="4846949"/>
            <a:ext cx="735289" cy="612742"/>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BB688577-CEDD-4297-9823-11F5B8A80376}"/>
              </a:ext>
            </a:extLst>
          </p:cNvPr>
          <p:cNvSpPr/>
          <p:nvPr/>
        </p:nvSpPr>
        <p:spPr>
          <a:xfrm>
            <a:off x="1736103" y="5487972"/>
            <a:ext cx="1659117" cy="403781"/>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DE4830D-4575-4DF1-B061-14E0C458F1F3}"/>
              </a:ext>
            </a:extLst>
          </p:cNvPr>
          <p:cNvSpPr/>
          <p:nvPr/>
        </p:nvSpPr>
        <p:spPr>
          <a:xfrm>
            <a:off x="1687398" y="4176263"/>
            <a:ext cx="857839" cy="612742"/>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FEB5A51-AE2B-4FF6-8502-8D67DEC80DDF}"/>
              </a:ext>
            </a:extLst>
          </p:cNvPr>
          <p:cNvSpPr/>
          <p:nvPr/>
        </p:nvSpPr>
        <p:spPr>
          <a:xfrm>
            <a:off x="2520095" y="4832117"/>
            <a:ext cx="857839" cy="612742"/>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2" name="Content Placeholder 2">
            <a:extLst>
              <a:ext uri="{FF2B5EF4-FFF2-40B4-BE49-F238E27FC236}">
                <a16:creationId xmlns:a16="http://schemas.microsoft.com/office/drawing/2014/main" id="{1B266456-8EFA-4656-B3A9-D504F4A9AF13}"/>
              </a:ext>
            </a:extLst>
          </p:cNvPr>
          <p:cNvSpPr txBox="1">
            <a:spLocks/>
          </p:cNvSpPr>
          <p:nvPr/>
        </p:nvSpPr>
        <p:spPr bwMode="auto">
          <a:xfrm>
            <a:off x="5100010" y="2620060"/>
            <a:ext cx="4863519" cy="854288"/>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28600" algn="l" rtl="0" eaLnBrk="1" fontAlgn="base" hangingPunct="1">
              <a:lnSpc>
                <a:spcPct val="110000"/>
              </a:lnSpc>
              <a:spcBef>
                <a:spcPts val="1200"/>
              </a:spcBef>
              <a:spcAft>
                <a:spcPct val="0"/>
              </a:spcAft>
              <a:buClr>
                <a:srgbClr val="FFC600"/>
              </a:buClr>
              <a:buFont typeface="Arial" panose="020B0604020202020204" pitchFamily="34" charset="0"/>
              <a:buChar char="•"/>
              <a:defRPr lang="en-US" sz="2200" kern="1200">
                <a:solidFill>
                  <a:srgbClr val="53565A"/>
                </a:solidFill>
                <a:latin typeface="Arial" panose="020B0604020202020204" pitchFamily="34" charset="0"/>
                <a:ea typeface="+mn-ea"/>
                <a:cs typeface="Arial" panose="020B0604020202020204" pitchFamily="34" charset="0"/>
              </a:defRPr>
            </a:lvl1pPr>
            <a:lvl2pPr marL="547688"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2000" kern="1200">
                <a:solidFill>
                  <a:srgbClr val="53565A"/>
                </a:solidFill>
                <a:latin typeface="Arial" panose="020B0604020202020204" pitchFamily="34" charset="0"/>
                <a:ea typeface="+mn-ea"/>
                <a:cs typeface="Arial" panose="020B0604020202020204" pitchFamily="34" charset="0"/>
              </a:defRPr>
            </a:lvl2pPr>
            <a:lvl3pPr marL="91440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kern="1200">
                <a:solidFill>
                  <a:srgbClr val="53565A"/>
                </a:solidFill>
                <a:latin typeface="Arial" panose="020B0604020202020204" pitchFamily="34" charset="0"/>
                <a:ea typeface="+mn-ea"/>
                <a:cs typeface="Arial" panose="020B0604020202020204" pitchFamily="34" charset="0"/>
              </a:defRPr>
            </a:lvl3pPr>
            <a:lvl4pPr marL="1279525"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600" kern="1200">
                <a:solidFill>
                  <a:srgbClr val="53565A"/>
                </a:solidFill>
                <a:latin typeface="Arial" panose="020B0604020202020204" pitchFamily="34" charset="0"/>
                <a:ea typeface="+mn-ea"/>
                <a:cs typeface="Arial" panose="020B0604020202020204" pitchFamily="34" charset="0"/>
              </a:defRPr>
            </a:lvl4pPr>
            <a:lvl5pPr marL="164465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400" kern="1200" dirty="0">
                <a:solidFill>
                  <a:srgbClr val="53565A"/>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Paragraphs, layout, columns, images, tables</a:t>
            </a:r>
          </a:p>
        </p:txBody>
      </p:sp>
      <p:pic>
        <p:nvPicPr>
          <p:cNvPr id="20" name="Picture 19">
            <a:extLst>
              <a:ext uri="{FF2B5EF4-FFF2-40B4-BE49-F238E27FC236}">
                <a16:creationId xmlns:a16="http://schemas.microsoft.com/office/drawing/2014/main" id="{18B77461-E753-4057-9119-2E1CEC4FDB7D}"/>
              </a:ext>
            </a:extLst>
          </p:cNvPr>
          <p:cNvPicPr>
            <a:picLocks noChangeAspect="1"/>
          </p:cNvPicPr>
          <p:nvPr/>
        </p:nvPicPr>
        <p:blipFill>
          <a:blip r:embed="rId3"/>
          <a:stretch>
            <a:fillRect/>
          </a:stretch>
        </p:blipFill>
        <p:spPr>
          <a:xfrm>
            <a:off x="4166647" y="5487972"/>
            <a:ext cx="5557553" cy="1050351"/>
          </a:xfrm>
          <a:prstGeom prst="rect">
            <a:avLst/>
          </a:prstGeom>
        </p:spPr>
      </p:pic>
      <p:sp>
        <p:nvSpPr>
          <p:cNvPr id="22" name="TextBox 21">
            <a:extLst>
              <a:ext uri="{FF2B5EF4-FFF2-40B4-BE49-F238E27FC236}">
                <a16:creationId xmlns:a16="http://schemas.microsoft.com/office/drawing/2014/main" id="{C7EB5DF6-B8CC-41EB-AE4F-F84E6AB0999D}"/>
              </a:ext>
            </a:extLst>
          </p:cNvPr>
          <p:cNvSpPr txBox="1"/>
          <p:nvPr/>
        </p:nvSpPr>
        <p:spPr>
          <a:xfrm>
            <a:off x="4941070" y="3540262"/>
            <a:ext cx="6723880" cy="1815882"/>
          </a:xfrm>
          <a:prstGeom prst="rect">
            <a:avLst/>
          </a:prstGeom>
          <a:noFill/>
        </p:spPr>
        <p:txBody>
          <a:bodyPr wrap="square">
            <a:spAutoFit/>
          </a:bodyPr>
          <a:lstStyle/>
          <a:p>
            <a:pPr marL="0" indent="0">
              <a:buFont typeface="Arial" panose="020B0604020202020204" pitchFamily="34" charset="0"/>
              <a:buNone/>
            </a:pPr>
            <a:r>
              <a:rPr lang="en-US" sz="2800" i="1" dirty="0"/>
              <a:t>130 languages, including Japanese, Chinese (x2), Korean, Thai, Vietnamese, Russian, Turkish, Greek, Arabic, Hebrew, Serbian (both Cyrillic and Latin)</a:t>
            </a:r>
            <a:endParaRPr lang="en-US" sz="2800" dirty="0"/>
          </a:p>
        </p:txBody>
      </p:sp>
    </p:spTree>
    <p:extLst>
      <p:ext uri="{BB962C8B-B14F-4D97-AF65-F5344CB8AC3E}">
        <p14:creationId xmlns:p14="http://schemas.microsoft.com/office/powerpoint/2010/main" val="74587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1E02-DF46-435F-BB10-1668CF279179}"/>
              </a:ext>
            </a:extLst>
          </p:cNvPr>
          <p:cNvSpPr>
            <a:spLocks noGrp="1"/>
          </p:cNvSpPr>
          <p:nvPr>
            <p:ph type="title"/>
          </p:nvPr>
        </p:nvSpPr>
        <p:spPr/>
        <p:txBody>
          <a:bodyPr/>
          <a:lstStyle/>
          <a:p>
            <a:r>
              <a:rPr lang="en-GB" dirty="0" err="1"/>
              <a:t>Parascript</a:t>
            </a:r>
            <a:r>
              <a:rPr lang="en-GB" dirty="0"/>
              <a:t> </a:t>
            </a:r>
            <a:r>
              <a:rPr lang="en-GB" dirty="0" err="1"/>
              <a:t>FormXtra</a:t>
            </a:r>
            <a:r>
              <a:rPr lang="en-GB" dirty="0"/>
              <a:t> 7.6 is a cursive and check OCR engine</a:t>
            </a:r>
            <a:endParaRPr lang="en-AU" dirty="0"/>
          </a:p>
        </p:txBody>
      </p:sp>
      <p:sp>
        <p:nvSpPr>
          <p:cNvPr id="3" name="Content Placeholder 2">
            <a:extLst>
              <a:ext uri="{FF2B5EF4-FFF2-40B4-BE49-F238E27FC236}">
                <a16:creationId xmlns:a16="http://schemas.microsoft.com/office/drawing/2014/main" id="{80F396CF-D7A6-4057-BBBA-4426697F202B}"/>
              </a:ext>
            </a:extLst>
          </p:cNvPr>
          <p:cNvSpPr>
            <a:spLocks noGrp="1"/>
          </p:cNvSpPr>
          <p:nvPr>
            <p:ph idx="1"/>
          </p:nvPr>
        </p:nvSpPr>
        <p:spPr/>
        <p:txBody>
          <a:bodyPr/>
          <a:lstStyle/>
          <a:p>
            <a:r>
              <a:rPr lang="en-US" dirty="0"/>
              <a:t>Machine print (OCR)</a:t>
            </a:r>
          </a:p>
          <a:p>
            <a:r>
              <a:rPr lang="en-US" dirty="0"/>
              <a:t>all forms of handwriting (ICR)</a:t>
            </a:r>
          </a:p>
          <a:p>
            <a:pPr lvl="1"/>
            <a:r>
              <a:rPr lang="en-US" dirty="0"/>
              <a:t>constrained </a:t>
            </a:r>
          </a:p>
          <a:p>
            <a:pPr lvl="1"/>
            <a:r>
              <a:rPr lang="en-US" dirty="0"/>
              <a:t>unconstrained handprint </a:t>
            </a:r>
          </a:p>
          <a:p>
            <a:pPr lvl="1"/>
            <a:endParaRPr lang="en-US" dirty="0"/>
          </a:p>
          <a:p>
            <a:pPr lvl="1"/>
            <a:r>
              <a:rPr lang="en-US" dirty="0"/>
              <a:t>cursive handwriting (IWR)</a:t>
            </a:r>
            <a:endParaRPr lang="en-AU" dirty="0"/>
          </a:p>
        </p:txBody>
      </p:sp>
      <p:pic>
        <p:nvPicPr>
          <p:cNvPr id="5" name="Picture 4">
            <a:extLst>
              <a:ext uri="{FF2B5EF4-FFF2-40B4-BE49-F238E27FC236}">
                <a16:creationId xmlns:a16="http://schemas.microsoft.com/office/drawing/2014/main" id="{F44C91AC-2705-4469-97D5-05AD0D850EFA}"/>
              </a:ext>
            </a:extLst>
          </p:cNvPr>
          <p:cNvPicPr>
            <a:picLocks noChangeAspect="1"/>
          </p:cNvPicPr>
          <p:nvPr/>
        </p:nvPicPr>
        <p:blipFill>
          <a:blip r:embed="rId2"/>
          <a:stretch>
            <a:fillRect/>
          </a:stretch>
        </p:blipFill>
        <p:spPr>
          <a:xfrm>
            <a:off x="5577124" y="2282284"/>
            <a:ext cx="2486372" cy="647790"/>
          </a:xfrm>
          <a:prstGeom prst="rect">
            <a:avLst/>
          </a:prstGeom>
        </p:spPr>
      </p:pic>
      <p:pic>
        <p:nvPicPr>
          <p:cNvPr id="6" name="Picture 5">
            <a:extLst>
              <a:ext uri="{FF2B5EF4-FFF2-40B4-BE49-F238E27FC236}">
                <a16:creationId xmlns:a16="http://schemas.microsoft.com/office/drawing/2014/main" id="{2F27B5E7-B0E2-443D-9501-433490D9B04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6890"/>
          <a:stretch/>
        </p:blipFill>
        <p:spPr>
          <a:xfrm>
            <a:off x="4996214" y="2999230"/>
            <a:ext cx="3502483" cy="801581"/>
          </a:xfrm>
          <a:prstGeom prst="rect">
            <a:avLst/>
          </a:prstGeom>
        </p:spPr>
      </p:pic>
      <p:pic>
        <p:nvPicPr>
          <p:cNvPr id="7" name="Picture 6">
            <a:extLst>
              <a:ext uri="{FF2B5EF4-FFF2-40B4-BE49-F238E27FC236}">
                <a16:creationId xmlns:a16="http://schemas.microsoft.com/office/drawing/2014/main" id="{67F71B46-0418-478A-A9E6-D44BED9D387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4583"/>
          <a:stretch/>
        </p:blipFill>
        <p:spPr>
          <a:xfrm>
            <a:off x="3549130" y="5613800"/>
            <a:ext cx="1255711" cy="924393"/>
          </a:xfrm>
          <a:prstGeom prst="rect">
            <a:avLst/>
          </a:prstGeom>
        </p:spPr>
      </p:pic>
      <p:pic>
        <p:nvPicPr>
          <p:cNvPr id="13" name="Picture 12">
            <a:extLst>
              <a:ext uri="{FF2B5EF4-FFF2-40B4-BE49-F238E27FC236}">
                <a16:creationId xmlns:a16="http://schemas.microsoft.com/office/drawing/2014/main" id="{29EB1AD0-65C0-468D-9E71-669D5D3F6527}"/>
              </a:ext>
            </a:extLst>
          </p:cNvPr>
          <p:cNvPicPr>
            <a:picLocks noChangeAspect="1"/>
          </p:cNvPicPr>
          <p:nvPr/>
        </p:nvPicPr>
        <p:blipFill>
          <a:blip r:embed="rId5"/>
          <a:stretch>
            <a:fillRect/>
          </a:stretch>
        </p:blipFill>
        <p:spPr>
          <a:xfrm>
            <a:off x="9069258" y="1873500"/>
            <a:ext cx="2400635" cy="2133898"/>
          </a:xfrm>
          <a:prstGeom prst="rect">
            <a:avLst/>
          </a:prstGeom>
        </p:spPr>
      </p:pic>
      <p:pic>
        <p:nvPicPr>
          <p:cNvPr id="14" name="Picture 13">
            <a:extLst>
              <a:ext uri="{FF2B5EF4-FFF2-40B4-BE49-F238E27FC236}">
                <a16:creationId xmlns:a16="http://schemas.microsoft.com/office/drawing/2014/main" id="{89E52F17-FE26-4C80-B6B2-D44115F9C20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b="-3931"/>
          <a:stretch/>
        </p:blipFill>
        <p:spPr>
          <a:xfrm>
            <a:off x="701849" y="4756839"/>
            <a:ext cx="1446263" cy="748378"/>
          </a:xfrm>
          <a:prstGeom prst="rect">
            <a:avLst/>
          </a:prstGeom>
        </p:spPr>
      </p:pic>
      <p:pic>
        <p:nvPicPr>
          <p:cNvPr id="15" name="Picture 14">
            <a:extLst>
              <a:ext uri="{FF2B5EF4-FFF2-40B4-BE49-F238E27FC236}">
                <a16:creationId xmlns:a16="http://schemas.microsoft.com/office/drawing/2014/main" id="{56839D16-0B28-480C-A74F-8802AE3BCCBF}"/>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01850" y="5474755"/>
            <a:ext cx="1446264" cy="943733"/>
          </a:xfrm>
          <a:prstGeom prst="rect">
            <a:avLst/>
          </a:prstGeom>
        </p:spPr>
      </p:pic>
      <p:pic>
        <p:nvPicPr>
          <p:cNvPr id="16" name="Picture 15">
            <a:extLst>
              <a:ext uri="{FF2B5EF4-FFF2-40B4-BE49-F238E27FC236}">
                <a16:creationId xmlns:a16="http://schemas.microsoft.com/office/drawing/2014/main" id="{32AEEA37-4168-42B4-953F-C75E0D45F069}"/>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170141" y="5420597"/>
            <a:ext cx="1088572" cy="757470"/>
          </a:xfrm>
          <a:prstGeom prst="rect">
            <a:avLst/>
          </a:prstGeom>
        </p:spPr>
      </p:pic>
      <p:pic>
        <p:nvPicPr>
          <p:cNvPr id="17" name="Picture 16">
            <a:extLst>
              <a:ext uri="{FF2B5EF4-FFF2-40B4-BE49-F238E27FC236}">
                <a16:creationId xmlns:a16="http://schemas.microsoft.com/office/drawing/2014/main" id="{58F790BD-7A74-4D99-9646-696DAEB49BA4}"/>
              </a:ext>
            </a:extLst>
          </p:cNvPr>
          <p:cNvPicPr>
            <a:picLocks noChangeAspect="1"/>
          </p:cNvPicPr>
          <p:nvPr/>
        </p:nvPicPr>
        <p:blipFill>
          <a:blip r:embed="rId9"/>
          <a:stretch>
            <a:fillRect/>
          </a:stretch>
        </p:blipFill>
        <p:spPr>
          <a:xfrm>
            <a:off x="529960" y="4048147"/>
            <a:ext cx="2434009" cy="633124"/>
          </a:xfrm>
          <a:prstGeom prst="rect">
            <a:avLst/>
          </a:prstGeom>
        </p:spPr>
      </p:pic>
      <p:pic>
        <p:nvPicPr>
          <p:cNvPr id="18" name="Picture 17">
            <a:extLst>
              <a:ext uri="{FF2B5EF4-FFF2-40B4-BE49-F238E27FC236}">
                <a16:creationId xmlns:a16="http://schemas.microsoft.com/office/drawing/2014/main" id="{7DDBB962-C3A9-4C1A-8890-9103457BD088}"/>
              </a:ext>
            </a:extLst>
          </p:cNvPr>
          <p:cNvPicPr>
            <a:picLocks noChangeAspect="1"/>
          </p:cNvPicPr>
          <p:nvPr/>
        </p:nvPicPr>
        <p:blipFill>
          <a:blip r:embed="rId10"/>
          <a:stretch>
            <a:fillRect/>
          </a:stretch>
        </p:blipFill>
        <p:spPr>
          <a:xfrm>
            <a:off x="2456352" y="4763106"/>
            <a:ext cx="2329399" cy="575656"/>
          </a:xfrm>
          <a:prstGeom prst="rect">
            <a:avLst/>
          </a:prstGeom>
        </p:spPr>
      </p:pic>
      <p:pic>
        <p:nvPicPr>
          <p:cNvPr id="19" name="Picture 18">
            <a:extLst>
              <a:ext uri="{FF2B5EF4-FFF2-40B4-BE49-F238E27FC236}">
                <a16:creationId xmlns:a16="http://schemas.microsoft.com/office/drawing/2014/main" id="{F3C25496-4518-4170-B3B0-22214491064E}"/>
              </a:ext>
            </a:extLst>
          </p:cNvPr>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3258713" y="4051123"/>
            <a:ext cx="1712686" cy="575656"/>
          </a:xfrm>
          <a:prstGeom prst="rect">
            <a:avLst/>
          </a:prstGeom>
        </p:spPr>
      </p:pic>
      <p:pic>
        <p:nvPicPr>
          <p:cNvPr id="20" name="Picture 19">
            <a:extLst>
              <a:ext uri="{FF2B5EF4-FFF2-40B4-BE49-F238E27FC236}">
                <a16:creationId xmlns:a16="http://schemas.microsoft.com/office/drawing/2014/main" id="{190315A2-10DE-4CA0-BFB6-F2C83B232710}"/>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4922101" y="4844941"/>
            <a:ext cx="1150066" cy="575656"/>
          </a:xfrm>
          <a:prstGeom prst="rect">
            <a:avLst/>
          </a:prstGeom>
        </p:spPr>
      </p:pic>
      <p:pic>
        <p:nvPicPr>
          <p:cNvPr id="21" name="Picture 20">
            <a:extLst>
              <a:ext uri="{FF2B5EF4-FFF2-40B4-BE49-F238E27FC236}">
                <a16:creationId xmlns:a16="http://schemas.microsoft.com/office/drawing/2014/main" id="{0BC4DA18-CC9A-4618-9C3E-6E2CB8387B94}"/>
              </a:ext>
            </a:extLst>
          </p:cNvPr>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5661926" y="1252073"/>
            <a:ext cx="2795112" cy="73123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9B487831-9516-426F-8E3D-35B320CC0D02}"/>
              </a:ext>
            </a:extLst>
          </p:cNvPr>
          <p:cNvSpPr txBox="1"/>
          <p:nvPr/>
        </p:nvSpPr>
        <p:spPr>
          <a:xfrm>
            <a:off x="6388894" y="4626779"/>
            <a:ext cx="4337163" cy="2062103"/>
          </a:xfrm>
          <a:prstGeom prst="rect">
            <a:avLst/>
          </a:prstGeom>
          <a:noFill/>
        </p:spPr>
        <p:txBody>
          <a:bodyPr wrap="square" rtlCol="0">
            <a:spAutoFit/>
          </a:bodyPr>
          <a:lstStyle/>
          <a:p>
            <a:r>
              <a:rPr lang="en-GB" sz="3200" i="1" dirty="0"/>
              <a:t>English, German, French, Spanish, Brazilian Portuguese,</a:t>
            </a:r>
          </a:p>
          <a:p>
            <a:r>
              <a:rPr lang="en-GB" sz="3200" i="1" dirty="0"/>
              <a:t>Russia</a:t>
            </a:r>
            <a:endParaRPr lang="en-AU" sz="3200" i="1" dirty="0"/>
          </a:p>
        </p:txBody>
      </p:sp>
    </p:spTree>
    <p:extLst>
      <p:ext uri="{BB962C8B-B14F-4D97-AF65-F5344CB8AC3E}">
        <p14:creationId xmlns:p14="http://schemas.microsoft.com/office/powerpoint/2010/main" val="19812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C526FA-D43A-47D2-8EFB-2B75D2287E13}"/>
              </a:ext>
            </a:extLst>
          </p:cNvPr>
          <p:cNvSpPr/>
          <p:nvPr/>
        </p:nvSpPr>
        <p:spPr>
          <a:xfrm>
            <a:off x="2589078" y="1204686"/>
            <a:ext cx="275772" cy="36933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3">
            <a:extLst>
              <a:ext uri="{FF2B5EF4-FFF2-40B4-BE49-F238E27FC236}">
                <a16:creationId xmlns:a16="http://schemas.microsoft.com/office/drawing/2014/main" id="{F6F5E9A6-B651-4A88-830B-906FD73E5901}"/>
              </a:ext>
            </a:extLst>
          </p:cNvPr>
          <p:cNvSpPr>
            <a:spLocks noGrp="1"/>
          </p:cNvSpPr>
          <p:nvPr>
            <p:ph type="title"/>
          </p:nvPr>
        </p:nvSpPr>
        <p:spPr>
          <a:xfrm>
            <a:off x="838200" y="595313"/>
            <a:ext cx="10826750" cy="609373"/>
          </a:xfrm>
        </p:spPr>
        <p:txBody>
          <a:bodyPr/>
          <a:lstStyle/>
          <a:p>
            <a:r>
              <a:rPr lang="en-GB" dirty="0"/>
              <a:t>Kofax’ Recommendations for OCR and ICR</a:t>
            </a:r>
            <a:endParaRPr lang="en-AU" dirty="0"/>
          </a:p>
        </p:txBody>
      </p:sp>
      <p:graphicFrame>
        <p:nvGraphicFramePr>
          <p:cNvPr id="8" name="Table 4">
            <a:extLst>
              <a:ext uri="{FF2B5EF4-FFF2-40B4-BE49-F238E27FC236}">
                <a16:creationId xmlns:a16="http://schemas.microsoft.com/office/drawing/2014/main" id="{13F45930-FCD0-4E0E-A024-ABA932F04030}"/>
              </a:ext>
            </a:extLst>
          </p:cNvPr>
          <p:cNvGraphicFramePr>
            <a:graphicFrameLocks noGrp="1"/>
          </p:cNvGraphicFramePr>
          <p:nvPr>
            <p:ph sz="half" idx="1"/>
            <p:extLst>
              <p:ext uri="{D42A27DB-BD31-4B8C-83A1-F6EECF244321}">
                <p14:modId xmlns:p14="http://schemas.microsoft.com/office/powerpoint/2010/main" val="4080106055"/>
              </p:ext>
            </p:extLst>
          </p:nvPr>
        </p:nvGraphicFramePr>
        <p:xfrm>
          <a:off x="838200" y="1825625"/>
          <a:ext cx="5046308" cy="4575917"/>
        </p:xfrm>
        <a:graphic>
          <a:graphicData uri="http://schemas.openxmlformats.org/drawingml/2006/table">
            <a:tbl>
              <a:tblPr firstRow="1" bandRow="1">
                <a:tableStyleId>{5C22544A-7EE6-4342-B048-85BDC9FD1C3A}</a:tableStyleId>
              </a:tblPr>
              <a:tblGrid>
                <a:gridCol w="1261577">
                  <a:extLst>
                    <a:ext uri="{9D8B030D-6E8A-4147-A177-3AD203B41FA5}">
                      <a16:colId xmlns:a16="http://schemas.microsoft.com/office/drawing/2014/main" val="4085158638"/>
                    </a:ext>
                  </a:extLst>
                </a:gridCol>
                <a:gridCol w="1261577">
                  <a:extLst>
                    <a:ext uri="{9D8B030D-6E8A-4147-A177-3AD203B41FA5}">
                      <a16:colId xmlns:a16="http://schemas.microsoft.com/office/drawing/2014/main" val="2609061251"/>
                    </a:ext>
                  </a:extLst>
                </a:gridCol>
                <a:gridCol w="1261577">
                  <a:extLst>
                    <a:ext uri="{9D8B030D-6E8A-4147-A177-3AD203B41FA5}">
                      <a16:colId xmlns:a16="http://schemas.microsoft.com/office/drawing/2014/main" val="3370351695"/>
                    </a:ext>
                  </a:extLst>
                </a:gridCol>
                <a:gridCol w="1261577">
                  <a:extLst>
                    <a:ext uri="{9D8B030D-6E8A-4147-A177-3AD203B41FA5}">
                      <a16:colId xmlns:a16="http://schemas.microsoft.com/office/drawing/2014/main" val="1210684756"/>
                    </a:ext>
                  </a:extLst>
                </a:gridCol>
              </a:tblGrid>
              <a:tr h="963108">
                <a:tc gridSpan="4">
                  <a:txBody>
                    <a:bodyPr/>
                    <a:lstStyle/>
                    <a:p>
                      <a:pPr algn="ctr"/>
                      <a:r>
                        <a:rPr lang="en-GB" sz="3600" dirty="0"/>
                        <a:t>Full Page Document</a:t>
                      </a:r>
                      <a:endParaRPr lang="en-AU" sz="3600" dirty="0"/>
                    </a:p>
                  </a:txBody>
                  <a:tcPr anchor="ctr"/>
                </a:tc>
                <a:tc hMerge="1">
                  <a:txBody>
                    <a:bodyPr/>
                    <a:lstStyle/>
                    <a:p>
                      <a:pPr algn="ctr"/>
                      <a:endParaRPr lang="en-AU" dirty="0"/>
                    </a:p>
                  </a:txBody>
                  <a:tcPr anchor="ctr"/>
                </a:tc>
                <a:tc hMerge="1">
                  <a:txBody>
                    <a:bodyPr/>
                    <a:lstStyle/>
                    <a:p>
                      <a:pPr algn="ctr"/>
                      <a:endParaRPr lang="en-AU" dirty="0"/>
                    </a:p>
                  </a:txBody>
                  <a:tcPr anchor="ctr"/>
                </a:tc>
                <a:tc hMerge="1">
                  <a:txBody>
                    <a:bodyPr/>
                    <a:lstStyle/>
                    <a:p>
                      <a:pPr algn="ctr"/>
                      <a:endParaRPr lang="en-AU" dirty="0"/>
                    </a:p>
                  </a:txBody>
                  <a:tcPr anchor="ctr"/>
                </a:tc>
                <a:extLst>
                  <a:ext uri="{0D108BD9-81ED-4DB2-BD59-A6C34878D82A}">
                    <a16:rowId xmlns:a16="http://schemas.microsoft.com/office/drawing/2014/main" val="3932980114"/>
                  </a:ext>
                </a:extLst>
              </a:tr>
              <a:tr h="963108">
                <a:tc>
                  <a:txBody>
                    <a:bodyPr/>
                    <a:lstStyle/>
                    <a:p>
                      <a:endParaRPr lang="en-AU" dirty="0"/>
                    </a:p>
                  </a:txBody>
                  <a:tcPr/>
                </a:tc>
                <a:tc>
                  <a:txBody>
                    <a:bodyPr/>
                    <a:lstStyle/>
                    <a:p>
                      <a:pPr algn="ctr"/>
                      <a:r>
                        <a:rPr lang="en-GB" dirty="0"/>
                        <a:t>Machine</a:t>
                      </a:r>
                      <a:br>
                        <a:rPr lang="en-GB" dirty="0"/>
                      </a:br>
                      <a:r>
                        <a:rPr lang="en-GB" dirty="0"/>
                        <a:t>(OCR)</a:t>
                      </a:r>
                      <a:endParaRPr lang="en-AU" dirty="0"/>
                    </a:p>
                  </a:txBody>
                  <a:tcPr anchor="ctr"/>
                </a:tc>
                <a:tc>
                  <a:txBody>
                    <a:bodyPr/>
                    <a:lstStyle/>
                    <a:p>
                      <a:pPr algn="ctr"/>
                      <a:r>
                        <a:rPr lang="en-GB" dirty="0"/>
                        <a:t>Hand</a:t>
                      </a:r>
                    </a:p>
                    <a:p>
                      <a:pPr algn="ctr"/>
                      <a:r>
                        <a:rPr lang="en-GB" dirty="0"/>
                        <a:t>(ICR)</a:t>
                      </a:r>
                      <a:endParaRPr lang="en-AU" dirty="0"/>
                    </a:p>
                  </a:txBody>
                  <a:tcPr anchor="ctr"/>
                </a:tc>
                <a:tc>
                  <a:txBody>
                    <a:bodyPr/>
                    <a:lstStyle/>
                    <a:p>
                      <a:pPr algn="ctr"/>
                      <a:r>
                        <a:rPr lang="en-GB" dirty="0"/>
                        <a:t>Cursive</a:t>
                      </a:r>
                    </a:p>
                    <a:p>
                      <a:pPr algn="ctr"/>
                      <a:r>
                        <a:rPr lang="en-GB" dirty="0"/>
                        <a:t>(IWR)</a:t>
                      </a:r>
                      <a:endParaRPr lang="en-AU" dirty="0"/>
                    </a:p>
                  </a:txBody>
                  <a:tcPr anchor="ctr"/>
                </a:tc>
                <a:extLst>
                  <a:ext uri="{0D108BD9-81ED-4DB2-BD59-A6C34878D82A}">
                    <a16:rowId xmlns:a16="http://schemas.microsoft.com/office/drawing/2014/main" val="3732702748"/>
                  </a:ext>
                </a:extLst>
              </a:tr>
              <a:tr h="745514">
                <a:tc>
                  <a:txBody>
                    <a:bodyPr/>
                    <a:lstStyle/>
                    <a:p>
                      <a:pPr algn="ctr"/>
                      <a:r>
                        <a:rPr lang="en-GB" dirty="0"/>
                        <a:t>Kofax</a:t>
                      </a:r>
                      <a:br>
                        <a:rPr lang="en-GB" dirty="0"/>
                      </a:br>
                      <a:r>
                        <a:rPr lang="en-GB" dirty="0" err="1"/>
                        <a:t>Omnipage</a:t>
                      </a:r>
                      <a:endParaRPr lang="en-AU" dirty="0"/>
                    </a:p>
                  </a:txBody>
                  <a:tcPr anchor="ctr"/>
                </a:tc>
                <a:tc>
                  <a:txBody>
                    <a:bodyPr/>
                    <a:lstStyle/>
                    <a:p>
                      <a:pPr algn="ctr"/>
                      <a:r>
                        <a:rPr lang="en-AU" dirty="0"/>
                        <a:t>✔</a:t>
                      </a:r>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dirty="0">
                          <a:ln>
                            <a:noFill/>
                          </a:ln>
                          <a:solidFill>
                            <a:prstClr val="black"/>
                          </a:solidFill>
                          <a:effectLst/>
                          <a:uLnTx/>
                          <a:uFillTx/>
                          <a:latin typeface="+mn-lt"/>
                          <a:ea typeface="+mn-ea"/>
                          <a:cs typeface="+mn-cs"/>
                        </a:rPr>
                        <a:t>✔</a:t>
                      </a:r>
                    </a:p>
                  </a:txBody>
                  <a:tcPr anchor="ctr"/>
                </a:tc>
                <a:tc>
                  <a:txBody>
                    <a:bodyPr/>
                    <a:lstStyle/>
                    <a:p>
                      <a:pPr algn="ctr"/>
                      <a:r>
                        <a:rPr lang="en-GB" dirty="0"/>
                        <a:t>-</a:t>
                      </a:r>
                      <a:endParaRPr lang="en-AU" dirty="0"/>
                    </a:p>
                  </a:txBody>
                  <a:tcPr anchor="ctr">
                    <a:solidFill>
                      <a:srgbClr val="E9EBF5"/>
                    </a:solidFill>
                  </a:tcPr>
                </a:tc>
                <a:extLst>
                  <a:ext uri="{0D108BD9-81ED-4DB2-BD59-A6C34878D82A}">
                    <a16:rowId xmlns:a16="http://schemas.microsoft.com/office/drawing/2014/main" val="4116430776"/>
                  </a:ext>
                </a:extLst>
              </a:tr>
              <a:tr h="715467">
                <a:tc>
                  <a:txBody>
                    <a:bodyPr/>
                    <a:lstStyle/>
                    <a:p>
                      <a:pPr algn="ctr"/>
                      <a:r>
                        <a:rPr lang="en-GB" dirty="0" err="1"/>
                        <a:t>Parascript</a:t>
                      </a:r>
                      <a:br>
                        <a:rPr lang="en-GB" dirty="0"/>
                      </a:br>
                      <a:r>
                        <a:rPr lang="en-GB" dirty="0" err="1"/>
                        <a:t>FormXtra</a:t>
                      </a:r>
                      <a:endParaRPr lang="en-AU" dirty="0"/>
                    </a:p>
                  </a:txBody>
                  <a:tcPr anchor="ctr">
                    <a:solidFill>
                      <a:schemeClr val="bg1">
                        <a:lumMod val="85000"/>
                      </a:schemeClr>
                    </a:solidFill>
                  </a:tcPr>
                </a:tc>
                <a:tc>
                  <a:txBody>
                    <a:bodyPr/>
                    <a:lstStyle/>
                    <a:p>
                      <a:pPr algn="ctr"/>
                      <a:r>
                        <a:rPr lang="en-GB" dirty="0"/>
                        <a:t>-</a:t>
                      </a:r>
                      <a:endParaRPr lang="en-AU" dirty="0"/>
                    </a:p>
                  </a:txBody>
                  <a:tcPr anchor="ctr">
                    <a:solidFill>
                      <a:schemeClr val="bg1">
                        <a:lumMod val="85000"/>
                      </a:schemeClr>
                    </a:solidFill>
                  </a:tcPr>
                </a:tc>
                <a:tc>
                  <a:txBody>
                    <a:bodyPr/>
                    <a:lstStyle/>
                    <a:p>
                      <a:pPr algn="ctr"/>
                      <a:r>
                        <a:rPr lang="en-GB" dirty="0"/>
                        <a:t>-</a:t>
                      </a:r>
                      <a:endParaRPr lang="en-AU" dirty="0"/>
                    </a:p>
                  </a:txBody>
                  <a:tcPr anchor="ctr">
                    <a:solidFill>
                      <a:schemeClr val="bg1">
                        <a:lumMod val="85000"/>
                      </a:schemeClr>
                    </a:solidFill>
                  </a:tcPr>
                </a:tc>
                <a:tc>
                  <a:txBody>
                    <a:bodyPr/>
                    <a:lstStyle/>
                    <a:p>
                      <a:pPr algn="ctr"/>
                      <a:r>
                        <a:rPr lang="en-GB" dirty="0"/>
                        <a:t>-</a:t>
                      </a:r>
                      <a:endParaRPr lang="en-AU" dirty="0"/>
                    </a:p>
                  </a:txBody>
                  <a:tcPr anchor="ctr">
                    <a:solidFill>
                      <a:schemeClr val="bg1">
                        <a:lumMod val="85000"/>
                      </a:schemeClr>
                    </a:solidFill>
                  </a:tcPr>
                </a:tc>
                <a:extLst>
                  <a:ext uri="{0D108BD9-81ED-4DB2-BD59-A6C34878D82A}">
                    <a16:rowId xmlns:a16="http://schemas.microsoft.com/office/drawing/2014/main" val="202265574"/>
                  </a:ext>
                </a:extLst>
              </a:tr>
              <a:tr h="963108">
                <a:tc>
                  <a:txBody>
                    <a:bodyPr/>
                    <a:lstStyle/>
                    <a:p>
                      <a:pPr algn="ctr"/>
                      <a:r>
                        <a:rPr lang="en-GB" dirty="0"/>
                        <a:t>Kofax Clarity</a:t>
                      </a:r>
                    </a:p>
                    <a:p>
                      <a:pPr algn="ctr"/>
                      <a:r>
                        <a:rPr lang="en-GB" dirty="0"/>
                        <a:t>(Google Vision)</a:t>
                      </a: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dirty="0">
                          <a:ln>
                            <a:noFill/>
                          </a:ln>
                          <a:solidFill>
                            <a:prstClr val="black"/>
                          </a:solidFill>
                          <a:effectLst/>
                          <a:uLnTx/>
                          <a:uFillTx/>
                          <a:latin typeface="Calibri" panose="020F0502020204030204"/>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a:t>
                      </a:r>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a:t>
                      </a:r>
                    </a:p>
                  </a:txBody>
                  <a:tcPr anchor="ctr">
                    <a:solidFill>
                      <a:schemeClr val="accent6">
                        <a:lumMod val="60000"/>
                        <a:lumOff val="40000"/>
                      </a:schemeClr>
                    </a:solidFill>
                  </a:tcPr>
                </a:tc>
                <a:extLst>
                  <a:ext uri="{0D108BD9-81ED-4DB2-BD59-A6C34878D82A}">
                    <a16:rowId xmlns:a16="http://schemas.microsoft.com/office/drawing/2014/main" val="2255716474"/>
                  </a:ext>
                </a:extLst>
              </a:tr>
            </a:tbl>
          </a:graphicData>
        </a:graphic>
      </p:graphicFrame>
      <p:graphicFrame>
        <p:nvGraphicFramePr>
          <p:cNvPr id="7" name="Table 4">
            <a:extLst>
              <a:ext uri="{FF2B5EF4-FFF2-40B4-BE49-F238E27FC236}">
                <a16:creationId xmlns:a16="http://schemas.microsoft.com/office/drawing/2014/main" id="{DFCC16A9-0BAD-4986-934C-ECD01846572C}"/>
              </a:ext>
            </a:extLst>
          </p:cNvPr>
          <p:cNvGraphicFramePr>
            <a:graphicFrameLocks noGrp="1"/>
          </p:cNvGraphicFramePr>
          <p:nvPr>
            <p:ph sz="half" idx="2"/>
            <p:extLst>
              <p:ext uri="{D42A27DB-BD31-4B8C-83A1-F6EECF244321}">
                <p14:modId xmlns:p14="http://schemas.microsoft.com/office/powerpoint/2010/main" val="1187748272"/>
              </p:ext>
            </p:extLst>
          </p:nvPr>
        </p:nvGraphicFramePr>
        <p:xfrm>
          <a:off x="6172200" y="1825625"/>
          <a:ext cx="5046308" cy="4560246"/>
        </p:xfrm>
        <a:graphic>
          <a:graphicData uri="http://schemas.openxmlformats.org/drawingml/2006/table">
            <a:tbl>
              <a:tblPr firstRow="1" bandRow="1">
                <a:tableStyleId>{5C22544A-7EE6-4342-B048-85BDC9FD1C3A}</a:tableStyleId>
              </a:tblPr>
              <a:tblGrid>
                <a:gridCol w="1261577">
                  <a:extLst>
                    <a:ext uri="{9D8B030D-6E8A-4147-A177-3AD203B41FA5}">
                      <a16:colId xmlns:a16="http://schemas.microsoft.com/office/drawing/2014/main" val="4085158638"/>
                    </a:ext>
                  </a:extLst>
                </a:gridCol>
                <a:gridCol w="1261577">
                  <a:extLst>
                    <a:ext uri="{9D8B030D-6E8A-4147-A177-3AD203B41FA5}">
                      <a16:colId xmlns:a16="http://schemas.microsoft.com/office/drawing/2014/main" val="2609061251"/>
                    </a:ext>
                  </a:extLst>
                </a:gridCol>
                <a:gridCol w="1261577">
                  <a:extLst>
                    <a:ext uri="{9D8B030D-6E8A-4147-A177-3AD203B41FA5}">
                      <a16:colId xmlns:a16="http://schemas.microsoft.com/office/drawing/2014/main" val="3370351695"/>
                    </a:ext>
                  </a:extLst>
                </a:gridCol>
                <a:gridCol w="1261577">
                  <a:extLst>
                    <a:ext uri="{9D8B030D-6E8A-4147-A177-3AD203B41FA5}">
                      <a16:colId xmlns:a16="http://schemas.microsoft.com/office/drawing/2014/main" val="1210684756"/>
                    </a:ext>
                  </a:extLst>
                </a:gridCol>
              </a:tblGrid>
              <a:tr h="963108">
                <a:tc gridSpan="4">
                  <a:txBody>
                    <a:bodyPr/>
                    <a:lstStyle/>
                    <a:p>
                      <a:pPr algn="ctr"/>
                      <a:r>
                        <a:rPr lang="en-GB" sz="3600" b="1" kern="1200" dirty="0">
                          <a:solidFill>
                            <a:schemeClr val="lt1"/>
                          </a:solidFill>
                          <a:latin typeface="+mn-lt"/>
                          <a:ea typeface="+mn-ea"/>
                          <a:cs typeface="+mn-cs"/>
                        </a:rPr>
                        <a:t>Forms/Zones/Checks</a:t>
                      </a:r>
                      <a:endParaRPr lang="en-AU" sz="3600" b="1" kern="1200" dirty="0">
                        <a:solidFill>
                          <a:schemeClr val="lt1"/>
                        </a:solidFill>
                        <a:latin typeface="+mn-lt"/>
                        <a:ea typeface="+mn-ea"/>
                        <a:cs typeface="+mn-cs"/>
                      </a:endParaRPr>
                    </a:p>
                  </a:txBody>
                  <a:tcPr anchor="ctr"/>
                </a:tc>
                <a:tc hMerge="1">
                  <a:txBody>
                    <a:bodyPr/>
                    <a:lstStyle/>
                    <a:p>
                      <a:pPr algn="ctr"/>
                      <a:endParaRPr lang="en-AU" dirty="0"/>
                    </a:p>
                  </a:txBody>
                  <a:tcPr anchor="ctr"/>
                </a:tc>
                <a:tc hMerge="1">
                  <a:txBody>
                    <a:bodyPr/>
                    <a:lstStyle/>
                    <a:p>
                      <a:pPr algn="ctr"/>
                      <a:endParaRPr lang="en-AU" dirty="0"/>
                    </a:p>
                  </a:txBody>
                  <a:tcPr anchor="ctr"/>
                </a:tc>
                <a:tc hMerge="1">
                  <a:txBody>
                    <a:bodyPr/>
                    <a:lstStyle/>
                    <a:p>
                      <a:pPr algn="ctr"/>
                      <a:endParaRPr lang="en-AU" dirty="0"/>
                    </a:p>
                  </a:txBody>
                  <a:tcPr anchor="ctr"/>
                </a:tc>
                <a:extLst>
                  <a:ext uri="{0D108BD9-81ED-4DB2-BD59-A6C34878D82A}">
                    <a16:rowId xmlns:a16="http://schemas.microsoft.com/office/drawing/2014/main" val="1881235504"/>
                  </a:ext>
                </a:extLst>
              </a:tr>
              <a:tr h="963108">
                <a:tc>
                  <a:txBody>
                    <a:bodyPr/>
                    <a:lstStyle/>
                    <a:p>
                      <a:endParaRPr lang="en-AU" dirty="0"/>
                    </a:p>
                  </a:txBody>
                  <a:tcPr/>
                </a:tc>
                <a:tc>
                  <a:txBody>
                    <a:bodyPr/>
                    <a:lstStyle/>
                    <a:p>
                      <a:pPr algn="ctr"/>
                      <a:r>
                        <a:rPr lang="en-GB" dirty="0"/>
                        <a:t>Machine</a:t>
                      </a:r>
                      <a:br>
                        <a:rPr lang="en-GB" dirty="0"/>
                      </a:br>
                      <a:r>
                        <a:rPr lang="en-GB" dirty="0"/>
                        <a:t>(OCR)</a:t>
                      </a:r>
                      <a:endParaRPr lang="en-AU" dirty="0"/>
                    </a:p>
                  </a:txBody>
                  <a:tcPr anchor="ctr"/>
                </a:tc>
                <a:tc>
                  <a:txBody>
                    <a:bodyPr/>
                    <a:lstStyle/>
                    <a:p>
                      <a:pPr algn="ctr"/>
                      <a:r>
                        <a:rPr lang="en-GB" dirty="0"/>
                        <a:t>Hand</a:t>
                      </a:r>
                    </a:p>
                    <a:p>
                      <a:pPr algn="ctr"/>
                      <a:r>
                        <a:rPr lang="en-GB" dirty="0"/>
                        <a:t>(ICR)</a:t>
                      </a:r>
                      <a:endParaRPr lang="en-AU" dirty="0"/>
                    </a:p>
                  </a:txBody>
                  <a:tcPr anchor="ctr"/>
                </a:tc>
                <a:tc>
                  <a:txBody>
                    <a:bodyPr/>
                    <a:lstStyle/>
                    <a:p>
                      <a:pPr algn="ctr"/>
                      <a:r>
                        <a:rPr lang="en-GB" dirty="0"/>
                        <a:t>Cursive</a:t>
                      </a:r>
                    </a:p>
                    <a:p>
                      <a:pPr algn="ctr"/>
                      <a:r>
                        <a:rPr lang="en-GB" dirty="0"/>
                        <a:t>(IWR)</a:t>
                      </a:r>
                      <a:endParaRPr lang="en-AU" dirty="0"/>
                    </a:p>
                  </a:txBody>
                  <a:tcPr anchor="ctr"/>
                </a:tc>
                <a:extLst>
                  <a:ext uri="{0D108BD9-81ED-4DB2-BD59-A6C34878D82A}">
                    <a16:rowId xmlns:a16="http://schemas.microsoft.com/office/drawing/2014/main" val="3732702748"/>
                  </a:ext>
                </a:extLst>
              </a:tr>
              <a:tr h="726853">
                <a:tc>
                  <a:txBody>
                    <a:bodyPr/>
                    <a:lstStyle/>
                    <a:p>
                      <a:pPr algn="ctr"/>
                      <a:r>
                        <a:rPr lang="en-GB"/>
                        <a:t>Omnipage</a:t>
                      </a:r>
                      <a:endParaRPr lang="en-AU" dirty="0"/>
                    </a:p>
                  </a:txBody>
                  <a:tcPr anchor="ctr"/>
                </a:tc>
                <a:tc>
                  <a:txBody>
                    <a:bodyPr/>
                    <a:lstStyle/>
                    <a:p>
                      <a:pPr algn="ctr"/>
                      <a:r>
                        <a:rPr lang="en-AU" dirty="0"/>
                        <a:t>✔</a:t>
                      </a:r>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dirty="0">
                          <a:ln>
                            <a:noFill/>
                          </a:ln>
                          <a:solidFill>
                            <a:prstClr val="black"/>
                          </a:solidFill>
                          <a:effectLst/>
                          <a:uLnTx/>
                          <a:uFillTx/>
                          <a:latin typeface="+mn-lt"/>
                          <a:ea typeface="+mn-ea"/>
                          <a:cs typeface="+mn-cs"/>
                        </a:rPr>
                        <a:t>✔</a:t>
                      </a:r>
                    </a:p>
                  </a:txBody>
                  <a:tcPr anchor="ctr"/>
                </a:tc>
                <a:tc>
                  <a:txBody>
                    <a:bodyPr/>
                    <a:lstStyle/>
                    <a:p>
                      <a:pPr algn="ctr"/>
                      <a:r>
                        <a:rPr lang="en-GB" dirty="0"/>
                        <a:t>-</a:t>
                      </a:r>
                      <a:endParaRPr lang="en-AU" dirty="0"/>
                    </a:p>
                  </a:txBody>
                  <a:tcPr anchor="ctr">
                    <a:solidFill>
                      <a:srgbClr val="E9EBF5"/>
                    </a:solidFill>
                  </a:tcPr>
                </a:tc>
                <a:extLst>
                  <a:ext uri="{0D108BD9-81ED-4DB2-BD59-A6C34878D82A}">
                    <a16:rowId xmlns:a16="http://schemas.microsoft.com/office/drawing/2014/main" val="4116430776"/>
                  </a:ext>
                </a:extLst>
              </a:tr>
              <a:tr h="718457">
                <a:tc>
                  <a:txBody>
                    <a:bodyPr/>
                    <a:lstStyle/>
                    <a:p>
                      <a:pPr algn="ctr"/>
                      <a:r>
                        <a:rPr lang="en-GB" dirty="0" err="1"/>
                        <a:t>Parascript</a:t>
                      </a:r>
                      <a:br>
                        <a:rPr lang="en-GB" dirty="0"/>
                      </a:br>
                      <a:r>
                        <a:rPr lang="en-GB" dirty="0" err="1"/>
                        <a:t>FormXtra</a:t>
                      </a:r>
                      <a:endParaRPr lang="en-AU" dirty="0"/>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dirty="0">
                          <a:ln>
                            <a:noFill/>
                          </a:ln>
                          <a:solidFill>
                            <a:prstClr val="black"/>
                          </a:solidFill>
                          <a:effectLst/>
                          <a:uLnTx/>
                          <a:uFillTx/>
                          <a:latin typeface="Calibri" panose="020F0502020204030204"/>
                          <a:ea typeface="+mn-ea"/>
                          <a:cs typeface="+mn-cs"/>
                        </a:rPr>
                        <a:t>✔</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a:t>✔</a:t>
                      </a:r>
                      <a:endParaRPr lang="en-AU" dirty="0"/>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a:t>✔</a:t>
                      </a:r>
                      <a:endParaRPr lang="en-AU" dirty="0"/>
                    </a:p>
                  </a:txBody>
                  <a:tcPr anchor="ctr">
                    <a:solidFill>
                      <a:schemeClr val="accent6">
                        <a:lumMod val="60000"/>
                        <a:lumOff val="40000"/>
                      </a:schemeClr>
                    </a:solidFill>
                  </a:tcPr>
                </a:tc>
                <a:extLst>
                  <a:ext uri="{0D108BD9-81ED-4DB2-BD59-A6C34878D82A}">
                    <a16:rowId xmlns:a16="http://schemas.microsoft.com/office/drawing/2014/main" val="202265574"/>
                  </a:ext>
                </a:extLst>
              </a:tr>
              <a:tr h="963108">
                <a:tc>
                  <a:txBody>
                    <a:bodyPr/>
                    <a:lstStyle/>
                    <a:p>
                      <a:pPr algn="ctr"/>
                      <a:r>
                        <a:rPr lang="en-GB" dirty="0"/>
                        <a:t>Kofax Clarity</a:t>
                      </a:r>
                    </a:p>
                    <a:p>
                      <a:pPr algn="ctr"/>
                      <a:r>
                        <a:rPr lang="en-GB" dirty="0"/>
                        <a:t>(Google Vision)</a:t>
                      </a: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2255716474"/>
                  </a:ext>
                </a:extLst>
              </a:tr>
            </a:tbl>
          </a:graphicData>
        </a:graphic>
      </p:graphicFrame>
      <p:pic>
        <p:nvPicPr>
          <p:cNvPr id="2" name="Picture 1">
            <a:extLst>
              <a:ext uri="{FF2B5EF4-FFF2-40B4-BE49-F238E27FC236}">
                <a16:creationId xmlns:a16="http://schemas.microsoft.com/office/drawing/2014/main" id="{9AEC3C97-8FE8-4527-B747-C3CFD98952C0}"/>
              </a:ext>
            </a:extLst>
          </p:cNvPr>
          <p:cNvPicPr>
            <a:picLocks noChangeAspect="1"/>
          </p:cNvPicPr>
          <p:nvPr/>
        </p:nvPicPr>
        <p:blipFill>
          <a:blip r:embed="rId3"/>
          <a:stretch>
            <a:fillRect/>
          </a:stretch>
        </p:blipFill>
        <p:spPr>
          <a:xfrm>
            <a:off x="100520" y="5374735"/>
            <a:ext cx="737680" cy="737680"/>
          </a:xfrm>
          <a:prstGeom prst="rect">
            <a:avLst/>
          </a:prstGeom>
        </p:spPr>
      </p:pic>
      <p:pic>
        <p:nvPicPr>
          <p:cNvPr id="6" name="Picture 5">
            <a:extLst>
              <a:ext uri="{FF2B5EF4-FFF2-40B4-BE49-F238E27FC236}">
                <a16:creationId xmlns:a16="http://schemas.microsoft.com/office/drawing/2014/main" id="{0C0BD03A-5299-4884-AFD0-290A9463E96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520" y="4507882"/>
            <a:ext cx="737681" cy="65571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FD1A9CD-B634-4FD7-8561-D5A772F439E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0" y="3982322"/>
            <a:ext cx="811536" cy="236433"/>
          </a:xfrm>
          <a:prstGeom prst="rect">
            <a:avLst/>
          </a:prstGeom>
        </p:spPr>
      </p:pic>
      <p:sp>
        <p:nvSpPr>
          <p:cNvPr id="3" name="TextBox 2">
            <a:extLst>
              <a:ext uri="{FF2B5EF4-FFF2-40B4-BE49-F238E27FC236}">
                <a16:creationId xmlns:a16="http://schemas.microsoft.com/office/drawing/2014/main" id="{18E2270B-B595-4C26-8E06-1A7DD87712CE}"/>
              </a:ext>
            </a:extLst>
          </p:cNvPr>
          <p:cNvSpPr txBox="1"/>
          <p:nvPr/>
        </p:nvSpPr>
        <p:spPr>
          <a:xfrm>
            <a:off x="1277257" y="1204686"/>
            <a:ext cx="8374743" cy="369332"/>
          </a:xfrm>
          <a:prstGeom prst="rect">
            <a:avLst/>
          </a:prstGeom>
          <a:noFill/>
          <a:ln>
            <a:noFill/>
          </a:ln>
        </p:spPr>
        <p:txBody>
          <a:bodyPr wrap="square" rtlCol="0">
            <a:spAutoFit/>
          </a:bodyPr>
          <a:lstStyle/>
          <a:p>
            <a:r>
              <a:rPr kumimoji="0" lang="en-AU" sz="1800" b="0" i="0" u="none" strike="noStrike" kern="1200" cap="none" spc="0" normalizeH="0" baseline="0" dirty="0">
                <a:ln>
                  <a:noFill/>
                </a:ln>
                <a:solidFill>
                  <a:prstClr val="black"/>
                </a:solidFill>
                <a:effectLst/>
                <a:uLnTx/>
                <a:uFillTx/>
                <a:latin typeface="+mn-lt"/>
                <a:ea typeface="+mn-ea"/>
                <a:cs typeface="+mn-cs"/>
              </a:rPr>
              <a:t>✔=possible, </a:t>
            </a:r>
            <a:r>
              <a:rPr kumimoji="0" lang="en-AU" sz="1800" b="0" i="0" u="none" strike="noStrike" kern="1200" cap="none" spc="0" normalizeH="0" baseline="0" dirty="0">
                <a:ln>
                  <a:noFill/>
                </a:ln>
                <a:solidFill>
                  <a:schemeClr val="tx2">
                    <a:lumMod val="75000"/>
                  </a:schemeClr>
                </a:solidFill>
                <a:effectLst/>
                <a:uLnTx/>
                <a:uFillTx/>
                <a:latin typeface="+mn-lt"/>
                <a:ea typeface="+mn-ea"/>
                <a:cs typeface="+mn-cs"/>
              </a:rPr>
              <a:t>✔</a:t>
            </a:r>
            <a:r>
              <a:rPr kumimoji="0" lang="en-AU" sz="1800" b="0" i="0" u="none" strike="noStrike" kern="1200" cap="none" spc="0" normalizeH="0" baseline="0" dirty="0">
                <a:ln>
                  <a:noFill/>
                </a:ln>
                <a:solidFill>
                  <a:prstClr val="black"/>
                </a:solidFill>
                <a:effectLst/>
                <a:uLnTx/>
                <a:uFillTx/>
                <a:latin typeface="+mn-lt"/>
                <a:ea typeface="+mn-ea"/>
                <a:cs typeface="+mn-cs"/>
              </a:rPr>
              <a:t> = recommended, - = not possible </a:t>
            </a:r>
          </a:p>
        </p:txBody>
      </p:sp>
    </p:spTree>
    <p:extLst>
      <p:ext uri="{BB962C8B-B14F-4D97-AF65-F5344CB8AC3E}">
        <p14:creationId xmlns:p14="http://schemas.microsoft.com/office/powerpoint/2010/main" val="34997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652D-4E31-4664-9E64-F756220AF59A}"/>
              </a:ext>
            </a:extLst>
          </p:cNvPr>
          <p:cNvSpPr>
            <a:spLocks noGrp="1"/>
          </p:cNvSpPr>
          <p:nvPr>
            <p:ph type="title"/>
          </p:nvPr>
        </p:nvSpPr>
        <p:spPr/>
        <p:txBody>
          <a:bodyPr/>
          <a:lstStyle/>
          <a:p>
            <a:r>
              <a:rPr lang="en-GB" dirty="0" err="1"/>
              <a:t>Parascript</a:t>
            </a:r>
            <a:r>
              <a:rPr lang="en-GB" dirty="0"/>
              <a:t> Check Locator</a:t>
            </a:r>
            <a:endParaRPr lang="en-AU" dirty="0"/>
          </a:p>
        </p:txBody>
      </p:sp>
      <p:pic>
        <p:nvPicPr>
          <p:cNvPr id="5" name="Picture 4">
            <a:extLst>
              <a:ext uri="{FF2B5EF4-FFF2-40B4-BE49-F238E27FC236}">
                <a16:creationId xmlns:a16="http://schemas.microsoft.com/office/drawing/2014/main" id="{F452C562-CE74-47A3-AC7C-338D6ED3677B}"/>
              </a:ext>
            </a:extLst>
          </p:cNvPr>
          <p:cNvPicPr>
            <a:picLocks noChangeAspect="1"/>
          </p:cNvPicPr>
          <p:nvPr/>
        </p:nvPicPr>
        <p:blipFill>
          <a:blip r:embed="rId3"/>
          <a:stretch>
            <a:fillRect/>
          </a:stretch>
        </p:blipFill>
        <p:spPr>
          <a:xfrm>
            <a:off x="2680571" y="1809794"/>
            <a:ext cx="8592749" cy="4353533"/>
          </a:xfrm>
          <a:prstGeom prst="rect">
            <a:avLst/>
          </a:prstGeom>
        </p:spPr>
      </p:pic>
      <p:pic>
        <p:nvPicPr>
          <p:cNvPr id="7" name="Picture 6">
            <a:extLst>
              <a:ext uri="{FF2B5EF4-FFF2-40B4-BE49-F238E27FC236}">
                <a16:creationId xmlns:a16="http://schemas.microsoft.com/office/drawing/2014/main" id="{5B0F1707-FE7D-4016-A4E4-D1204E3AB94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8187" y="4343585"/>
            <a:ext cx="4402238" cy="2011961"/>
          </a:xfrm>
          <a:prstGeom prst="rect">
            <a:avLst/>
          </a:prstGeom>
        </p:spPr>
      </p:pic>
      <p:sp>
        <p:nvSpPr>
          <p:cNvPr id="6" name="Rectangle 5">
            <a:extLst>
              <a:ext uri="{FF2B5EF4-FFF2-40B4-BE49-F238E27FC236}">
                <a16:creationId xmlns:a16="http://schemas.microsoft.com/office/drawing/2014/main" id="{40C8342A-9A28-4096-BD3F-743DED4356CB}"/>
              </a:ext>
            </a:extLst>
          </p:cNvPr>
          <p:cNvSpPr/>
          <p:nvPr/>
        </p:nvSpPr>
        <p:spPr>
          <a:xfrm>
            <a:off x="3400425" y="4819650"/>
            <a:ext cx="860490" cy="280839"/>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B0E5D012-E4EB-41F2-9ED9-2009D7B066FD}"/>
              </a:ext>
            </a:extLst>
          </p:cNvPr>
          <p:cNvSpPr/>
          <p:nvPr/>
        </p:nvSpPr>
        <p:spPr>
          <a:xfrm>
            <a:off x="3590925" y="5143501"/>
            <a:ext cx="781050" cy="228600"/>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C7A7E046-A3A4-477B-9330-139707F96AFC}"/>
              </a:ext>
            </a:extLst>
          </p:cNvPr>
          <p:cNvSpPr/>
          <p:nvPr/>
        </p:nvSpPr>
        <p:spPr>
          <a:xfrm>
            <a:off x="352425" y="5349565"/>
            <a:ext cx="3124200" cy="226989"/>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949D984-914A-4083-B77C-D95EC7036ED6}"/>
              </a:ext>
            </a:extLst>
          </p:cNvPr>
          <p:cNvSpPr/>
          <p:nvPr/>
        </p:nvSpPr>
        <p:spPr>
          <a:xfrm>
            <a:off x="838200" y="5095875"/>
            <a:ext cx="1724025" cy="223504"/>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CF25BB30-AE20-4AA1-BC12-652BCCE6892A}"/>
              </a:ext>
            </a:extLst>
          </p:cNvPr>
          <p:cNvSpPr/>
          <p:nvPr/>
        </p:nvSpPr>
        <p:spPr>
          <a:xfrm>
            <a:off x="3943350" y="4467317"/>
            <a:ext cx="428625" cy="160114"/>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ABCB06C1-CD85-4E07-98F7-C961E646BE83}"/>
              </a:ext>
            </a:extLst>
          </p:cNvPr>
          <p:cNvSpPr/>
          <p:nvPr/>
        </p:nvSpPr>
        <p:spPr>
          <a:xfrm>
            <a:off x="352425" y="6038942"/>
            <a:ext cx="2543175" cy="154571"/>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56E190B0-27ED-4C48-84AA-BCF93D98317A}"/>
              </a:ext>
            </a:extLst>
          </p:cNvPr>
          <p:cNvSpPr/>
          <p:nvPr/>
        </p:nvSpPr>
        <p:spPr>
          <a:xfrm>
            <a:off x="257176" y="4457792"/>
            <a:ext cx="876300" cy="142783"/>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45EA65C-F13A-4FCD-9A34-EAD6653041CE}"/>
              </a:ext>
            </a:extLst>
          </p:cNvPr>
          <p:cNvSpPr txBox="1"/>
          <p:nvPr/>
        </p:nvSpPr>
        <p:spPr>
          <a:xfrm>
            <a:off x="556068" y="1115249"/>
            <a:ext cx="2888512" cy="3139321"/>
          </a:xfrm>
          <a:prstGeom prst="rect">
            <a:avLst/>
          </a:prstGeom>
          <a:noFill/>
        </p:spPr>
        <p:txBody>
          <a:bodyPr wrap="square" rtlCol="0">
            <a:spAutoFit/>
          </a:bodyPr>
          <a:lstStyle/>
          <a:p>
            <a:r>
              <a:rPr lang="en-GB" dirty="0"/>
              <a:t>Date</a:t>
            </a:r>
          </a:p>
          <a:p>
            <a:r>
              <a:rPr lang="en-GB" dirty="0"/>
              <a:t>Amount</a:t>
            </a:r>
          </a:p>
          <a:p>
            <a:r>
              <a:rPr lang="en-GB" dirty="0"/>
              <a:t>Check Number</a:t>
            </a:r>
          </a:p>
          <a:p>
            <a:r>
              <a:rPr lang="en-GB" dirty="0"/>
              <a:t>Amount (CAR), Text Amount (LAR)</a:t>
            </a:r>
          </a:p>
          <a:p>
            <a:r>
              <a:rPr lang="en-GB" dirty="0"/>
              <a:t>Payee</a:t>
            </a:r>
          </a:p>
          <a:p>
            <a:r>
              <a:rPr lang="en-GB" dirty="0"/>
              <a:t>MICR Account Number</a:t>
            </a:r>
          </a:p>
          <a:p>
            <a:r>
              <a:rPr lang="en-GB" dirty="0"/>
              <a:t>MICR Amount</a:t>
            </a:r>
          </a:p>
          <a:p>
            <a:r>
              <a:rPr lang="en-GB" dirty="0"/>
              <a:t>MICR Check Number</a:t>
            </a:r>
          </a:p>
          <a:p>
            <a:r>
              <a:rPr lang="en-GB" dirty="0"/>
              <a:t>MICR Aux on US</a:t>
            </a:r>
          </a:p>
          <a:p>
            <a:r>
              <a:rPr lang="en-GB" dirty="0"/>
              <a:t>MICR IRD</a:t>
            </a:r>
            <a:endParaRPr lang="en-AU" dirty="0"/>
          </a:p>
        </p:txBody>
      </p:sp>
      <p:sp>
        <p:nvSpPr>
          <p:cNvPr id="14" name="Rectangle 13">
            <a:extLst>
              <a:ext uri="{FF2B5EF4-FFF2-40B4-BE49-F238E27FC236}">
                <a16:creationId xmlns:a16="http://schemas.microsoft.com/office/drawing/2014/main" id="{2FDAECE4-3E44-4648-BA6A-F1B6C0224EA9}"/>
              </a:ext>
            </a:extLst>
          </p:cNvPr>
          <p:cNvSpPr/>
          <p:nvPr/>
        </p:nvSpPr>
        <p:spPr>
          <a:xfrm>
            <a:off x="2709863" y="5681149"/>
            <a:ext cx="1139124" cy="327607"/>
          </a:xfrm>
          <a:prstGeom prst="rect">
            <a:avLst/>
          </a:prstGeom>
          <a:solidFill>
            <a:srgbClr val="FFC600">
              <a:alpha val="38039"/>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6135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err="1"/>
              <a:t>Parascript</a:t>
            </a:r>
            <a:r>
              <a:rPr lang="en-GB" noProof="0" dirty="0"/>
              <a:t> Check Licenses</a:t>
            </a:r>
          </a:p>
        </p:txBody>
      </p:sp>
      <p:sp>
        <p:nvSpPr>
          <p:cNvPr id="5" name="TextBox 4">
            <a:extLst>
              <a:ext uri="{FF2B5EF4-FFF2-40B4-BE49-F238E27FC236}">
                <a16:creationId xmlns:a16="http://schemas.microsoft.com/office/drawing/2014/main" id="{F3C49F69-DD80-497C-A6C1-9D09C8F7BFB6}"/>
              </a:ext>
            </a:extLst>
          </p:cNvPr>
          <p:cNvSpPr txBox="1"/>
          <p:nvPr/>
        </p:nvSpPr>
        <p:spPr>
          <a:xfrm>
            <a:off x="728309" y="4528166"/>
            <a:ext cx="5906407" cy="923330"/>
          </a:xfrm>
          <a:prstGeom prst="rect">
            <a:avLst/>
          </a:prstGeom>
          <a:noFill/>
        </p:spPr>
        <p:txBody>
          <a:bodyPr wrap="square" rtlCol="0">
            <a:spAutoFit/>
          </a:bodyPr>
          <a:lstStyle/>
          <a:p>
            <a:r>
              <a:rPr lang="en-GB" dirty="0"/>
              <a:t>Legacy A2iA licenses will be transferred to </a:t>
            </a:r>
            <a:br>
              <a:rPr lang="en-GB" dirty="0"/>
            </a:br>
            <a:r>
              <a:rPr lang="en-GB" dirty="0"/>
              <a:t>plus + ultra + usability.</a:t>
            </a:r>
          </a:p>
          <a:p>
            <a:r>
              <a:rPr lang="en-GB" dirty="0"/>
              <a:t>Contact Kofax Sales.</a:t>
            </a:r>
            <a:endParaRPr lang="en-AU" dirty="0"/>
          </a:p>
        </p:txBody>
      </p:sp>
      <p:sp>
        <p:nvSpPr>
          <p:cNvPr id="6" name="TextBox 5">
            <a:extLst>
              <a:ext uri="{FF2B5EF4-FFF2-40B4-BE49-F238E27FC236}">
                <a16:creationId xmlns:a16="http://schemas.microsoft.com/office/drawing/2014/main" id="{E8024CFF-56A4-4E15-BB9D-B6CF6483FEBF}"/>
              </a:ext>
            </a:extLst>
          </p:cNvPr>
          <p:cNvSpPr txBox="1"/>
          <p:nvPr/>
        </p:nvSpPr>
        <p:spPr>
          <a:xfrm>
            <a:off x="6794005" y="4415205"/>
            <a:ext cx="4669686" cy="2308324"/>
          </a:xfrm>
          <a:prstGeom prst="rect">
            <a:avLst/>
          </a:prstGeom>
          <a:solidFill>
            <a:srgbClr val="FFC000"/>
          </a:solidFill>
        </p:spPr>
        <p:txBody>
          <a:bodyPr wrap="square" rtlCol="0">
            <a:spAutoFit/>
          </a:bodyPr>
          <a:lstStyle/>
          <a:p>
            <a:r>
              <a:rPr lang="en-GB" b="1" dirty="0"/>
              <a:t>36=13*3 field usability results:</a:t>
            </a:r>
          </a:p>
          <a:p>
            <a:r>
              <a:rPr lang="en-GB" b="1" dirty="0"/>
              <a:t>	presence/readability/handprint</a:t>
            </a:r>
          </a:p>
          <a:p>
            <a:r>
              <a:rPr lang="en-GB" b="1" dirty="0"/>
              <a:t>97 image usability results:</a:t>
            </a:r>
          </a:p>
          <a:p>
            <a:r>
              <a:rPr lang="en-GB" dirty="0"/>
              <a:t>Partial image, skew angle, torn edges, contrast, brightness, out of focus, spot count,  endorsement, streaks, corner detection, undersize, oversize, dimension, mismatch…</a:t>
            </a:r>
            <a:endParaRPr lang="en-AU" dirty="0"/>
          </a:p>
        </p:txBody>
      </p:sp>
      <p:graphicFrame>
        <p:nvGraphicFramePr>
          <p:cNvPr id="7" name="Table 6">
            <a:extLst>
              <a:ext uri="{FF2B5EF4-FFF2-40B4-BE49-F238E27FC236}">
                <a16:creationId xmlns:a16="http://schemas.microsoft.com/office/drawing/2014/main" id="{CACBE62B-D841-4FF5-9C0C-1314968B56C1}"/>
              </a:ext>
            </a:extLst>
          </p:cNvPr>
          <p:cNvGraphicFramePr>
            <a:graphicFrameLocks noGrp="1"/>
          </p:cNvGraphicFramePr>
          <p:nvPr>
            <p:extLst>
              <p:ext uri="{D42A27DB-BD31-4B8C-83A1-F6EECF244321}">
                <p14:modId xmlns:p14="http://schemas.microsoft.com/office/powerpoint/2010/main" val="2812176078"/>
              </p:ext>
            </p:extLst>
          </p:nvPr>
        </p:nvGraphicFramePr>
        <p:xfrm>
          <a:off x="645725" y="810863"/>
          <a:ext cx="10860492" cy="3364077"/>
        </p:xfrm>
        <a:graphic>
          <a:graphicData uri="http://schemas.openxmlformats.org/drawingml/2006/table">
            <a:tbl>
              <a:tblPr firstRow="1" firstCol="1" bandRow="1">
                <a:tableStyleId>{46F890A9-2807-4EBB-B81D-B2AA78EC7F39}</a:tableStyleId>
              </a:tblPr>
              <a:tblGrid>
                <a:gridCol w="5794011">
                  <a:extLst>
                    <a:ext uri="{9D8B030D-6E8A-4147-A177-3AD203B41FA5}">
                      <a16:colId xmlns:a16="http://schemas.microsoft.com/office/drawing/2014/main" val="2388081670"/>
                    </a:ext>
                  </a:extLst>
                </a:gridCol>
                <a:gridCol w="1022684">
                  <a:extLst>
                    <a:ext uri="{9D8B030D-6E8A-4147-A177-3AD203B41FA5}">
                      <a16:colId xmlns:a16="http://schemas.microsoft.com/office/drawing/2014/main" val="2407221612"/>
                    </a:ext>
                  </a:extLst>
                </a:gridCol>
                <a:gridCol w="4043797">
                  <a:extLst>
                    <a:ext uri="{9D8B030D-6E8A-4147-A177-3AD203B41FA5}">
                      <a16:colId xmlns:a16="http://schemas.microsoft.com/office/drawing/2014/main" val="1675948096"/>
                    </a:ext>
                  </a:extLst>
                </a:gridCol>
              </a:tblGrid>
              <a:tr h="511759">
                <a:tc>
                  <a:txBody>
                    <a:bodyPr/>
                    <a:lstStyle/>
                    <a:p>
                      <a:pPr marL="0" marR="0">
                        <a:spcBef>
                          <a:spcPts val="0"/>
                        </a:spcBef>
                        <a:spcAft>
                          <a:spcPts val="0"/>
                        </a:spcAft>
                      </a:pPr>
                      <a:r>
                        <a:rPr lang="de-DE" sz="2400" dirty="0">
                          <a:effectLst/>
                        </a:rPr>
                        <a:t>Name in License Utility</a:t>
                      </a:r>
                      <a:endParaRPr lang="de-DE" sz="24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a:effectLst/>
                        </a:rPr>
                        <a:t>Id</a:t>
                      </a:r>
                      <a:endParaRPr lang="de-DE" sz="24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a:effectLst/>
                        </a:rPr>
                        <a:t>Parascript Engine</a:t>
                      </a:r>
                      <a:endParaRPr lang="de-DE" sz="24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712084658"/>
                  </a:ext>
                </a:extLst>
              </a:tr>
              <a:tr h="1023518">
                <a:tc>
                  <a:txBody>
                    <a:bodyPr/>
                    <a:lstStyle/>
                    <a:p>
                      <a:pPr marL="0" marR="0">
                        <a:spcBef>
                          <a:spcPts val="0"/>
                        </a:spcBef>
                        <a:spcAft>
                          <a:spcPts val="0"/>
                        </a:spcAft>
                      </a:pPr>
                      <a:r>
                        <a:rPr lang="de-DE" sz="2400" b="0" dirty="0">
                          <a:effectLst/>
                        </a:rPr>
                        <a:t>Kofax Transformation </a:t>
                      </a:r>
                      <a:br>
                        <a:rPr lang="de-DE" sz="2400" dirty="0">
                          <a:effectLst/>
                        </a:rPr>
                      </a:br>
                      <a:r>
                        <a:rPr lang="de-DE" sz="2400" dirty="0">
                          <a:effectLst/>
                        </a:rPr>
                        <a:t>Check Processing Worldwide (Plus)</a:t>
                      </a:r>
                      <a:endParaRPr lang="de-DE" sz="24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a:effectLst/>
                        </a:rPr>
                        <a:t>219</a:t>
                      </a:r>
                      <a:endParaRPr lang="de-DE" sz="24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dirty="0">
                          <a:effectLst/>
                        </a:rPr>
                        <a:t>CheckPlus International or CheckPlus USA</a:t>
                      </a:r>
                      <a:endParaRPr lang="de-DE" sz="24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585582463"/>
                  </a:ext>
                </a:extLst>
              </a:tr>
              <a:tr h="1023518">
                <a:tc>
                  <a:txBody>
                    <a:bodyPr/>
                    <a:lstStyle/>
                    <a:p>
                      <a:pPr marL="0" marR="0">
                        <a:spcBef>
                          <a:spcPts val="0"/>
                        </a:spcBef>
                        <a:spcAft>
                          <a:spcPts val="0"/>
                        </a:spcAft>
                      </a:pPr>
                      <a:r>
                        <a:rPr lang="de-DE" sz="2400" b="0" dirty="0">
                          <a:effectLst/>
                        </a:rPr>
                        <a:t>Kofax Transformation </a:t>
                      </a:r>
                      <a:br>
                        <a:rPr lang="de-DE" sz="2400" dirty="0">
                          <a:effectLst/>
                        </a:rPr>
                      </a:br>
                      <a:r>
                        <a:rPr lang="de-DE" sz="2400" dirty="0">
                          <a:effectLst/>
                        </a:rPr>
                        <a:t>Check Processing US High Accuracy (Ultra)</a:t>
                      </a:r>
                      <a:endParaRPr lang="de-DE" sz="24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a:effectLst/>
                        </a:rPr>
                        <a:t>220</a:t>
                      </a:r>
                      <a:endParaRPr lang="de-DE" sz="24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dirty="0">
                          <a:effectLst/>
                        </a:rPr>
                        <a:t>CheckUltra</a:t>
                      </a:r>
                      <a:endParaRPr lang="de-DE" sz="24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536721453"/>
                  </a:ext>
                </a:extLst>
              </a:tr>
              <a:tr h="511759">
                <a:tc>
                  <a:txBody>
                    <a:bodyPr/>
                    <a:lstStyle/>
                    <a:p>
                      <a:pPr marL="0" marR="0">
                        <a:spcBef>
                          <a:spcPts val="0"/>
                        </a:spcBef>
                        <a:spcAft>
                          <a:spcPts val="0"/>
                        </a:spcAft>
                      </a:pPr>
                      <a:r>
                        <a:rPr lang="de-DE" sz="2400" b="0" dirty="0">
                          <a:effectLst/>
                        </a:rPr>
                        <a:t>Kofax Transformation </a:t>
                      </a:r>
                      <a:br>
                        <a:rPr lang="de-DE" sz="2400" dirty="0">
                          <a:effectLst/>
                        </a:rPr>
                      </a:br>
                      <a:r>
                        <a:rPr lang="de-DE" sz="2400" dirty="0">
                          <a:effectLst/>
                        </a:rPr>
                        <a:t>Check Usability (Brazil, USA, India)</a:t>
                      </a:r>
                      <a:endParaRPr lang="de-DE" sz="24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a:effectLst/>
                        </a:rPr>
                        <a:t>221</a:t>
                      </a:r>
                      <a:endParaRPr lang="de-DE" sz="2400">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de-DE" sz="2400" dirty="0">
                          <a:effectLst/>
                        </a:rPr>
                        <a:t>CheckUsability</a:t>
                      </a:r>
                      <a:endParaRPr lang="de-DE" sz="24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717637273"/>
                  </a:ext>
                </a:extLst>
              </a:tr>
            </a:tbl>
          </a:graphicData>
        </a:graphic>
      </p:graphicFrame>
    </p:spTree>
    <p:extLst>
      <p:ext uri="{BB962C8B-B14F-4D97-AF65-F5344CB8AC3E}">
        <p14:creationId xmlns:p14="http://schemas.microsoft.com/office/powerpoint/2010/main" val="387471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4979F-4F9C-4E5C-AB8F-19DFBF2AF0F8}"/>
              </a:ext>
            </a:extLst>
          </p:cNvPr>
          <p:cNvSpPr>
            <a:spLocks noGrp="1"/>
          </p:cNvSpPr>
          <p:nvPr>
            <p:ph sz="half" idx="2"/>
          </p:nvPr>
        </p:nvSpPr>
        <p:spPr/>
        <p:txBody>
          <a:bodyPr/>
          <a:lstStyle/>
          <a:p>
            <a:r>
              <a:rPr lang="en-US" sz="2000" dirty="0"/>
              <a:t>A </a:t>
            </a:r>
            <a:r>
              <a:rPr lang="en-US" sz="2000" dirty="0">
                <a:hlinkClick r:id="rId2"/>
              </a:rPr>
              <a:t>video</a:t>
            </a:r>
            <a:r>
              <a:rPr lang="en-US" sz="2000" dirty="0"/>
              <a:t> has been created to </a:t>
            </a:r>
            <a:br>
              <a:rPr lang="en-US" sz="2000" dirty="0"/>
            </a:br>
            <a:r>
              <a:rPr lang="en-US" sz="2000" dirty="0"/>
              <a:t>guide customers through </a:t>
            </a:r>
            <a:br>
              <a:rPr lang="en-US" sz="2000" dirty="0"/>
            </a:br>
            <a:r>
              <a:rPr lang="en-US" sz="2000" dirty="0"/>
              <a:t>modifications</a:t>
            </a:r>
          </a:p>
          <a:p>
            <a:endParaRPr lang="en-US" sz="2000" dirty="0"/>
          </a:p>
          <a:p>
            <a:endParaRPr lang="en-US" sz="2000" dirty="0"/>
          </a:p>
          <a:p>
            <a:endParaRPr lang="en-US" sz="2000" dirty="0"/>
          </a:p>
          <a:p>
            <a:r>
              <a:rPr lang="en-US" sz="2000" dirty="0"/>
              <a:t>A Knowledge Base </a:t>
            </a:r>
            <a:r>
              <a:rPr lang="en-US" sz="2000" dirty="0">
                <a:hlinkClick r:id="rId3"/>
              </a:rPr>
              <a:t>article</a:t>
            </a:r>
            <a:r>
              <a:rPr lang="en-US" sz="2000" dirty="0"/>
              <a:t> </a:t>
            </a:r>
            <a:br>
              <a:rPr lang="en-US" sz="2000" dirty="0"/>
            </a:br>
            <a:r>
              <a:rPr lang="en-US" sz="2000" dirty="0"/>
              <a:t>is also available</a:t>
            </a:r>
          </a:p>
          <a:p>
            <a:endParaRPr lang="en-AU" dirty="0"/>
          </a:p>
        </p:txBody>
      </p:sp>
      <p:sp>
        <p:nvSpPr>
          <p:cNvPr id="3" name="Title 2">
            <a:extLst>
              <a:ext uri="{FF2B5EF4-FFF2-40B4-BE49-F238E27FC236}">
                <a16:creationId xmlns:a16="http://schemas.microsoft.com/office/drawing/2014/main" id="{F2636A1F-848E-48FE-89B9-55FEE8AFFD4D}"/>
              </a:ext>
            </a:extLst>
          </p:cNvPr>
          <p:cNvSpPr>
            <a:spLocks noGrp="1"/>
          </p:cNvSpPr>
          <p:nvPr>
            <p:ph type="title"/>
          </p:nvPr>
        </p:nvSpPr>
        <p:spPr/>
        <p:txBody>
          <a:bodyPr/>
          <a:lstStyle/>
          <a:p>
            <a:r>
              <a:rPr lang="en-GB" dirty="0"/>
              <a:t>More information about Checks</a:t>
            </a:r>
            <a:endParaRPr lang="en-AU" dirty="0"/>
          </a:p>
        </p:txBody>
      </p:sp>
      <p:pic>
        <p:nvPicPr>
          <p:cNvPr id="4" name="Picture 3" descr="Qr code&#10;&#10;Description automatically generated">
            <a:extLst>
              <a:ext uri="{FF2B5EF4-FFF2-40B4-BE49-F238E27FC236}">
                <a16:creationId xmlns:a16="http://schemas.microsoft.com/office/drawing/2014/main" id="{A2E4E2CD-F6A8-4FE3-9CAC-C460A9946E5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601631" y="1973943"/>
            <a:ext cx="2140489" cy="1822814"/>
          </a:xfrm>
          <a:prstGeom prst="rect">
            <a:avLst/>
          </a:prstGeom>
        </p:spPr>
      </p:pic>
      <p:pic>
        <p:nvPicPr>
          <p:cNvPr id="5" name="Picture 4" descr="Qr code&#10;&#10;Description automatically generated">
            <a:extLst>
              <a:ext uri="{FF2B5EF4-FFF2-40B4-BE49-F238E27FC236}">
                <a16:creationId xmlns:a16="http://schemas.microsoft.com/office/drawing/2014/main" id="{092F5623-AC71-4726-8477-615F6B6AE76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601631" y="4489833"/>
            <a:ext cx="2140490" cy="2140490"/>
          </a:xfrm>
          <a:prstGeom prst="rect">
            <a:avLst/>
          </a:prstGeom>
        </p:spPr>
      </p:pic>
      <p:pic>
        <p:nvPicPr>
          <p:cNvPr id="6" name="Picture 5">
            <a:extLst>
              <a:ext uri="{FF2B5EF4-FFF2-40B4-BE49-F238E27FC236}">
                <a16:creationId xmlns:a16="http://schemas.microsoft.com/office/drawing/2014/main" id="{063D58BD-8A64-4688-A748-4826715D8D1F}"/>
              </a:ext>
            </a:extLst>
          </p:cNvPr>
          <p:cNvPicPr>
            <a:picLocks noChangeAspect="1"/>
          </p:cNvPicPr>
          <p:nvPr/>
        </p:nvPicPr>
        <p:blipFill>
          <a:blip r:embed="rId6"/>
          <a:stretch>
            <a:fillRect/>
          </a:stretch>
        </p:blipFill>
        <p:spPr>
          <a:xfrm>
            <a:off x="5257537" y="3429000"/>
            <a:ext cx="6288737" cy="2874150"/>
          </a:xfrm>
          <a:prstGeom prst="rect">
            <a:avLst/>
          </a:prstGeom>
        </p:spPr>
      </p:pic>
      <p:pic>
        <p:nvPicPr>
          <p:cNvPr id="7" name="Picture 6">
            <a:extLst>
              <a:ext uri="{FF2B5EF4-FFF2-40B4-BE49-F238E27FC236}">
                <a16:creationId xmlns:a16="http://schemas.microsoft.com/office/drawing/2014/main" id="{14795C84-5AFE-438A-943E-E288655DD9B6}"/>
              </a:ext>
            </a:extLst>
          </p:cNvPr>
          <p:cNvPicPr>
            <a:picLocks noChangeAspect="1"/>
          </p:cNvPicPr>
          <p:nvPr/>
        </p:nvPicPr>
        <p:blipFill>
          <a:blip r:embed="rId7"/>
          <a:stretch>
            <a:fillRect/>
          </a:stretch>
        </p:blipFill>
        <p:spPr>
          <a:xfrm>
            <a:off x="9145639" y="906994"/>
            <a:ext cx="2400635" cy="2133898"/>
          </a:xfrm>
          <a:prstGeom prst="rect">
            <a:avLst/>
          </a:prstGeom>
        </p:spPr>
      </p:pic>
    </p:spTree>
    <p:extLst>
      <p:ext uri="{BB962C8B-B14F-4D97-AF65-F5344CB8AC3E}">
        <p14:creationId xmlns:p14="http://schemas.microsoft.com/office/powerpoint/2010/main" val="15772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6E3D73-9FD6-4799-9A6C-4D7B24A2E7F9}"/>
              </a:ext>
            </a:extLst>
          </p:cNvPr>
          <p:cNvSpPr>
            <a:spLocks noGrp="1"/>
          </p:cNvSpPr>
          <p:nvPr>
            <p:ph sz="half" idx="2"/>
          </p:nvPr>
        </p:nvSpPr>
        <p:spPr>
          <a:xfrm>
            <a:off x="645727" y="985587"/>
            <a:ext cx="4245250" cy="5094702"/>
          </a:xfrm>
        </p:spPr>
        <p:txBody>
          <a:bodyPr/>
          <a:lstStyle/>
          <a:p>
            <a:pPr marL="0" indent="0" algn="ctr">
              <a:buNone/>
            </a:pPr>
            <a:r>
              <a:rPr lang="en-GB" b="1" dirty="0"/>
              <a:t>Cursive Zone Profiles</a:t>
            </a:r>
            <a:endParaRPr lang="en-AU" b="1" dirty="0"/>
          </a:p>
        </p:txBody>
      </p:sp>
      <p:sp>
        <p:nvSpPr>
          <p:cNvPr id="3" name="Title 2">
            <a:extLst>
              <a:ext uri="{FF2B5EF4-FFF2-40B4-BE49-F238E27FC236}">
                <a16:creationId xmlns:a16="http://schemas.microsoft.com/office/drawing/2014/main" id="{90320ED2-BA00-4370-97CC-9E3D97E4A119}"/>
              </a:ext>
            </a:extLst>
          </p:cNvPr>
          <p:cNvSpPr>
            <a:spLocks noGrp="1"/>
          </p:cNvSpPr>
          <p:nvPr>
            <p:ph type="title"/>
          </p:nvPr>
        </p:nvSpPr>
        <p:spPr/>
        <p:txBody>
          <a:bodyPr/>
          <a:lstStyle/>
          <a:p>
            <a:r>
              <a:rPr lang="en-GB" dirty="0"/>
              <a:t>Migration of Profiles in Project Builder/Design Studio</a:t>
            </a:r>
            <a:endParaRPr lang="en-AU" dirty="0"/>
          </a:p>
        </p:txBody>
      </p:sp>
      <p:pic>
        <p:nvPicPr>
          <p:cNvPr id="4" name="Picture 3">
            <a:extLst>
              <a:ext uri="{FF2B5EF4-FFF2-40B4-BE49-F238E27FC236}">
                <a16:creationId xmlns:a16="http://schemas.microsoft.com/office/drawing/2014/main" id="{698DBD97-F6C8-4D2E-A79F-5AB67571F9FB}"/>
              </a:ext>
            </a:extLst>
          </p:cNvPr>
          <p:cNvPicPr>
            <a:picLocks noChangeAspect="1"/>
          </p:cNvPicPr>
          <p:nvPr/>
        </p:nvPicPr>
        <p:blipFill>
          <a:blip r:embed="rId2"/>
          <a:stretch>
            <a:fillRect/>
          </a:stretch>
        </p:blipFill>
        <p:spPr>
          <a:xfrm>
            <a:off x="1873667" y="4081437"/>
            <a:ext cx="1826452" cy="1623513"/>
          </a:xfrm>
          <a:prstGeom prst="rect">
            <a:avLst/>
          </a:prstGeom>
          <a:ln>
            <a:noFill/>
          </a:ln>
          <a:effectLst>
            <a:outerShdw blurRad="292100" dist="139700" dir="2700000" algn="tl" rotWithShape="0">
              <a:srgbClr val="333333">
                <a:alpha val="65000"/>
              </a:srgbClr>
            </a:outerShdw>
          </a:effectLst>
        </p:spPr>
      </p:pic>
      <p:pic>
        <p:nvPicPr>
          <p:cNvPr id="7" name="Graphic 6">
            <a:extLst>
              <a:ext uri="{FF2B5EF4-FFF2-40B4-BE49-F238E27FC236}">
                <a16:creationId xmlns:a16="http://schemas.microsoft.com/office/drawing/2014/main" id="{2157E805-61B5-45C6-AD4D-1618C6D3DE4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56289" y="2306623"/>
            <a:ext cx="2400635" cy="721869"/>
          </a:xfrm>
          <a:prstGeom prst="rect">
            <a:avLst/>
          </a:prstGeom>
          <a:effectLst>
            <a:outerShdw blurRad="292100" dist="139700" dir="2700000" algn="tl" rotWithShape="0">
              <a:srgbClr val="333333">
                <a:alpha val="65000"/>
              </a:srgbClr>
            </a:outerShdw>
          </a:effectLst>
        </p:spPr>
      </p:pic>
      <p:pic>
        <p:nvPicPr>
          <p:cNvPr id="9" name="Picture 8" descr="A picture containing text, clipart&#10;&#10;Description automatically generated">
            <a:extLst>
              <a:ext uri="{FF2B5EF4-FFF2-40B4-BE49-F238E27FC236}">
                <a16:creationId xmlns:a16="http://schemas.microsoft.com/office/drawing/2014/main" id="{B1059803-84FB-4ED7-A64F-4C01856278E8}"/>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777974" y="2177158"/>
            <a:ext cx="1826451" cy="90385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300B2BA3-B8DA-451F-93D0-8BD05FF9CC6B}"/>
              </a:ext>
            </a:extLst>
          </p:cNvPr>
          <p:cNvPicPr>
            <a:picLocks noChangeAspect="1"/>
          </p:cNvPicPr>
          <p:nvPr/>
        </p:nvPicPr>
        <p:blipFill>
          <a:blip r:embed="rId6"/>
          <a:stretch>
            <a:fillRect/>
          </a:stretch>
        </p:blipFill>
        <p:spPr>
          <a:xfrm>
            <a:off x="5352257" y="4081437"/>
            <a:ext cx="5557553" cy="1050351"/>
          </a:xfrm>
          <a:prstGeom prst="rect">
            <a:avLst/>
          </a:prstGeom>
          <a:ln>
            <a:noFill/>
          </a:ln>
          <a:effectLst>
            <a:outerShdw blurRad="292100" dist="139700" dir="2700000" algn="tl" rotWithShape="0">
              <a:srgbClr val="333333">
                <a:alpha val="65000"/>
              </a:srgbClr>
            </a:outerShdw>
          </a:effectLst>
        </p:spPr>
      </p:pic>
      <p:cxnSp>
        <p:nvCxnSpPr>
          <p:cNvPr id="12" name="Straight Arrow Connector 11">
            <a:extLst>
              <a:ext uri="{FF2B5EF4-FFF2-40B4-BE49-F238E27FC236}">
                <a16:creationId xmlns:a16="http://schemas.microsoft.com/office/drawing/2014/main" id="{3D5D9B72-0E90-4D6C-9394-5DDB48CD51BC}"/>
              </a:ext>
            </a:extLst>
          </p:cNvPr>
          <p:cNvCxnSpPr/>
          <p:nvPr/>
        </p:nvCxnSpPr>
        <p:spPr>
          <a:xfrm>
            <a:off x="2691199" y="3306726"/>
            <a:ext cx="0" cy="7224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6246E4-BC3C-48B6-953A-866999E6B27D}"/>
              </a:ext>
            </a:extLst>
          </p:cNvPr>
          <p:cNvCxnSpPr/>
          <p:nvPr/>
        </p:nvCxnSpPr>
        <p:spPr>
          <a:xfrm>
            <a:off x="8056605" y="3306725"/>
            <a:ext cx="0" cy="7224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1">
            <a:extLst>
              <a:ext uri="{FF2B5EF4-FFF2-40B4-BE49-F238E27FC236}">
                <a16:creationId xmlns:a16="http://schemas.microsoft.com/office/drawing/2014/main" id="{B96766FC-6AC2-4F6C-B68D-0B07B728AFA1}"/>
              </a:ext>
            </a:extLst>
          </p:cNvPr>
          <p:cNvSpPr txBox="1">
            <a:spLocks/>
          </p:cNvSpPr>
          <p:nvPr/>
        </p:nvSpPr>
        <p:spPr bwMode="auto">
          <a:xfrm>
            <a:off x="5821676" y="985587"/>
            <a:ext cx="4245250" cy="509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182880" rIns="91440" bIns="45720" numCol="1" anchor="t" anchorCtr="0" compatLnSpc="1">
            <a:prstTxWarp prst="textNoShape">
              <a:avLst/>
            </a:prstTxWarp>
            <a:normAutofit/>
          </a:bodyPr>
          <a:lstStyle>
            <a:lvl1pPr marL="230119" indent="-230119" algn="l" rtl="0" eaLnBrk="1" fontAlgn="base" hangingPunct="1">
              <a:lnSpc>
                <a:spcPct val="110000"/>
              </a:lnSpc>
              <a:spcBef>
                <a:spcPts val="1200"/>
              </a:spcBef>
              <a:spcAft>
                <a:spcPct val="0"/>
              </a:spcAft>
              <a:buClr>
                <a:srgbClr val="FFC600"/>
              </a:buClr>
              <a:buFont typeface="Wingdings" panose="05000000000000000000" pitchFamily="2" charset="2"/>
              <a:buChar char="§"/>
              <a:defRPr lang="en-US" sz="1999" b="0" kern="1200">
                <a:solidFill>
                  <a:srgbClr val="53565A"/>
                </a:solidFill>
                <a:latin typeface="Arial" panose="020B0604020202020204" pitchFamily="34" charset="0"/>
                <a:ea typeface="Lato" panose="020F0502020204030203" pitchFamily="34" charset="0"/>
                <a:cs typeface="Arial" panose="020B0604020202020204" pitchFamily="34" charset="0"/>
              </a:defRPr>
            </a:lvl1pPr>
            <a:lvl2pPr marL="687182" indent="-230119" algn="l" rtl="0" eaLnBrk="1" fontAlgn="base" hangingPunct="1">
              <a:lnSpc>
                <a:spcPct val="110000"/>
              </a:lnSpc>
              <a:spcBef>
                <a:spcPts val="600"/>
              </a:spcBef>
              <a:spcAft>
                <a:spcPct val="0"/>
              </a:spcAft>
              <a:buClr>
                <a:srgbClr val="FFC600"/>
              </a:buClr>
              <a:buFont typeface="Arial" panose="020B0604020202020204" pitchFamily="34" charset="0"/>
              <a:buChar char="−"/>
              <a:defRPr lang="en-US" sz="1999" kern="1200">
                <a:solidFill>
                  <a:srgbClr val="53565A"/>
                </a:solidFill>
                <a:latin typeface="Arial" panose="020B0604020202020204" pitchFamily="34" charset="0"/>
                <a:ea typeface="Lato" panose="020F0502020204030203" pitchFamily="34" charset="0"/>
                <a:cs typeface="Arial" panose="020B0604020202020204" pitchFamily="34" charset="0"/>
              </a:defRPr>
            </a:lvl2pPr>
            <a:lvl3pPr marL="1141071" indent="-226945" algn="l" rtl="0" eaLnBrk="1" fontAlgn="base" hangingPunct="1">
              <a:lnSpc>
                <a:spcPct val="110000"/>
              </a:lnSpc>
              <a:spcBef>
                <a:spcPts val="600"/>
              </a:spcBef>
              <a:spcAft>
                <a:spcPct val="0"/>
              </a:spcAft>
              <a:buClr>
                <a:srgbClr val="FFC600"/>
              </a:buClr>
              <a:buFont typeface="Arial" panose="020B0604020202020204" pitchFamily="34" charset="0"/>
              <a:buChar char="•"/>
              <a:defRPr lang="en-US" sz="1999" kern="1200">
                <a:solidFill>
                  <a:srgbClr val="53565A"/>
                </a:solidFill>
                <a:latin typeface="Arial" panose="020B0604020202020204" pitchFamily="34" charset="0"/>
                <a:ea typeface="Lato" panose="020F0502020204030203" pitchFamily="34" charset="0"/>
                <a:cs typeface="Arial" panose="020B0604020202020204" pitchFamily="34" charset="0"/>
              </a:defRPr>
            </a:lvl3pPr>
            <a:lvl4pPr marL="1279525"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600" kern="1200">
                <a:solidFill>
                  <a:srgbClr val="53565A"/>
                </a:solidFill>
                <a:latin typeface="Arial" panose="020B0604020202020204" pitchFamily="34" charset="0"/>
                <a:ea typeface="+mn-ea"/>
                <a:cs typeface="Arial" panose="020B0604020202020204" pitchFamily="34" charset="0"/>
              </a:defRPr>
            </a:lvl4pPr>
            <a:lvl5pPr marL="164465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400" kern="1200" dirty="0">
                <a:solidFill>
                  <a:srgbClr val="53565A"/>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GB" b="1" dirty="0"/>
              <a:t>Page/Zone Profiles</a:t>
            </a:r>
            <a:endParaRPr lang="en-AU" b="1" dirty="0"/>
          </a:p>
        </p:txBody>
      </p:sp>
    </p:spTree>
    <p:extLst>
      <p:ext uri="{BB962C8B-B14F-4D97-AF65-F5344CB8AC3E}">
        <p14:creationId xmlns:p14="http://schemas.microsoft.com/office/powerpoint/2010/main" val="408748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cture containing diagram&#10;&#10;Description automatically generated">
            <a:extLst>
              <a:ext uri="{FF2B5EF4-FFF2-40B4-BE49-F238E27FC236}">
                <a16:creationId xmlns:a16="http://schemas.microsoft.com/office/drawing/2014/main" id="{90F4DD33-1AEF-46A8-A0F8-1D57803E2BD0}"/>
              </a:ext>
            </a:extLst>
          </p:cNvPr>
          <p:cNvPicPr>
            <a:picLocks noChangeAspect="1"/>
          </p:cNvPicPr>
          <p:nvPr/>
        </p:nvPicPr>
        <p:blipFill rotWithShape="1">
          <a:blip r:embed="rId4" cstate="screen">
            <a:alphaModFix amt="45000"/>
            <a:extLst>
              <a:ext uri="{28A0092B-C50C-407E-A947-70E740481C1C}">
                <a14:useLocalDpi xmlns:a14="http://schemas.microsoft.com/office/drawing/2010/main"/>
              </a:ext>
            </a:extLst>
          </a:blip>
          <a:srcRect/>
          <a:stretch/>
        </p:blipFill>
        <p:spPr>
          <a:xfrm>
            <a:off x="4706283" y="0"/>
            <a:ext cx="7485717" cy="6858000"/>
          </a:xfrm>
          <a:prstGeom prst="rect">
            <a:avLst/>
          </a:prstGeom>
        </p:spPr>
      </p:pic>
      <p:sp>
        <p:nvSpPr>
          <p:cNvPr id="7" name="Title 6">
            <a:extLst>
              <a:ext uri="{FF2B5EF4-FFF2-40B4-BE49-F238E27FC236}">
                <a16:creationId xmlns:a16="http://schemas.microsoft.com/office/drawing/2014/main" id="{56089093-F970-4965-B31D-9039002EB74F}"/>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231CAAA3-D19A-4F78-9F92-D2BEAF69A465}"/>
              </a:ext>
            </a:extLst>
          </p:cNvPr>
          <p:cNvSpPr>
            <a:spLocks noGrp="1"/>
          </p:cNvSpPr>
          <p:nvPr>
            <p:ph type="body" sz="quarter" idx="11"/>
          </p:nvPr>
        </p:nvSpPr>
        <p:spPr/>
        <p:txBody>
          <a:bodyPr/>
          <a:lstStyle/>
          <a:p>
            <a:r>
              <a:rPr lang="en-US" dirty="0"/>
              <a:t>Market Overview</a:t>
            </a:r>
          </a:p>
          <a:p>
            <a:r>
              <a:rPr lang="en-US" dirty="0"/>
              <a:t>What is Transformation?</a:t>
            </a:r>
          </a:p>
          <a:p>
            <a:r>
              <a:rPr lang="en-US" dirty="0"/>
              <a:t>What’s New in Kofax Transformation 7.0</a:t>
            </a:r>
          </a:p>
          <a:p>
            <a:r>
              <a:rPr lang="en-US" dirty="0"/>
              <a:t>Questions</a:t>
            </a:r>
          </a:p>
        </p:txBody>
      </p:sp>
      <p:pic>
        <p:nvPicPr>
          <p:cNvPr id="3" name="Picture Placeholder 2" descr="A person wearing glasses&#10;&#10;Description automatically generated with medium confidence">
            <a:extLst>
              <a:ext uri="{FF2B5EF4-FFF2-40B4-BE49-F238E27FC236}">
                <a16:creationId xmlns:a16="http://schemas.microsoft.com/office/drawing/2014/main" id="{989B9505-543E-4907-AD8B-8119D8992DFD}"/>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id="{381C95BB-A381-4F38-9D1C-47FD3711517B}"/>
              </a:ext>
            </a:extLst>
          </p:cNvPr>
          <p:cNvSpPr>
            <a:spLocks noGrp="1"/>
          </p:cNvSpPr>
          <p:nvPr>
            <p:ph type="body" sz="quarter" idx="15"/>
          </p:nvPr>
        </p:nvSpPr>
        <p:spPr/>
        <p:txBody>
          <a:bodyPr/>
          <a:lstStyle/>
          <a:p>
            <a:r>
              <a:rPr lang="en-US" dirty="0"/>
              <a:t>David Wright</a:t>
            </a:r>
          </a:p>
        </p:txBody>
      </p:sp>
      <p:sp>
        <p:nvSpPr>
          <p:cNvPr id="11" name="Text Placeholder 10">
            <a:extLst>
              <a:ext uri="{FF2B5EF4-FFF2-40B4-BE49-F238E27FC236}">
                <a16:creationId xmlns:a16="http://schemas.microsoft.com/office/drawing/2014/main" id="{02030873-54AC-44F8-900B-7B6CC7CF7DBE}"/>
              </a:ext>
            </a:extLst>
          </p:cNvPr>
          <p:cNvSpPr>
            <a:spLocks noGrp="1"/>
          </p:cNvSpPr>
          <p:nvPr>
            <p:ph type="body" sz="quarter" idx="16"/>
          </p:nvPr>
        </p:nvSpPr>
        <p:spPr/>
        <p:txBody>
          <a:bodyPr vert="horz" lIns="91440" tIns="45720" rIns="91440" bIns="45720" rtlCol="0" anchor="t">
            <a:noAutofit/>
          </a:bodyPr>
          <a:lstStyle/>
          <a:p>
            <a:r>
              <a:rPr lang="en-US" dirty="0"/>
              <a:t>Partner Enablement Manager</a:t>
            </a:r>
          </a:p>
        </p:txBody>
      </p:sp>
      <p:sp>
        <p:nvSpPr>
          <p:cNvPr id="14" name="Text Placeholder 13">
            <a:extLst>
              <a:ext uri="{FF2B5EF4-FFF2-40B4-BE49-F238E27FC236}">
                <a16:creationId xmlns:a16="http://schemas.microsoft.com/office/drawing/2014/main" id="{48B37743-4E07-44BC-A66D-C5EE3AE37602}"/>
              </a:ext>
            </a:extLst>
          </p:cNvPr>
          <p:cNvSpPr>
            <a:spLocks noGrp="1"/>
          </p:cNvSpPr>
          <p:nvPr>
            <p:ph type="body" sz="quarter" idx="26"/>
          </p:nvPr>
        </p:nvSpPr>
        <p:spPr/>
        <p:txBody>
          <a:bodyPr/>
          <a:lstStyle/>
          <a:p>
            <a:r>
              <a:rPr lang="en-US"/>
              <a:t>Dan Johnson</a:t>
            </a:r>
          </a:p>
        </p:txBody>
      </p:sp>
      <p:sp>
        <p:nvSpPr>
          <p:cNvPr id="15" name="Text Placeholder 14">
            <a:extLst>
              <a:ext uri="{FF2B5EF4-FFF2-40B4-BE49-F238E27FC236}">
                <a16:creationId xmlns:a16="http://schemas.microsoft.com/office/drawing/2014/main" id="{C231C21C-1AE9-4895-901B-4F19DCB12626}"/>
              </a:ext>
            </a:extLst>
          </p:cNvPr>
          <p:cNvSpPr>
            <a:spLocks noGrp="1"/>
          </p:cNvSpPr>
          <p:nvPr>
            <p:ph type="body" sz="quarter" idx="27"/>
          </p:nvPr>
        </p:nvSpPr>
        <p:spPr/>
        <p:txBody>
          <a:bodyPr/>
          <a:lstStyle/>
          <a:p>
            <a:r>
              <a:rPr lang="en-US"/>
              <a:t>Director, Product Marketing</a:t>
            </a:r>
          </a:p>
        </p:txBody>
      </p:sp>
      <p:pic>
        <p:nvPicPr>
          <p:cNvPr id="12" name="Picture Placeholder 11" descr="A person smiling for the camera&#10;&#10;Description automatically generated with medium confidence">
            <a:extLst>
              <a:ext uri="{FF2B5EF4-FFF2-40B4-BE49-F238E27FC236}">
                <a16:creationId xmlns:a16="http://schemas.microsoft.com/office/drawing/2014/main" id="{9DADB2D3-D160-4BB1-92A8-740202B03B3D}"/>
              </a:ext>
            </a:extLst>
          </p:cNvPr>
          <p:cNvPicPr>
            <a:picLocks noGrp="1" noChangeAspect="1"/>
          </p:cNvPicPr>
          <p:nvPr>
            <p:ph type="pic" sz="quarter" idx="14"/>
          </p:nvPr>
        </p:nvPicPr>
        <p:blipFill>
          <a:blip r:embed="rId6" cstate="screen">
            <a:extLst>
              <a:ext uri="{28A0092B-C50C-407E-A947-70E740481C1C}">
                <a14:useLocalDpi xmlns:a14="http://schemas.microsoft.com/office/drawing/2010/main"/>
              </a:ext>
            </a:extLst>
          </a:blip>
          <a:srcRect/>
          <a:stretch>
            <a:fillRect/>
          </a:stretch>
        </p:blipFill>
        <p:spPr/>
      </p:pic>
    </p:spTree>
    <p:custDataLst>
      <p:tags r:id="rId1"/>
    </p:custDataLst>
    <p:extLst>
      <p:ext uri="{BB962C8B-B14F-4D97-AF65-F5344CB8AC3E}">
        <p14:creationId xmlns:p14="http://schemas.microsoft.com/office/powerpoint/2010/main" val="42214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47146" y="985587"/>
            <a:ext cx="9861250" cy="5094702"/>
          </a:xfrm>
        </p:spPr>
        <p:txBody>
          <a:bodyPr>
            <a:normAutofit/>
          </a:bodyPr>
          <a:lstStyle/>
          <a:p>
            <a:r>
              <a:rPr lang="en-GB" sz="2200" dirty="0"/>
              <a:t>The Barcode Locator now uses OmniPage 21.1.0.6  and no longer FineReader</a:t>
            </a:r>
          </a:p>
          <a:p>
            <a:pPr lvl="1"/>
            <a:r>
              <a:rPr lang="en-GB" sz="2200" dirty="0"/>
              <a:t>3 barcode types no longer directly supported</a:t>
            </a:r>
          </a:p>
          <a:p>
            <a:pPr lvl="2"/>
            <a:r>
              <a:rPr lang="en-GB" sz="2200" dirty="0"/>
              <a:t>Code 32 (on the roadmap for OmniPage)</a:t>
            </a:r>
          </a:p>
          <a:p>
            <a:pPr lvl="2"/>
            <a:r>
              <a:rPr lang="en-GB" sz="2200" dirty="0" err="1"/>
              <a:t>MaxiCode</a:t>
            </a:r>
            <a:r>
              <a:rPr lang="en-GB" sz="2200" dirty="0"/>
              <a:t> and Aztec (Supported by the EBC engine available in KC)</a:t>
            </a:r>
          </a:p>
          <a:p>
            <a:pPr lvl="1"/>
            <a:r>
              <a:rPr lang="en-GB" sz="2200" dirty="0"/>
              <a:t>Benchmark comparison with Kofax </a:t>
            </a:r>
            <a:r>
              <a:rPr lang="en-GB" sz="2200" dirty="0" err="1"/>
              <a:t>Atalasoft</a:t>
            </a:r>
            <a:r>
              <a:rPr lang="en-GB" sz="2200" dirty="0"/>
              <a:t> (best known engine before testing OmniPage)</a:t>
            </a:r>
          </a:p>
          <a:p>
            <a:pPr lvl="2"/>
            <a:r>
              <a:rPr lang="en-GB" sz="2200" dirty="0"/>
              <a:t>Tested 745 barcodes of these types: </a:t>
            </a:r>
            <a:r>
              <a:rPr lang="en-GB" sz="2200" dirty="0" err="1"/>
              <a:t>Codabar</a:t>
            </a:r>
            <a:r>
              <a:rPr lang="en-GB" sz="2200" dirty="0"/>
              <a:t>, Code 128, Code 39, Code 39 Extended, Code 93, Ean13, Ean8, Interleaved 2 of 5, UCC/EAN Code 128, UPC-A, 2D, QR, Data Matrix, Pdf417</a:t>
            </a:r>
          </a:p>
          <a:p>
            <a:pPr lvl="2"/>
            <a:r>
              <a:rPr lang="en-GB" sz="2200" dirty="0"/>
              <a:t>Atalasoft 78%, OmniPage 89%</a:t>
            </a:r>
          </a:p>
          <a:p>
            <a:pPr lvl="2"/>
            <a:endParaRPr lang="en-GB" sz="2200" dirty="0"/>
          </a:p>
          <a:p>
            <a:pPr lvl="1"/>
            <a:endParaRPr lang="en-GB" sz="2200" dirty="0"/>
          </a:p>
        </p:txBody>
      </p:sp>
      <p:sp>
        <p:nvSpPr>
          <p:cNvPr id="3" name="Title 2"/>
          <p:cNvSpPr>
            <a:spLocks noGrp="1"/>
          </p:cNvSpPr>
          <p:nvPr>
            <p:ph type="title"/>
          </p:nvPr>
        </p:nvSpPr>
        <p:spPr/>
        <p:txBody>
          <a:bodyPr/>
          <a:lstStyle/>
          <a:p>
            <a:r>
              <a:rPr lang="en-GB" noProof="0" dirty="0"/>
              <a:t>Barcode Locator</a:t>
            </a:r>
          </a:p>
        </p:txBody>
      </p:sp>
    </p:spTree>
    <p:extLst>
      <p:ext uri="{BB962C8B-B14F-4D97-AF65-F5344CB8AC3E}">
        <p14:creationId xmlns:p14="http://schemas.microsoft.com/office/powerpoint/2010/main" val="141855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47146" y="985587"/>
            <a:ext cx="9861250" cy="5094702"/>
          </a:xfrm>
        </p:spPr>
        <p:txBody>
          <a:bodyPr>
            <a:normAutofit/>
          </a:bodyPr>
          <a:lstStyle/>
          <a:p>
            <a:pPr lvl="2"/>
            <a:endParaRPr lang="en-GB" sz="2200" dirty="0"/>
          </a:p>
          <a:p>
            <a:pPr lvl="1"/>
            <a:endParaRPr lang="en-GB" sz="2200" dirty="0"/>
          </a:p>
        </p:txBody>
      </p:sp>
      <p:sp>
        <p:nvSpPr>
          <p:cNvPr id="3" name="Title 2"/>
          <p:cNvSpPr>
            <a:spLocks noGrp="1"/>
          </p:cNvSpPr>
          <p:nvPr>
            <p:ph type="title"/>
          </p:nvPr>
        </p:nvSpPr>
        <p:spPr/>
        <p:txBody>
          <a:bodyPr/>
          <a:lstStyle/>
          <a:p>
            <a:r>
              <a:rPr lang="en-GB" noProof="0" dirty="0"/>
              <a:t>Barcode Locator</a:t>
            </a:r>
          </a:p>
        </p:txBody>
      </p:sp>
      <p:pic>
        <p:nvPicPr>
          <p:cNvPr id="5" name="Picture 4">
            <a:extLst>
              <a:ext uri="{FF2B5EF4-FFF2-40B4-BE49-F238E27FC236}">
                <a16:creationId xmlns:a16="http://schemas.microsoft.com/office/drawing/2014/main" id="{ECA6B870-DE4D-4612-96D5-D76981FE5B55}"/>
              </a:ext>
            </a:extLst>
          </p:cNvPr>
          <p:cNvPicPr>
            <a:picLocks noChangeAspect="1"/>
          </p:cNvPicPr>
          <p:nvPr/>
        </p:nvPicPr>
        <p:blipFill>
          <a:blip r:embed="rId2"/>
          <a:stretch>
            <a:fillRect/>
          </a:stretch>
        </p:blipFill>
        <p:spPr>
          <a:xfrm>
            <a:off x="218020" y="709953"/>
            <a:ext cx="6533333" cy="543809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0418420-E438-4E0D-84ED-1FC93EE6DC82}"/>
              </a:ext>
            </a:extLst>
          </p:cNvPr>
          <p:cNvPicPr>
            <a:picLocks noChangeAspect="1"/>
          </p:cNvPicPr>
          <p:nvPr/>
        </p:nvPicPr>
        <p:blipFill>
          <a:blip r:embed="rId3"/>
          <a:stretch>
            <a:fillRect/>
          </a:stretch>
        </p:blipFill>
        <p:spPr>
          <a:xfrm>
            <a:off x="4012445" y="195667"/>
            <a:ext cx="6452789" cy="50947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777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647146" y="985587"/>
            <a:ext cx="9861250" cy="5094702"/>
          </a:xfrm>
        </p:spPr>
        <p:txBody>
          <a:bodyPr>
            <a:normAutofit/>
          </a:bodyPr>
          <a:lstStyle/>
          <a:p>
            <a:r>
              <a:rPr lang="en-GB" sz="2200" dirty="0"/>
              <a:t>Some notes</a:t>
            </a:r>
          </a:p>
          <a:p>
            <a:pPr lvl="1"/>
            <a:r>
              <a:rPr lang="en-GB" sz="2200" dirty="0"/>
              <a:t>Some bar code types are mutually exclusive, like „Code 39“ and „Code 39 with start/stop characters“</a:t>
            </a:r>
          </a:p>
          <a:p>
            <a:pPr lvl="1"/>
            <a:r>
              <a:rPr lang="en-GB" sz="2200" dirty="0"/>
              <a:t>There is a high accuracy variant of PDF 417 detection. High Accuracy is slower</a:t>
            </a:r>
          </a:p>
          <a:p>
            <a:pPr lvl="1"/>
            <a:endParaRPr lang="en-GB" sz="2200" dirty="0"/>
          </a:p>
          <a:p>
            <a:pPr lvl="1"/>
            <a:r>
              <a:rPr lang="en-GB" sz="2200" dirty="0"/>
              <a:t>Auto Detect includes only the 17 most common types for performance reasons</a:t>
            </a:r>
          </a:p>
          <a:p>
            <a:pPr lvl="2"/>
            <a:r>
              <a:rPr lang="en-GB" sz="2200" dirty="0"/>
              <a:t>If you need to figure out the unknown type of a barcode in designer, you can select all 32 barcode types for testing, but that is slow and </a:t>
            </a:r>
            <a:r>
              <a:rPr lang="en-GB" sz="2200" dirty="0" err="1"/>
              <a:t>thre</a:t>
            </a:r>
            <a:r>
              <a:rPr lang="en-GB" sz="2200" dirty="0"/>
              <a:t> is no need to do that in production.</a:t>
            </a:r>
          </a:p>
          <a:p>
            <a:pPr lvl="1"/>
            <a:endParaRPr lang="en-GB" sz="2200" dirty="0"/>
          </a:p>
        </p:txBody>
      </p:sp>
      <p:sp>
        <p:nvSpPr>
          <p:cNvPr id="3" name="Title 2"/>
          <p:cNvSpPr>
            <a:spLocks noGrp="1"/>
          </p:cNvSpPr>
          <p:nvPr>
            <p:ph type="title"/>
          </p:nvPr>
        </p:nvSpPr>
        <p:spPr/>
        <p:txBody>
          <a:bodyPr/>
          <a:lstStyle/>
          <a:p>
            <a:r>
              <a:rPr lang="en-GB" noProof="0" dirty="0"/>
              <a:t>Barcode Locator</a:t>
            </a:r>
          </a:p>
        </p:txBody>
      </p:sp>
      <p:pic>
        <p:nvPicPr>
          <p:cNvPr id="5" name="Picture 4">
            <a:extLst>
              <a:ext uri="{FF2B5EF4-FFF2-40B4-BE49-F238E27FC236}">
                <a16:creationId xmlns:a16="http://schemas.microsoft.com/office/drawing/2014/main" id="{01545941-43BB-4A4C-85B0-15618E22E2E2}"/>
              </a:ext>
            </a:extLst>
          </p:cNvPr>
          <p:cNvPicPr>
            <a:picLocks noChangeAspect="1"/>
          </p:cNvPicPr>
          <p:nvPr/>
        </p:nvPicPr>
        <p:blipFill>
          <a:blip r:embed="rId2"/>
          <a:stretch>
            <a:fillRect/>
          </a:stretch>
        </p:blipFill>
        <p:spPr>
          <a:xfrm>
            <a:off x="2809376" y="2876620"/>
            <a:ext cx="3628571" cy="552381"/>
          </a:xfrm>
          <a:prstGeom prst="rect">
            <a:avLst/>
          </a:prstGeom>
        </p:spPr>
      </p:pic>
    </p:spTree>
    <p:extLst>
      <p:ext uri="{BB962C8B-B14F-4D97-AF65-F5344CB8AC3E}">
        <p14:creationId xmlns:p14="http://schemas.microsoft.com/office/powerpoint/2010/main" val="79170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pPr lvl="1"/>
            <a:r>
              <a:rPr lang="en-GB" sz="2200" dirty="0"/>
              <a:t>multiple TGLs in the same class now share the training set rather than each of them loading it into memory. This allows handling larger projects with more samples and more TGLs per class</a:t>
            </a:r>
          </a:p>
          <a:p>
            <a:pPr lvl="1"/>
            <a:endParaRPr lang="en-GB" sz="2200" dirty="0"/>
          </a:p>
        </p:txBody>
      </p:sp>
      <p:sp>
        <p:nvSpPr>
          <p:cNvPr id="3" name="Title 2"/>
          <p:cNvSpPr>
            <a:spLocks noGrp="1"/>
          </p:cNvSpPr>
          <p:nvPr>
            <p:ph type="title"/>
          </p:nvPr>
        </p:nvSpPr>
        <p:spPr/>
        <p:txBody>
          <a:bodyPr/>
          <a:lstStyle/>
          <a:p>
            <a:r>
              <a:rPr lang="en-GB" noProof="0" dirty="0"/>
              <a:t>Trainable Group Locator</a:t>
            </a:r>
          </a:p>
        </p:txBody>
      </p:sp>
    </p:spTree>
    <p:extLst>
      <p:ext uri="{BB962C8B-B14F-4D97-AF65-F5344CB8AC3E}">
        <p14:creationId xmlns:p14="http://schemas.microsoft.com/office/powerpoint/2010/main" val="3568430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F632A-71BB-469F-8ACB-972CAD8E4AC7}"/>
              </a:ext>
            </a:extLst>
          </p:cNvPr>
          <p:cNvSpPr>
            <a:spLocks noGrp="1"/>
          </p:cNvSpPr>
          <p:nvPr>
            <p:ph sz="half" idx="2"/>
          </p:nvPr>
        </p:nvSpPr>
        <p:spPr/>
        <p:txBody>
          <a:bodyPr>
            <a:normAutofit/>
          </a:bodyPr>
          <a:lstStyle/>
          <a:p>
            <a:pPr marL="0" indent="0" algn="ctr">
              <a:buNone/>
            </a:pPr>
            <a:r>
              <a:rPr lang="en-GB" sz="9600" dirty="0">
                <a:solidFill>
                  <a:schemeClr val="tx2"/>
                </a:solidFill>
              </a:rPr>
              <a:t>The</a:t>
            </a:r>
            <a:br>
              <a:rPr lang="en-GB" sz="9600" dirty="0">
                <a:solidFill>
                  <a:schemeClr val="tx2"/>
                </a:solidFill>
              </a:rPr>
            </a:br>
            <a:r>
              <a:rPr lang="en-GB" sz="9600" dirty="0">
                <a:solidFill>
                  <a:schemeClr val="tx2"/>
                </a:solidFill>
              </a:rPr>
              <a:t>OCR</a:t>
            </a:r>
            <a:br>
              <a:rPr lang="en-GB" sz="9600" dirty="0">
                <a:solidFill>
                  <a:schemeClr val="tx2"/>
                </a:solidFill>
              </a:rPr>
            </a:br>
            <a:r>
              <a:rPr lang="en-GB" sz="9600" dirty="0">
                <a:solidFill>
                  <a:schemeClr val="tx2"/>
                </a:solidFill>
              </a:rPr>
              <a:t>problem</a:t>
            </a:r>
            <a:endParaRPr lang="en-AU" sz="9600" dirty="0">
              <a:solidFill>
                <a:schemeClr val="tx2"/>
              </a:solidFill>
            </a:endParaRPr>
          </a:p>
        </p:txBody>
      </p:sp>
      <p:sp>
        <p:nvSpPr>
          <p:cNvPr id="3" name="Title 2">
            <a:extLst>
              <a:ext uri="{FF2B5EF4-FFF2-40B4-BE49-F238E27FC236}">
                <a16:creationId xmlns:a16="http://schemas.microsoft.com/office/drawing/2014/main" id="{174DEBF9-23C3-4AA0-8B7A-2B671DE6B306}"/>
              </a:ext>
            </a:extLst>
          </p:cNvPr>
          <p:cNvSpPr>
            <a:spLocks noGrp="1"/>
          </p:cNvSpPr>
          <p:nvPr>
            <p:ph type="title"/>
          </p:nvPr>
        </p:nvSpPr>
        <p:spPr/>
        <p:txBody>
          <a:bodyPr/>
          <a:lstStyle/>
          <a:p>
            <a:endParaRPr lang="en-AU" dirty="0"/>
          </a:p>
        </p:txBody>
      </p:sp>
      <p:pic>
        <p:nvPicPr>
          <p:cNvPr id="4" name="Picture 3">
            <a:extLst>
              <a:ext uri="{FF2B5EF4-FFF2-40B4-BE49-F238E27FC236}">
                <a16:creationId xmlns:a16="http://schemas.microsoft.com/office/drawing/2014/main" id="{E11F4E08-1A9C-476A-9CEE-659A8E9F7F7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5725" y="2466753"/>
            <a:ext cx="3018177" cy="57042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AAC79A4-2B08-4EF4-B2A9-2AB64F36678E}"/>
              </a:ext>
            </a:extLst>
          </p:cNvPr>
          <p:cNvPicPr>
            <a:picLocks noChangeAspect="1"/>
          </p:cNvPicPr>
          <p:nvPr/>
        </p:nvPicPr>
        <p:blipFill>
          <a:blip r:embed="rId3"/>
          <a:stretch>
            <a:fillRect/>
          </a:stretch>
        </p:blipFill>
        <p:spPr>
          <a:xfrm>
            <a:off x="1076225" y="3706580"/>
            <a:ext cx="1826452" cy="1623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8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9ADB96-8D90-41A8-9C00-3278BCA62B43}"/>
              </a:ext>
            </a:extLst>
          </p:cNvPr>
          <p:cNvSpPr/>
          <p:nvPr/>
        </p:nvSpPr>
        <p:spPr>
          <a:xfrm>
            <a:off x="6504495" y="4478527"/>
            <a:ext cx="4230414" cy="19084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CE364F6A-463C-4D12-BE6A-200CF46876CC}"/>
              </a:ext>
            </a:extLst>
          </p:cNvPr>
          <p:cNvSpPr/>
          <p:nvPr/>
        </p:nvSpPr>
        <p:spPr>
          <a:xfrm>
            <a:off x="6504495" y="1105893"/>
            <a:ext cx="4230414" cy="19084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3">
            <a:extLst>
              <a:ext uri="{FF2B5EF4-FFF2-40B4-BE49-F238E27FC236}">
                <a16:creationId xmlns:a16="http://schemas.microsoft.com/office/drawing/2014/main" id="{E63041F8-FE37-4751-99D0-CD7F9E450ADF}"/>
              </a:ext>
            </a:extLst>
          </p:cNvPr>
          <p:cNvSpPr>
            <a:spLocks noGrp="1"/>
          </p:cNvSpPr>
          <p:nvPr>
            <p:ph type="title"/>
          </p:nvPr>
        </p:nvSpPr>
        <p:spPr/>
        <p:txBody>
          <a:bodyPr/>
          <a:lstStyle/>
          <a:p>
            <a:r>
              <a:rPr lang="en-GB" dirty="0"/>
              <a:t>How our customers see OCR</a:t>
            </a:r>
            <a:endParaRPr lang="en-AU" dirty="0"/>
          </a:p>
        </p:txBody>
      </p:sp>
      <p:sp>
        <p:nvSpPr>
          <p:cNvPr id="5" name="Content Placeholder 4">
            <a:extLst>
              <a:ext uri="{FF2B5EF4-FFF2-40B4-BE49-F238E27FC236}">
                <a16:creationId xmlns:a16="http://schemas.microsoft.com/office/drawing/2014/main" id="{A2775DC3-E5AE-4A88-B0B2-B449ED76E5BD}"/>
              </a:ext>
            </a:extLst>
          </p:cNvPr>
          <p:cNvSpPr>
            <a:spLocks noGrp="1"/>
          </p:cNvSpPr>
          <p:nvPr>
            <p:ph sz="half" idx="1"/>
          </p:nvPr>
        </p:nvSpPr>
        <p:spPr/>
        <p:txBody>
          <a:bodyPr>
            <a:normAutofit/>
          </a:bodyPr>
          <a:lstStyle/>
          <a:p>
            <a:pPr marL="0" indent="0" algn="ctr">
              <a:buNone/>
            </a:pPr>
            <a:endParaRPr lang="en-GB" sz="5400" dirty="0"/>
          </a:p>
          <a:p>
            <a:pPr marL="0" indent="0" algn="ctr">
              <a:buNone/>
            </a:pPr>
            <a:r>
              <a:rPr lang="en-GB" sz="5400" dirty="0"/>
              <a:t>We need </a:t>
            </a:r>
          </a:p>
          <a:p>
            <a:pPr marL="0" indent="0" algn="ctr">
              <a:buNone/>
            </a:pPr>
            <a:r>
              <a:rPr lang="en-GB" sz="5400" dirty="0"/>
              <a:t>85% accuracy!</a:t>
            </a:r>
            <a:endParaRPr lang="en-AU" sz="5400" dirty="0"/>
          </a:p>
        </p:txBody>
      </p:sp>
      <p:pic>
        <p:nvPicPr>
          <p:cNvPr id="7" name="Content Placeholder 6">
            <a:extLst>
              <a:ext uri="{FF2B5EF4-FFF2-40B4-BE49-F238E27FC236}">
                <a16:creationId xmlns:a16="http://schemas.microsoft.com/office/drawing/2014/main" id="{ACD3E272-B702-4CAF-89E3-7C2910F5DD72}"/>
              </a:ext>
            </a:extLst>
          </p:cNvPr>
          <p:cNvPicPr>
            <a:picLocks noGrp="1" noChangeAspect="1"/>
          </p:cNvPicPr>
          <p:nvPr>
            <p:ph sz="half" idx="2"/>
          </p:nvPr>
        </p:nvPicPr>
        <p:blipFill rotWithShape="1">
          <a:blip r:embed="rId3" cstate="screen">
            <a:extLst>
              <a:ext uri="{28A0092B-C50C-407E-A947-70E740481C1C}">
                <a14:useLocalDpi xmlns:a14="http://schemas.microsoft.com/office/drawing/2010/main"/>
              </a:ext>
            </a:extLst>
          </a:blip>
          <a:srcRect/>
          <a:stretch/>
        </p:blipFill>
        <p:spPr>
          <a:xfrm>
            <a:off x="6851380" y="1380375"/>
            <a:ext cx="3433066" cy="605788"/>
          </a:xfrm>
          <a:prstGeom prst="rect">
            <a:avLst/>
          </a:prstGeom>
        </p:spPr>
      </p:pic>
      <p:pic>
        <p:nvPicPr>
          <p:cNvPr id="9" name="Picture 8">
            <a:extLst>
              <a:ext uri="{FF2B5EF4-FFF2-40B4-BE49-F238E27FC236}">
                <a16:creationId xmlns:a16="http://schemas.microsoft.com/office/drawing/2014/main" id="{07D75E26-334A-4F49-9FA9-8EE95C05CAF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622108" y="3705035"/>
            <a:ext cx="3995188" cy="402155"/>
          </a:xfrm>
          <a:prstGeom prst="rect">
            <a:avLst/>
          </a:prstGeom>
        </p:spPr>
      </p:pic>
      <p:pic>
        <p:nvPicPr>
          <p:cNvPr id="11" name="Picture 10">
            <a:extLst>
              <a:ext uri="{FF2B5EF4-FFF2-40B4-BE49-F238E27FC236}">
                <a16:creationId xmlns:a16="http://schemas.microsoft.com/office/drawing/2014/main" id="{019C0BD6-789C-4524-81C9-EB59E01A0550}"/>
              </a:ext>
            </a:extLst>
          </p:cNvPr>
          <p:cNvPicPr>
            <a:picLocks noChangeAspect="1"/>
          </p:cNvPicPr>
          <p:nvPr/>
        </p:nvPicPr>
        <p:blipFill>
          <a:blip r:embed="rId5"/>
          <a:stretch>
            <a:fillRect/>
          </a:stretch>
        </p:blipFill>
        <p:spPr>
          <a:xfrm>
            <a:off x="6932886" y="4691138"/>
            <a:ext cx="3369522" cy="700474"/>
          </a:xfrm>
          <a:prstGeom prst="rect">
            <a:avLst/>
          </a:prstGeom>
        </p:spPr>
      </p:pic>
      <p:sp>
        <p:nvSpPr>
          <p:cNvPr id="15" name="TextBox 14">
            <a:extLst>
              <a:ext uri="{FF2B5EF4-FFF2-40B4-BE49-F238E27FC236}">
                <a16:creationId xmlns:a16="http://schemas.microsoft.com/office/drawing/2014/main" id="{8E15785B-9E50-499F-9D77-1003951A4A20}"/>
              </a:ext>
            </a:extLst>
          </p:cNvPr>
          <p:cNvSpPr txBox="1"/>
          <p:nvPr/>
        </p:nvSpPr>
        <p:spPr>
          <a:xfrm>
            <a:off x="6622108" y="4076372"/>
            <a:ext cx="4132261" cy="369332"/>
          </a:xfrm>
          <a:prstGeom prst="rect">
            <a:avLst/>
          </a:prstGeom>
          <a:noFill/>
        </p:spPr>
        <p:txBody>
          <a:bodyPr wrap="square">
            <a:spAutoFit/>
          </a:bodyPr>
          <a:lstStyle/>
          <a:p>
            <a:pPr algn="ctr"/>
            <a:r>
              <a:rPr lang="en-GB" sz="1800" b="1" dirty="0"/>
              <a:t>Confidence threshold</a:t>
            </a:r>
            <a:endParaRPr lang="en-AU" b="1" dirty="0"/>
          </a:p>
        </p:txBody>
      </p:sp>
      <p:sp>
        <p:nvSpPr>
          <p:cNvPr id="16" name="TextBox 15">
            <a:extLst>
              <a:ext uri="{FF2B5EF4-FFF2-40B4-BE49-F238E27FC236}">
                <a16:creationId xmlns:a16="http://schemas.microsoft.com/office/drawing/2014/main" id="{638220A4-A595-45B4-88E8-28AA59C97D25}"/>
              </a:ext>
            </a:extLst>
          </p:cNvPr>
          <p:cNvSpPr txBox="1"/>
          <p:nvPr/>
        </p:nvSpPr>
        <p:spPr>
          <a:xfrm>
            <a:off x="6602648" y="2145619"/>
            <a:ext cx="4132261" cy="646331"/>
          </a:xfrm>
          <a:prstGeom prst="rect">
            <a:avLst/>
          </a:prstGeom>
          <a:noFill/>
        </p:spPr>
        <p:txBody>
          <a:bodyPr wrap="square">
            <a:spAutoFit/>
          </a:bodyPr>
          <a:lstStyle/>
          <a:p>
            <a:pPr algn="ctr"/>
            <a:r>
              <a:rPr lang="en-AU" dirty="0"/>
              <a:t>≥</a:t>
            </a:r>
            <a:r>
              <a:rPr lang="en-GB" dirty="0"/>
              <a:t> threshold</a:t>
            </a:r>
            <a:br>
              <a:rPr lang="en-GB" dirty="0"/>
            </a:br>
            <a:r>
              <a:rPr lang="en-GB" b="1" dirty="0"/>
              <a:t>valid</a:t>
            </a:r>
            <a:endParaRPr lang="en-AU" b="1" dirty="0"/>
          </a:p>
        </p:txBody>
      </p:sp>
      <p:sp>
        <p:nvSpPr>
          <p:cNvPr id="18" name="TextBox 17">
            <a:extLst>
              <a:ext uri="{FF2B5EF4-FFF2-40B4-BE49-F238E27FC236}">
                <a16:creationId xmlns:a16="http://schemas.microsoft.com/office/drawing/2014/main" id="{7AF5EEBF-8550-4F5F-B0BC-28339773BEA7}"/>
              </a:ext>
            </a:extLst>
          </p:cNvPr>
          <p:cNvSpPr txBox="1"/>
          <p:nvPr/>
        </p:nvSpPr>
        <p:spPr>
          <a:xfrm>
            <a:off x="5570522" y="5563455"/>
            <a:ext cx="6094428" cy="646331"/>
          </a:xfrm>
          <a:prstGeom prst="rect">
            <a:avLst/>
          </a:prstGeom>
          <a:noFill/>
        </p:spPr>
        <p:txBody>
          <a:bodyPr wrap="square">
            <a:spAutoFit/>
          </a:bodyPr>
          <a:lstStyle/>
          <a:p>
            <a:pPr algn="ctr"/>
            <a:r>
              <a:rPr lang="en-GB" dirty="0"/>
              <a:t>&lt; threshold</a:t>
            </a:r>
            <a:br>
              <a:rPr lang="en-GB" dirty="0"/>
            </a:br>
            <a:r>
              <a:rPr lang="en-GB" b="1" dirty="0"/>
              <a:t>invalid</a:t>
            </a:r>
            <a:endParaRPr lang="en-AU" b="1" dirty="0"/>
          </a:p>
        </p:txBody>
      </p:sp>
      <p:sp>
        <p:nvSpPr>
          <p:cNvPr id="19" name="TextBox 18">
            <a:extLst>
              <a:ext uri="{FF2B5EF4-FFF2-40B4-BE49-F238E27FC236}">
                <a16:creationId xmlns:a16="http://schemas.microsoft.com/office/drawing/2014/main" id="{32D51056-A0DF-40FB-A14B-F3762101490D}"/>
              </a:ext>
            </a:extLst>
          </p:cNvPr>
          <p:cNvSpPr txBox="1"/>
          <p:nvPr/>
        </p:nvSpPr>
        <p:spPr>
          <a:xfrm>
            <a:off x="10513719" y="1590967"/>
            <a:ext cx="1495296" cy="1107996"/>
          </a:xfrm>
          <a:prstGeom prst="rect">
            <a:avLst/>
          </a:prstGeom>
          <a:noFill/>
        </p:spPr>
        <p:txBody>
          <a:bodyPr wrap="square" rtlCol="0">
            <a:spAutoFit/>
          </a:bodyPr>
          <a:lstStyle/>
          <a:p>
            <a:pPr algn="ctr"/>
            <a:r>
              <a:rPr lang="en-AU" sz="6600" b="1" dirty="0">
                <a:solidFill>
                  <a:srgbClr val="92D050"/>
                </a:solidFill>
              </a:rPr>
              <a:t>✓</a:t>
            </a:r>
          </a:p>
        </p:txBody>
      </p:sp>
      <p:pic>
        <p:nvPicPr>
          <p:cNvPr id="14" name="Picture 13">
            <a:extLst>
              <a:ext uri="{FF2B5EF4-FFF2-40B4-BE49-F238E27FC236}">
                <a16:creationId xmlns:a16="http://schemas.microsoft.com/office/drawing/2014/main" id="{D875820E-0802-4871-AFB8-475993EF83D8}"/>
              </a:ext>
            </a:extLst>
          </p:cNvPr>
          <p:cNvPicPr>
            <a:picLocks noChangeAspect="1"/>
          </p:cNvPicPr>
          <p:nvPr/>
        </p:nvPicPr>
        <p:blipFill rotWithShape="1">
          <a:blip r:embed="rId6" cstate="screen">
            <a:duotone>
              <a:prstClr val="black"/>
              <a:schemeClr val="accent2">
                <a:tint val="45000"/>
                <a:satMod val="400000"/>
              </a:schemeClr>
            </a:duotone>
            <a:extLst>
              <a:ext uri="{28A0092B-C50C-407E-A947-70E740481C1C}">
                <a14:useLocalDpi xmlns:a14="http://schemas.microsoft.com/office/drawing/2010/main"/>
              </a:ext>
            </a:extLst>
          </a:blip>
          <a:srcRect l="5574" t="7562" r="8046" b="16599"/>
          <a:stretch/>
        </p:blipFill>
        <p:spPr>
          <a:xfrm>
            <a:off x="10991057" y="5130068"/>
            <a:ext cx="673893" cy="433387"/>
          </a:xfrm>
          <a:prstGeom prst="rect">
            <a:avLst/>
          </a:prstGeom>
        </p:spPr>
      </p:pic>
    </p:spTree>
    <p:extLst>
      <p:ext uri="{BB962C8B-B14F-4D97-AF65-F5344CB8AC3E}">
        <p14:creationId xmlns:p14="http://schemas.microsoft.com/office/powerpoint/2010/main" val="365567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5" grpId="0" build="p"/>
      <p:bldP spid="15" grpId="0"/>
      <p:bldP spid="16"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3E2AA19-D226-4BB0-A9DF-AD848412D7FB}"/>
              </a:ext>
            </a:extLst>
          </p:cNvPr>
          <p:cNvSpPr/>
          <p:nvPr/>
        </p:nvSpPr>
        <p:spPr>
          <a:xfrm>
            <a:off x="5922904" y="2067204"/>
            <a:ext cx="4230414" cy="1908451"/>
          </a:xfrm>
          <a:prstGeom prst="rect">
            <a:avLst/>
          </a:prstGeom>
          <a:solidFill>
            <a:srgbClr val="E49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86F29B62-9663-4D9E-A928-44BBC3C96834}"/>
              </a:ext>
            </a:extLst>
          </p:cNvPr>
          <p:cNvSpPr/>
          <p:nvPr/>
        </p:nvSpPr>
        <p:spPr>
          <a:xfrm>
            <a:off x="5922904" y="4395148"/>
            <a:ext cx="4230414" cy="190845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a:extLst>
              <a:ext uri="{FF2B5EF4-FFF2-40B4-BE49-F238E27FC236}">
                <a16:creationId xmlns:a16="http://schemas.microsoft.com/office/drawing/2014/main" id="{5C545D46-8211-4157-9A48-6B525F8AAF69}"/>
              </a:ext>
            </a:extLst>
          </p:cNvPr>
          <p:cNvSpPr/>
          <p:nvPr/>
        </p:nvSpPr>
        <p:spPr>
          <a:xfrm>
            <a:off x="1095570" y="4372263"/>
            <a:ext cx="4230414" cy="19084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Correct and valid</a:t>
            </a:r>
            <a:endParaRPr lang="en-AU" dirty="0"/>
          </a:p>
        </p:txBody>
      </p:sp>
      <p:sp>
        <p:nvSpPr>
          <p:cNvPr id="41" name="Rectangle 40">
            <a:extLst>
              <a:ext uri="{FF2B5EF4-FFF2-40B4-BE49-F238E27FC236}">
                <a16:creationId xmlns:a16="http://schemas.microsoft.com/office/drawing/2014/main" id="{5FACFD4F-7AA6-4C5A-86E6-686A9AA05152}"/>
              </a:ext>
            </a:extLst>
          </p:cNvPr>
          <p:cNvSpPr/>
          <p:nvPr/>
        </p:nvSpPr>
        <p:spPr>
          <a:xfrm>
            <a:off x="1095570" y="2077250"/>
            <a:ext cx="4230414" cy="19084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8A2A8359-19E5-4D71-A682-ABAD742FC5F7}"/>
              </a:ext>
            </a:extLst>
          </p:cNvPr>
          <p:cNvSpPr>
            <a:spLocks noGrp="1"/>
          </p:cNvSpPr>
          <p:nvPr>
            <p:ph type="title"/>
          </p:nvPr>
        </p:nvSpPr>
        <p:spPr/>
        <p:txBody>
          <a:bodyPr/>
          <a:lstStyle/>
          <a:p>
            <a:r>
              <a:rPr lang="en-GB" b="1" dirty="0"/>
              <a:t>Some real examples</a:t>
            </a:r>
            <a:endParaRPr lang="en-AU" b="1" dirty="0"/>
          </a:p>
        </p:txBody>
      </p:sp>
      <p:pic>
        <p:nvPicPr>
          <p:cNvPr id="9" name="Picture 8">
            <a:extLst>
              <a:ext uri="{FF2B5EF4-FFF2-40B4-BE49-F238E27FC236}">
                <a16:creationId xmlns:a16="http://schemas.microsoft.com/office/drawing/2014/main" id="{75D36013-462C-4BC3-ABA7-41F850D631DB}"/>
              </a:ext>
            </a:extLst>
          </p:cNvPr>
          <p:cNvPicPr>
            <a:picLocks noChangeAspect="1"/>
          </p:cNvPicPr>
          <p:nvPr/>
        </p:nvPicPr>
        <p:blipFill>
          <a:blip r:embed="rId3"/>
          <a:stretch>
            <a:fillRect/>
          </a:stretch>
        </p:blipFill>
        <p:spPr>
          <a:xfrm>
            <a:off x="1363777" y="2894271"/>
            <a:ext cx="3696216" cy="400106"/>
          </a:xfrm>
          <a:prstGeom prst="rect">
            <a:avLst/>
          </a:prstGeom>
        </p:spPr>
      </p:pic>
      <p:pic>
        <p:nvPicPr>
          <p:cNvPr id="11" name="Picture 10">
            <a:extLst>
              <a:ext uri="{FF2B5EF4-FFF2-40B4-BE49-F238E27FC236}">
                <a16:creationId xmlns:a16="http://schemas.microsoft.com/office/drawing/2014/main" id="{A886C9DA-F62C-42D9-8F81-A9D15E6C543F}"/>
              </a:ext>
            </a:extLst>
          </p:cNvPr>
          <p:cNvPicPr>
            <a:picLocks noChangeAspect="1"/>
          </p:cNvPicPr>
          <p:nvPr/>
        </p:nvPicPr>
        <p:blipFill>
          <a:blip r:embed="rId4"/>
          <a:stretch>
            <a:fillRect/>
          </a:stretch>
        </p:blipFill>
        <p:spPr>
          <a:xfrm>
            <a:off x="6190003" y="4701314"/>
            <a:ext cx="3696216" cy="457264"/>
          </a:xfrm>
          <a:prstGeom prst="rect">
            <a:avLst/>
          </a:prstGeom>
        </p:spPr>
      </p:pic>
      <p:pic>
        <p:nvPicPr>
          <p:cNvPr id="13" name="Picture 12">
            <a:extLst>
              <a:ext uri="{FF2B5EF4-FFF2-40B4-BE49-F238E27FC236}">
                <a16:creationId xmlns:a16="http://schemas.microsoft.com/office/drawing/2014/main" id="{C9542BCE-1769-4539-82A7-9BC4A1E9E721}"/>
              </a:ext>
            </a:extLst>
          </p:cNvPr>
          <p:cNvPicPr>
            <a:picLocks noChangeAspect="1"/>
          </p:cNvPicPr>
          <p:nvPr/>
        </p:nvPicPr>
        <p:blipFill>
          <a:blip r:embed="rId5"/>
          <a:stretch>
            <a:fillRect/>
          </a:stretch>
        </p:blipFill>
        <p:spPr>
          <a:xfrm>
            <a:off x="1438893" y="5177460"/>
            <a:ext cx="3715268" cy="409632"/>
          </a:xfrm>
          <a:prstGeom prst="rect">
            <a:avLst/>
          </a:prstGeom>
        </p:spPr>
      </p:pic>
      <p:pic>
        <p:nvPicPr>
          <p:cNvPr id="15" name="Picture 14">
            <a:extLst>
              <a:ext uri="{FF2B5EF4-FFF2-40B4-BE49-F238E27FC236}">
                <a16:creationId xmlns:a16="http://schemas.microsoft.com/office/drawing/2014/main" id="{36E53E0F-854B-4852-BF71-D0FED3F0E198}"/>
              </a:ext>
            </a:extLst>
          </p:cNvPr>
          <p:cNvPicPr>
            <a:picLocks noChangeAspect="1"/>
          </p:cNvPicPr>
          <p:nvPr/>
        </p:nvPicPr>
        <p:blipFill>
          <a:blip r:embed="rId6"/>
          <a:stretch>
            <a:fillRect/>
          </a:stretch>
        </p:blipFill>
        <p:spPr>
          <a:xfrm>
            <a:off x="6156662" y="2404726"/>
            <a:ext cx="3686689" cy="419158"/>
          </a:xfrm>
          <a:prstGeom prst="rect">
            <a:avLst/>
          </a:prstGeom>
        </p:spPr>
      </p:pic>
      <p:pic>
        <p:nvPicPr>
          <p:cNvPr id="17" name="Picture 16">
            <a:extLst>
              <a:ext uri="{FF2B5EF4-FFF2-40B4-BE49-F238E27FC236}">
                <a16:creationId xmlns:a16="http://schemas.microsoft.com/office/drawing/2014/main" id="{136DE2AB-0202-4D72-95FD-4D730552343E}"/>
              </a:ext>
            </a:extLst>
          </p:cNvPr>
          <p:cNvPicPr>
            <a:picLocks noChangeAspect="1"/>
          </p:cNvPicPr>
          <p:nvPr/>
        </p:nvPicPr>
        <p:blipFill>
          <a:blip r:embed="rId7"/>
          <a:stretch>
            <a:fillRect/>
          </a:stretch>
        </p:blipFill>
        <p:spPr>
          <a:xfrm>
            <a:off x="1373304" y="2367262"/>
            <a:ext cx="3686689" cy="419158"/>
          </a:xfrm>
          <a:prstGeom prst="rect">
            <a:avLst/>
          </a:prstGeom>
        </p:spPr>
      </p:pic>
      <p:pic>
        <p:nvPicPr>
          <p:cNvPr id="33" name="Picture 32">
            <a:extLst>
              <a:ext uri="{FF2B5EF4-FFF2-40B4-BE49-F238E27FC236}">
                <a16:creationId xmlns:a16="http://schemas.microsoft.com/office/drawing/2014/main" id="{957D2D87-7A4A-4ED8-8558-72044E618BC1}"/>
              </a:ext>
            </a:extLst>
          </p:cNvPr>
          <p:cNvPicPr>
            <a:picLocks noChangeAspect="1"/>
          </p:cNvPicPr>
          <p:nvPr/>
        </p:nvPicPr>
        <p:blipFill>
          <a:blip r:embed="rId8"/>
          <a:stretch>
            <a:fillRect/>
          </a:stretch>
        </p:blipFill>
        <p:spPr>
          <a:xfrm>
            <a:off x="6232872" y="2935588"/>
            <a:ext cx="3610479" cy="428685"/>
          </a:xfrm>
          <a:prstGeom prst="rect">
            <a:avLst/>
          </a:prstGeom>
        </p:spPr>
      </p:pic>
      <p:pic>
        <p:nvPicPr>
          <p:cNvPr id="40" name="Picture 39">
            <a:extLst>
              <a:ext uri="{FF2B5EF4-FFF2-40B4-BE49-F238E27FC236}">
                <a16:creationId xmlns:a16="http://schemas.microsoft.com/office/drawing/2014/main" id="{5FE85A1B-484A-4476-84D8-78F26B6F53EA}"/>
              </a:ext>
            </a:extLst>
          </p:cNvPr>
          <p:cNvPicPr>
            <a:picLocks noChangeAspect="1"/>
          </p:cNvPicPr>
          <p:nvPr/>
        </p:nvPicPr>
        <p:blipFill>
          <a:blip r:embed="rId9"/>
          <a:stretch>
            <a:fillRect/>
          </a:stretch>
        </p:blipFill>
        <p:spPr>
          <a:xfrm>
            <a:off x="1448419" y="4624248"/>
            <a:ext cx="3705742" cy="438211"/>
          </a:xfrm>
          <a:prstGeom prst="rect">
            <a:avLst/>
          </a:prstGeom>
        </p:spPr>
      </p:pic>
      <p:sp>
        <p:nvSpPr>
          <p:cNvPr id="42" name="TextBox 41">
            <a:extLst>
              <a:ext uri="{FF2B5EF4-FFF2-40B4-BE49-F238E27FC236}">
                <a16:creationId xmlns:a16="http://schemas.microsoft.com/office/drawing/2014/main" id="{878E7296-643F-481B-8D62-F696F6FE5A0D}"/>
              </a:ext>
            </a:extLst>
          </p:cNvPr>
          <p:cNvSpPr txBox="1"/>
          <p:nvPr/>
        </p:nvSpPr>
        <p:spPr>
          <a:xfrm>
            <a:off x="1545996" y="3582186"/>
            <a:ext cx="3120272" cy="369332"/>
          </a:xfrm>
          <a:prstGeom prst="rect">
            <a:avLst/>
          </a:prstGeom>
          <a:noFill/>
        </p:spPr>
        <p:txBody>
          <a:bodyPr wrap="square" rtlCol="0">
            <a:spAutoFit/>
          </a:bodyPr>
          <a:lstStyle/>
          <a:p>
            <a:pPr algn="ctr"/>
            <a:r>
              <a:rPr lang="en-GB" dirty="0"/>
              <a:t>correct and valid</a:t>
            </a:r>
            <a:endParaRPr lang="en-AU" dirty="0"/>
          </a:p>
        </p:txBody>
      </p:sp>
      <p:sp>
        <p:nvSpPr>
          <p:cNvPr id="45" name="TextBox 44">
            <a:extLst>
              <a:ext uri="{FF2B5EF4-FFF2-40B4-BE49-F238E27FC236}">
                <a16:creationId xmlns:a16="http://schemas.microsoft.com/office/drawing/2014/main" id="{3B0DB28D-BE91-4316-9FD5-86B836786B5D}"/>
              </a:ext>
            </a:extLst>
          </p:cNvPr>
          <p:cNvSpPr txBox="1"/>
          <p:nvPr/>
        </p:nvSpPr>
        <p:spPr>
          <a:xfrm>
            <a:off x="1464854" y="5781036"/>
            <a:ext cx="3282555" cy="369332"/>
          </a:xfrm>
          <a:prstGeom prst="rect">
            <a:avLst/>
          </a:prstGeom>
          <a:noFill/>
        </p:spPr>
        <p:txBody>
          <a:bodyPr wrap="square">
            <a:spAutoFit/>
          </a:bodyPr>
          <a:lstStyle/>
          <a:p>
            <a:pPr algn="ctr"/>
            <a:r>
              <a:rPr lang="en-GB" dirty="0"/>
              <a:t>correct and invalid</a:t>
            </a:r>
            <a:endParaRPr lang="en-AU" dirty="0"/>
          </a:p>
        </p:txBody>
      </p:sp>
      <p:sp>
        <p:nvSpPr>
          <p:cNvPr id="46" name="TextBox 45">
            <a:extLst>
              <a:ext uri="{FF2B5EF4-FFF2-40B4-BE49-F238E27FC236}">
                <a16:creationId xmlns:a16="http://schemas.microsoft.com/office/drawing/2014/main" id="{FDFEB88E-AB4A-44F1-8FDD-C0E9699EE645}"/>
              </a:ext>
            </a:extLst>
          </p:cNvPr>
          <p:cNvSpPr txBox="1"/>
          <p:nvPr/>
        </p:nvSpPr>
        <p:spPr>
          <a:xfrm>
            <a:off x="162932" y="2495813"/>
            <a:ext cx="833010" cy="1107996"/>
          </a:xfrm>
          <a:prstGeom prst="rect">
            <a:avLst/>
          </a:prstGeom>
          <a:noFill/>
        </p:spPr>
        <p:txBody>
          <a:bodyPr wrap="square" rtlCol="0">
            <a:spAutoFit/>
          </a:bodyPr>
          <a:lstStyle/>
          <a:p>
            <a:pPr algn="ctr"/>
            <a:r>
              <a:rPr lang="en-AU" sz="6600" b="1" dirty="0">
                <a:solidFill>
                  <a:srgbClr val="92D050"/>
                </a:solidFill>
              </a:rPr>
              <a:t>✓</a:t>
            </a:r>
          </a:p>
        </p:txBody>
      </p:sp>
      <p:pic>
        <p:nvPicPr>
          <p:cNvPr id="47" name="Picture 46">
            <a:extLst>
              <a:ext uri="{FF2B5EF4-FFF2-40B4-BE49-F238E27FC236}">
                <a16:creationId xmlns:a16="http://schemas.microsoft.com/office/drawing/2014/main" id="{83A86646-7D34-4E0E-BB0F-8A4CAC063D72}"/>
              </a:ext>
            </a:extLst>
          </p:cNvPr>
          <p:cNvPicPr>
            <a:picLocks noChangeAspect="1"/>
          </p:cNvPicPr>
          <p:nvPr/>
        </p:nvPicPr>
        <p:blipFill rotWithShape="1">
          <a:blip r:embed="rId10" cstate="screen">
            <a:duotone>
              <a:prstClr val="black"/>
              <a:schemeClr val="accent2">
                <a:tint val="45000"/>
                <a:satMod val="400000"/>
              </a:schemeClr>
            </a:duotone>
            <a:extLst>
              <a:ext uri="{28A0092B-C50C-407E-A947-70E740481C1C}">
                <a14:useLocalDpi xmlns:a14="http://schemas.microsoft.com/office/drawing/2010/main"/>
              </a:ext>
            </a:extLst>
          </a:blip>
          <a:srcRect l="5574" t="7562" r="8046" b="16599"/>
          <a:stretch/>
        </p:blipFill>
        <p:spPr>
          <a:xfrm>
            <a:off x="319198" y="4968499"/>
            <a:ext cx="673893" cy="433387"/>
          </a:xfrm>
          <a:prstGeom prst="rect">
            <a:avLst/>
          </a:prstGeom>
        </p:spPr>
      </p:pic>
      <p:sp>
        <p:nvSpPr>
          <p:cNvPr id="49" name="TextBox 48">
            <a:extLst>
              <a:ext uri="{FF2B5EF4-FFF2-40B4-BE49-F238E27FC236}">
                <a16:creationId xmlns:a16="http://schemas.microsoft.com/office/drawing/2014/main" id="{71A2FA19-0092-4B66-BA7D-9C71126E7144}"/>
              </a:ext>
            </a:extLst>
          </p:cNvPr>
          <p:cNvSpPr txBox="1"/>
          <p:nvPr/>
        </p:nvSpPr>
        <p:spPr>
          <a:xfrm>
            <a:off x="6477975" y="5787525"/>
            <a:ext cx="3120272" cy="369332"/>
          </a:xfrm>
          <a:prstGeom prst="rect">
            <a:avLst/>
          </a:prstGeom>
          <a:noFill/>
        </p:spPr>
        <p:txBody>
          <a:bodyPr wrap="square" rtlCol="0">
            <a:spAutoFit/>
          </a:bodyPr>
          <a:lstStyle/>
          <a:p>
            <a:pPr algn="ctr"/>
            <a:r>
              <a:rPr lang="en-GB" dirty="0"/>
              <a:t>incorrect and invalid</a:t>
            </a:r>
            <a:endParaRPr lang="en-AU" dirty="0"/>
          </a:p>
        </p:txBody>
      </p:sp>
      <p:sp>
        <p:nvSpPr>
          <p:cNvPr id="51" name="TextBox 50">
            <a:extLst>
              <a:ext uri="{FF2B5EF4-FFF2-40B4-BE49-F238E27FC236}">
                <a16:creationId xmlns:a16="http://schemas.microsoft.com/office/drawing/2014/main" id="{44DF8623-8FAF-439F-8C4E-0148143D45B3}"/>
              </a:ext>
            </a:extLst>
          </p:cNvPr>
          <p:cNvSpPr txBox="1"/>
          <p:nvPr/>
        </p:nvSpPr>
        <p:spPr>
          <a:xfrm>
            <a:off x="6425581" y="3475977"/>
            <a:ext cx="3120272" cy="369332"/>
          </a:xfrm>
          <a:prstGeom prst="rect">
            <a:avLst/>
          </a:prstGeom>
          <a:noFill/>
        </p:spPr>
        <p:txBody>
          <a:bodyPr wrap="square" rtlCol="0">
            <a:spAutoFit/>
          </a:bodyPr>
          <a:lstStyle/>
          <a:p>
            <a:pPr algn="ctr"/>
            <a:r>
              <a:rPr lang="en-GB" dirty="0"/>
              <a:t>incorrect and valid</a:t>
            </a:r>
            <a:endParaRPr lang="en-AU" dirty="0"/>
          </a:p>
        </p:txBody>
      </p:sp>
      <p:pic>
        <p:nvPicPr>
          <p:cNvPr id="53" name="Picture 52" descr="A picture containing text, keyboard, electronics, computer&#10;&#10;Description automatically generated">
            <a:extLst>
              <a:ext uri="{FF2B5EF4-FFF2-40B4-BE49-F238E27FC236}">
                <a16:creationId xmlns:a16="http://schemas.microsoft.com/office/drawing/2014/main" id="{6F2A118C-7A54-4088-BE9B-7EF223C63B91}"/>
              </a:ext>
            </a:extLst>
          </p:cNvPr>
          <p:cNvPicPr>
            <a:picLocks noChangeAspect="1"/>
          </p:cNvPicPr>
          <p:nvPr/>
        </p:nvPicPr>
        <p:blipFill>
          <a:blip r:embed="rId11"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10318636" y="4917684"/>
            <a:ext cx="1658428" cy="829214"/>
          </a:xfrm>
          <a:prstGeom prst="rect">
            <a:avLst/>
          </a:prstGeom>
        </p:spPr>
      </p:pic>
      <p:sp>
        <p:nvSpPr>
          <p:cNvPr id="60" name="TextBox 59">
            <a:extLst>
              <a:ext uri="{FF2B5EF4-FFF2-40B4-BE49-F238E27FC236}">
                <a16:creationId xmlns:a16="http://schemas.microsoft.com/office/drawing/2014/main" id="{254E57C2-3C9A-4186-BBBC-DD19A1804C45}"/>
              </a:ext>
            </a:extLst>
          </p:cNvPr>
          <p:cNvSpPr txBox="1"/>
          <p:nvPr/>
        </p:nvSpPr>
        <p:spPr>
          <a:xfrm>
            <a:off x="10463286" y="2358261"/>
            <a:ext cx="894429" cy="1323439"/>
          </a:xfrm>
          <a:prstGeom prst="rect">
            <a:avLst/>
          </a:prstGeom>
          <a:noFill/>
        </p:spPr>
        <p:txBody>
          <a:bodyPr wrap="square" rtlCol="0">
            <a:spAutoFit/>
          </a:bodyPr>
          <a:lstStyle/>
          <a:p>
            <a:pPr algn="ctr"/>
            <a:r>
              <a:rPr lang="en-AU" sz="8000" dirty="0">
                <a:solidFill>
                  <a:srgbClr val="FF0000"/>
                </a:solidFill>
                <a:effectLst/>
              </a:rPr>
              <a:t>☠</a:t>
            </a:r>
            <a:endParaRPr lang="en-AU" sz="8000" dirty="0">
              <a:solidFill>
                <a:srgbClr val="FF0000"/>
              </a:solidFill>
            </a:endParaRPr>
          </a:p>
        </p:txBody>
      </p:sp>
      <p:sp>
        <p:nvSpPr>
          <p:cNvPr id="61" name="Rectangle 3">
            <a:extLst>
              <a:ext uri="{FF2B5EF4-FFF2-40B4-BE49-F238E27FC236}">
                <a16:creationId xmlns:a16="http://schemas.microsoft.com/office/drawing/2014/main" id="{05BD837B-3595-4D8A-A9E9-AB5B805386B6}"/>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Rectangle 2">
            <a:extLst>
              <a:ext uri="{FF2B5EF4-FFF2-40B4-BE49-F238E27FC236}">
                <a16:creationId xmlns:a16="http://schemas.microsoft.com/office/drawing/2014/main" id="{3E102174-3954-4F49-B165-7AB8189D8C00}"/>
              </a:ext>
            </a:extLst>
          </p:cNvPr>
          <p:cNvSpPr/>
          <p:nvPr/>
        </p:nvSpPr>
        <p:spPr>
          <a:xfrm>
            <a:off x="151774" y="1148316"/>
            <a:ext cx="5440292" cy="566575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2E484FAC-0E8F-4A11-ACAB-E7D62D40B202}"/>
              </a:ext>
            </a:extLst>
          </p:cNvPr>
          <p:cNvSpPr txBox="1"/>
          <p:nvPr/>
        </p:nvSpPr>
        <p:spPr>
          <a:xfrm>
            <a:off x="1608412" y="1223941"/>
            <a:ext cx="2264837" cy="646331"/>
          </a:xfrm>
          <a:prstGeom prst="rect">
            <a:avLst/>
          </a:prstGeom>
          <a:noFill/>
        </p:spPr>
        <p:txBody>
          <a:bodyPr wrap="square">
            <a:spAutoFit/>
          </a:bodyPr>
          <a:lstStyle/>
          <a:p>
            <a:pPr algn="ctr"/>
            <a:r>
              <a:rPr lang="en-GB" sz="3600" b="1" i="1" dirty="0">
                <a:solidFill>
                  <a:schemeClr val="tx2"/>
                </a:solidFill>
              </a:rPr>
              <a:t>Accuracy</a:t>
            </a:r>
            <a:endParaRPr lang="en-AU" sz="3600" i="1" dirty="0">
              <a:solidFill>
                <a:schemeClr val="tx2"/>
              </a:solidFill>
            </a:endParaRPr>
          </a:p>
        </p:txBody>
      </p:sp>
      <p:pic>
        <p:nvPicPr>
          <p:cNvPr id="28" name="Picture 27" descr="A picture containing indoor, black, dark, light&#10;&#10;Description automatically generated">
            <a:extLst>
              <a:ext uri="{FF2B5EF4-FFF2-40B4-BE49-F238E27FC236}">
                <a16:creationId xmlns:a16="http://schemas.microsoft.com/office/drawing/2014/main" id="{3534C862-A38B-4ED3-BDDE-CA586D1F581E}"/>
              </a:ext>
            </a:extLst>
          </p:cNvPr>
          <p:cNvPicPr>
            <a:picLocks noChangeAspect="1"/>
          </p:cNvPicPr>
          <p:nvPr/>
        </p:nvPicPr>
        <p:blipFill>
          <a:blip r:embed="rId12">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6004146" y="5766177"/>
            <a:ext cx="860540" cy="860540"/>
          </a:xfrm>
          <a:prstGeom prst="rect">
            <a:avLst/>
          </a:prstGeom>
          <a:ln>
            <a:noFill/>
          </a:ln>
          <a:effectLst>
            <a:outerShdw blurRad="292100" dist="139700" dir="2700000" algn="tl" rotWithShape="0">
              <a:srgbClr val="333333">
                <a:alpha val="65000"/>
              </a:srgbClr>
            </a:outerShdw>
          </a:effectLst>
        </p:spPr>
      </p:pic>
      <p:pic>
        <p:nvPicPr>
          <p:cNvPr id="29" name="Picture 28" descr="A picture containing indoor, black, dark, light&#10;&#10;Description automatically generated">
            <a:extLst>
              <a:ext uri="{FF2B5EF4-FFF2-40B4-BE49-F238E27FC236}">
                <a16:creationId xmlns:a16="http://schemas.microsoft.com/office/drawing/2014/main" id="{B8F6BAE8-A926-40A6-94A6-FA10785F4DFC}"/>
              </a:ext>
            </a:extLst>
          </p:cNvPr>
          <p:cNvPicPr>
            <a:picLocks noChangeAspect="1"/>
          </p:cNvPicPr>
          <p:nvPr/>
        </p:nvPicPr>
        <p:blipFill>
          <a:blip r:embed="rId12">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1181038" y="5742788"/>
            <a:ext cx="860540" cy="860540"/>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2A9EF1DF-1CF8-4DD1-89A5-0B8C7AF14820}"/>
              </a:ext>
            </a:extLst>
          </p:cNvPr>
          <p:cNvSpPr/>
          <p:nvPr/>
        </p:nvSpPr>
        <p:spPr>
          <a:xfrm>
            <a:off x="248787" y="4182633"/>
            <a:ext cx="11791440" cy="2537144"/>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B50419A3-6A0F-40D8-BD20-39A9F0153183}"/>
              </a:ext>
            </a:extLst>
          </p:cNvPr>
          <p:cNvPicPr>
            <a:picLocks noChangeAspect="1"/>
          </p:cNvPicPr>
          <p:nvPr/>
        </p:nvPicPr>
        <p:blipFill>
          <a:blip r:embed="rId13"/>
          <a:stretch>
            <a:fillRect/>
          </a:stretch>
        </p:blipFill>
        <p:spPr>
          <a:xfrm>
            <a:off x="6199530" y="5234425"/>
            <a:ext cx="3686689" cy="409632"/>
          </a:xfrm>
          <a:prstGeom prst="rect">
            <a:avLst/>
          </a:prstGeom>
        </p:spPr>
      </p:pic>
    </p:spTree>
    <p:extLst>
      <p:ext uri="{BB962C8B-B14F-4D97-AF65-F5344CB8AC3E}">
        <p14:creationId xmlns:p14="http://schemas.microsoft.com/office/powerpoint/2010/main" val="11224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21" presetClass="entr" presetSubtype="1"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heel(1)">
                                      <p:cBhvr>
                                        <p:cTn id="90" dur="2000"/>
                                        <p:tgtEl>
                                          <p:spTgt spid="3"/>
                                        </p:tgtEl>
                                      </p:cBhvr>
                                    </p:animEffect>
                                  </p:childTnLst>
                                </p:cTn>
                              </p:par>
                            </p:childTnLst>
                          </p:cTn>
                        </p:par>
                        <p:par>
                          <p:cTn id="91" fill="hold">
                            <p:stCondLst>
                              <p:cond delay="2000"/>
                            </p:stCondLst>
                            <p:childTnLst>
                              <p:par>
                                <p:cTn id="92" presetID="10" presetClass="entr" presetSubtype="0" fill="hold" nodeType="afterEffect">
                                  <p:stCondLst>
                                    <p:cond delay="0"/>
                                  </p:stCondLst>
                                  <p:childTnLst>
                                    <p:set>
                                      <p:cBhvr>
                                        <p:cTn id="93" dur="1" fill="hold">
                                          <p:stCondLst>
                                            <p:cond delay="0"/>
                                          </p:stCondLst>
                                        </p:cTn>
                                        <p:tgtEl>
                                          <p:spTgt spid="26">
                                            <p:txEl>
                                              <p:pRg st="0" end="0"/>
                                            </p:txEl>
                                          </p:spTgt>
                                        </p:tgtEl>
                                        <p:attrNameLst>
                                          <p:attrName>style.visibility</p:attrName>
                                        </p:attrNameLst>
                                      </p:cBhvr>
                                      <p:to>
                                        <p:strVal val="visible"/>
                                      </p:to>
                                    </p:set>
                                    <p:animEffect transition="in" filter="fade">
                                      <p:cBhvr>
                                        <p:cTn id="94" dur="500"/>
                                        <p:tgtEl>
                                          <p:spTgt spid="26">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1" fill="hold" grpId="0" nodeType="click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wheel(1)">
                                      <p:cBhvr>
                                        <p:cTn id="99" dur="2000"/>
                                        <p:tgtEl>
                                          <p:spTgt spid="6"/>
                                        </p:tgtEl>
                                      </p:cBhvr>
                                    </p:animEffect>
                                  </p:childTnLst>
                                </p:cTn>
                              </p:par>
                            </p:childTnLst>
                          </p:cTn>
                        </p:par>
                        <p:par>
                          <p:cTn id="100" fill="hold">
                            <p:stCondLst>
                              <p:cond delay="2000"/>
                            </p:stCondLst>
                            <p:childTnLst>
                              <p:par>
                                <p:cTn id="101" presetID="10" presetClass="entr" presetSubtype="0" fill="hold"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2500"/>
                            </p:stCondLst>
                            <p:childTnLst>
                              <p:par>
                                <p:cTn id="105" presetID="10"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43" grpId="0" animBg="1"/>
      <p:bldP spid="41" grpId="0" animBg="1"/>
      <p:bldP spid="42" grpId="0"/>
      <p:bldP spid="45" grpId="0"/>
      <p:bldP spid="46" grpId="0"/>
      <p:bldP spid="49" grpId="0"/>
      <p:bldP spid="51" grpId="0"/>
      <p:bldP spid="60" grpId="0"/>
      <p:bldP spid="3"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4381-CF14-4293-87A7-D22F24021C76}"/>
              </a:ext>
            </a:extLst>
          </p:cNvPr>
          <p:cNvSpPr>
            <a:spLocks noGrp="1"/>
          </p:cNvSpPr>
          <p:nvPr>
            <p:ph type="title"/>
          </p:nvPr>
        </p:nvSpPr>
        <p:spPr/>
        <p:txBody>
          <a:bodyPr/>
          <a:lstStyle/>
          <a:p>
            <a:r>
              <a:rPr lang="en-GB" dirty="0"/>
              <a:t>A real example</a:t>
            </a:r>
            <a:endParaRPr lang="en-AU" dirty="0"/>
          </a:p>
        </p:txBody>
      </p:sp>
      <p:sp>
        <p:nvSpPr>
          <p:cNvPr id="3" name="Content Placeholder 2">
            <a:extLst>
              <a:ext uri="{FF2B5EF4-FFF2-40B4-BE49-F238E27FC236}">
                <a16:creationId xmlns:a16="http://schemas.microsoft.com/office/drawing/2014/main" id="{A0AAEF0E-F5C5-4D88-B5F9-556C154D8E20}"/>
              </a:ext>
            </a:extLst>
          </p:cNvPr>
          <p:cNvSpPr>
            <a:spLocks noGrp="1"/>
          </p:cNvSpPr>
          <p:nvPr>
            <p:ph idx="1"/>
          </p:nvPr>
        </p:nvSpPr>
        <p:spPr/>
        <p:txBody>
          <a:bodyPr/>
          <a:lstStyle/>
          <a:p>
            <a:r>
              <a:rPr lang="en-GB" dirty="0"/>
              <a:t>447 handwritten names using </a:t>
            </a:r>
            <a:r>
              <a:rPr lang="en-GB" dirty="0" err="1"/>
              <a:t>Parascript</a:t>
            </a:r>
            <a:r>
              <a:rPr lang="en-GB" dirty="0"/>
              <a:t> </a:t>
            </a:r>
            <a:r>
              <a:rPr lang="en-GB" dirty="0" err="1"/>
              <a:t>FormXtra</a:t>
            </a:r>
            <a:r>
              <a:rPr lang="en-GB" dirty="0"/>
              <a:t> 7.6 OCR profile “Hand Alphabetic”</a:t>
            </a:r>
          </a:p>
        </p:txBody>
      </p:sp>
      <p:graphicFrame>
        <p:nvGraphicFramePr>
          <p:cNvPr id="6" name="Table 6">
            <a:extLst>
              <a:ext uri="{FF2B5EF4-FFF2-40B4-BE49-F238E27FC236}">
                <a16:creationId xmlns:a16="http://schemas.microsoft.com/office/drawing/2014/main" id="{14CEC71A-42F6-4AC9-8C15-0375DEB1E0E2}"/>
              </a:ext>
            </a:extLst>
          </p:cNvPr>
          <p:cNvGraphicFramePr>
            <a:graphicFrameLocks noGrp="1"/>
          </p:cNvGraphicFramePr>
          <p:nvPr>
            <p:extLst>
              <p:ext uri="{D42A27DB-BD31-4B8C-83A1-F6EECF244321}">
                <p14:modId xmlns:p14="http://schemas.microsoft.com/office/powerpoint/2010/main" val="3915941063"/>
              </p:ext>
            </p:extLst>
          </p:nvPr>
        </p:nvGraphicFramePr>
        <p:xfrm>
          <a:off x="1372122" y="2903198"/>
          <a:ext cx="8128000" cy="2865120"/>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4104641252"/>
                    </a:ext>
                  </a:extLst>
                </a:gridCol>
                <a:gridCol w="1625600">
                  <a:extLst>
                    <a:ext uri="{9D8B030D-6E8A-4147-A177-3AD203B41FA5}">
                      <a16:colId xmlns:a16="http://schemas.microsoft.com/office/drawing/2014/main" val="2822322637"/>
                    </a:ext>
                  </a:extLst>
                </a:gridCol>
                <a:gridCol w="1625600">
                  <a:extLst>
                    <a:ext uri="{9D8B030D-6E8A-4147-A177-3AD203B41FA5}">
                      <a16:colId xmlns:a16="http://schemas.microsoft.com/office/drawing/2014/main" val="4259016407"/>
                    </a:ext>
                  </a:extLst>
                </a:gridCol>
                <a:gridCol w="1625600">
                  <a:extLst>
                    <a:ext uri="{9D8B030D-6E8A-4147-A177-3AD203B41FA5}">
                      <a16:colId xmlns:a16="http://schemas.microsoft.com/office/drawing/2014/main" val="4063921710"/>
                    </a:ext>
                  </a:extLst>
                </a:gridCol>
                <a:gridCol w="1625600">
                  <a:extLst>
                    <a:ext uri="{9D8B030D-6E8A-4147-A177-3AD203B41FA5}">
                      <a16:colId xmlns:a16="http://schemas.microsoft.com/office/drawing/2014/main" val="3203876894"/>
                    </a:ext>
                  </a:extLst>
                </a:gridCol>
              </a:tblGrid>
              <a:tr h="370840">
                <a:tc>
                  <a:txBody>
                    <a:bodyPr/>
                    <a:lstStyle/>
                    <a:p>
                      <a:pPr algn="ctr"/>
                      <a:r>
                        <a:rPr lang="en-GB" dirty="0"/>
                        <a:t>Confidence</a:t>
                      </a:r>
                      <a:br>
                        <a:rPr lang="en-GB" dirty="0"/>
                      </a:br>
                      <a:r>
                        <a:rPr lang="en-GB" dirty="0"/>
                        <a:t>threshold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correct</a:t>
                      </a:r>
                      <a:br>
                        <a:rPr lang="en-GB" dirty="0"/>
                      </a:br>
                      <a:r>
                        <a:rPr lang="en-GB" dirty="0"/>
                        <a:t>&amp; valid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dirty="0"/>
                        <a:t>correct</a:t>
                      </a:r>
                      <a:br>
                        <a:rPr lang="en-GB" dirty="0"/>
                      </a:br>
                      <a:r>
                        <a:rPr lang="en-GB" dirty="0"/>
                        <a:t>&amp; invalid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dirty="0"/>
                        <a:t>incorrect</a:t>
                      </a:r>
                      <a:br>
                        <a:rPr lang="en-GB" dirty="0"/>
                      </a:br>
                      <a:r>
                        <a:rPr lang="en-GB" dirty="0"/>
                        <a:t>&amp; invalid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dirty="0"/>
                        <a:t>incorrect</a:t>
                      </a:r>
                      <a:br>
                        <a:rPr lang="en-GB" dirty="0"/>
                      </a:br>
                      <a:r>
                        <a:rPr lang="en-GB" dirty="0"/>
                        <a:t>&amp; valid</a:t>
                      </a:r>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2235165071"/>
                  </a:ext>
                </a:extLst>
              </a:tr>
              <a:tr h="370840">
                <a:tc>
                  <a:txBody>
                    <a:bodyPr/>
                    <a:lstStyle/>
                    <a:p>
                      <a:pPr algn="ctr"/>
                      <a:r>
                        <a:rPr lang="en-GB" b="1" dirty="0"/>
                        <a:t>80%</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a:t>18.3%</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b="1" dirty="0"/>
                        <a:t>72.5%</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b="1" dirty="0"/>
                        <a:t>8.9%</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b="1" dirty="0"/>
                        <a:t>0.2%</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3079799414"/>
                  </a:ext>
                </a:extLst>
              </a:tr>
              <a:tr h="370840">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b="1" dirty="0"/>
                        <a:t>Accuracy = 90.8%</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92D050"/>
                      </a:fgClr>
                      <a:bgClr>
                        <a:schemeClr val="accent6">
                          <a:lumMod val="40000"/>
                          <a:lumOff val="60000"/>
                        </a:schemeClr>
                      </a:bgClr>
                    </a:pattFill>
                  </a:tcPr>
                </a:tc>
                <a:tc hMerge="1">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3902524496"/>
                  </a:ext>
                </a:extLst>
              </a:tr>
              <a:tr h="370840">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b="1" dirty="0"/>
                        <a:t>Human effort = 81.4%</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1">
                          <a:lumMod val="40000"/>
                          <a:lumOff val="60000"/>
                        </a:schemeClr>
                      </a:fgClr>
                      <a:bgClr>
                        <a:schemeClr val="accent4">
                          <a:lumMod val="60000"/>
                          <a:lumOff val="40000"/>
                        </a:schemeClr>
                      </a:bgClr>
                    </a:pattFill>
                  </a:tcPr>
                </a:tc>
                <a:tc hMerge="1">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3442872171"/>
                  </a:ext>
                </a:extLst>
              </a:tr>
              <a:tr h="370840">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a:t>-</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dirty="0"/>
                        <a:t>1 second</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b="1" dirty="0"/>
                        <a:t>1.5 seconds</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b="1" dirty="0"/>
                        <a:t>-</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2964640743"/>
                  </a:ext>
                </a:extLst>
              </a:tr>
              <a:tr h="370840">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b="1" dirty="0"/>
                        <a:t>=0.86 seconds</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1500530006"/>
                  </a:ext>
                </a:extLst>
              </a:tr>
              <a:tr h="370840">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b="1" dirty="0"/>
                        <a:t>Productivity gain = 1.74</a:t>
                      </a: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AU"/>
                    </a:p>
                  </a:txBody>
                  <a:tcPr/>
                </a:tc>
                <a:tc>
                  <a:txBody>
                    <a:bodyPr/>
                    <a:lstStyle/>
                    <a:p>
                      <a:pPr algn="ctr"/>
                      <a:endParaRPr lang="en-AU"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extLst>
                  <a:ext uri="{0D108BD9-81ED-4DB2-BD59-A6C34878D82A}">
                    <a16:rowId xmlns:a16="http://schemas.microsoft.com/office/drawing/2014/main" val="2745401964"/>
                  </a:ext>
                </a:extLst>
              </a:tr>
            </a:tbl>
          </a:graphicData>
        </a:graphic>
      </p:graphicFrame>
      <p:sp>
        <p:nvSpPr>
          <p:cNvPr id="8" name="TextBox 7">
            <a:extLst>
              <a:ext uri="{FF2B5EF4-FFF2-40B4-BE49-F238E27FC236}">
                <a16:creationId xmlns:a16="http://schemas.microsoft.com/office/drawing/2014/main" id="{06585763-568F-4C2B-BBE6-6E2C5C23DFBB}"/>
              </a:ext>
            </a:extLst>
          </p:cNvPr>
          <p:cNvSpPr txBox="1"/>
          <p:nvPr/>
        </p:nvSpPr>
        <p:spPr>
          <a:xfrm>
            <a:off x="3581593" y="2017869"/>
            <a:ext cx="384631" cy="769441"/>
          </a:xfrm>
          <a:prstGeom prst="rect">
            <a:avLst/>
          </a:prstGeom>
          <a:noFill/>
        </p:spPr>
        <p:txBody>
          <a:bodyPr wrap="square">
            <a:spAutoFit/>
          </a:bodyPr>
          <a:lstStyle/>
          <a:p>
            <a:pPr algn="ctr"/>
            <a:r>
              <a:rPr lang="en-AU" sz="4400" b="1" dirty="0">
                <a:solidFill>
                  <a:srgbClr val="92D050"/>
                </a:solidFill>
              </a:rPr>
              <a:t>✓</a:t>
            </a:r>
          </a:p>
        </p:txBody>
      </p:sp>
      <p:sp>
        <p:nvSpPr>
          <p:cNvPr id="12" name="TextBox 11">
            <a:extLst>
              <a:ext uri="{FF2B5EF4-FFF2-40B4-BE49-F238E27FC236}">
                <a16:creationId xmlns:a16="http://schemas.microsoft.com/office/drawing/2014/main" id="{6978349E-915B-42DD-B0D1-0F1145390381}"/>
              </a:ext>
            </a:extLst>
          </p:cNvPr>
          <p:cNvSpPr txBox="1"/>
          <p:nvPr/>
        </p:nvSpPr>
        <p:spPr>
          <a:xfrm>
            <a:off x="8147902" y="2061979"/>
            <a:ext cx="779282" cy="830997"/>
          </a:xfrm>
          <a:prstGeom prst="rect">
            <a:avLst/>
          </a:prstGeom>
          <a:noFill/>
        </p:spPr>
        <p:txBody>
          <a:bodyPr wrap="square">
            <a:spAutoFit/>
          </a:bodyPr>
          <a:lstStyle/>
          <a:p>
            <a:pPr algn="ctr"/>
            <a:r>
              <a:rPr lang="en-AU" sz="4800" dirty="0">
                <a:solidFill>
                  <a:srgbClr val="FF0000"/>
                </a:solidFill>
                <a:effectLst/>
              </a:rPr>
              <a:t>☠</a:t>
            </a:r>
            <a:endParaRPr lang="en-AU" sz="4800" dirty="0"/>
          </a:p>
        </p:txBody>
      </p:sp>
      <p:pic>
        <p:nvPicPr>
          <p:cNvPr id="11" name="Picture 10">
            <a:extLst>
              <a:ext uri="{FF2B5EF4-FFF2-40B4-BE49-F238E27FC236}">
                <a16:creationId xmlns:a16="http://schemas.microsoft.com/office/drawing/2014/main" id="{E819573D-E775-498B-87E8-B4637F7229BF}"/>
              </a:ext>
            </a:extLst>
          </p:cNvPr>
          <p:cNvPicPr>
            <a:picLocks noChangeAspect="1"/>
          </p:cNvPicPr>
          <p:nvPr/>
        </p:nvPicPr>
        <p:blipFill rotWithShape="1">
          <a:blip r:embed="rId3"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5501313" y="2391297"/>
            <a:ext cx="562917" cy="362017"/>
          </a:xfrm>
          <a:prstGeom prst="rect">
            <a:avLst/>
          </a:prstGeom>
        </p:spPr>
      </p:pic>
      <p:pic>
        <p:nvPicPr>
          <p:cNvPr id="13" name="Picture 12" descr="A picture containing text, keyboard, electronics, computer&#10;&#10;Description automatically generated">
            <a:extLst>
              <a:ext uri="{FF2B5EF4-FFF2-40B4-BE49-F238E27FC236}">
                <a16:creationId xmlns:a16="http://schemas.microsoft.com/office/drawing/2014/main" id="{7D1B2B04-FFE1-472E-8030-B12C074C2525}"/>
              </a:ext>
            </a:extLst>
          </p:cNvPr>
          <p:cNvPicPr>
            <a:picLocks noChangeAspect="1"/>
          </p:cNvPicPr>
          <p:nvPr/>
        </p:nvPicPr>
        <p:blipFill>
          <a:blip r:embed="rId4"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6893887" y="2386925"/>
            <a:ext cx="860540" cy="430270"/>
          </a:xfrm>
          <a:prstGeom prst="rect">
            <a:avLst/>
          </a:prstGeom>
        </p:spPr>
      </p:pic>
      <p:sp>
        <p:nvSpPr>
          <p:cNvPr id="4" name="Rectangle 3">
            <a:extLst>
              <a:ext uri="{FF2B5EF4-FFF2-40B4-BE49-F238E27FC236}">
                <a16:creationId xmlns:a16="http://schemas.microsoft.com/office/drawing/2014/main" id="{3902AD19-16AC-4FC4-BDFB-92F718D36A93}"/>
              </a:ext>
            </a:extLst>
          </p:cNvPr>
          <p:cNvSpPr/>
          <p:nvPr/>
        </p:nvSpPr>
        <p:spPr>
          <a:xfrm>
            <a:off x="1070477" y="3919539"/>
            <a:ext cx="9191625" cy="222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D3BA75DC-9487-462F-AAAC-D7D459273174}"/>
              </a:ext>
            </a:extLst>
          </p:cNvPr>
          <p:cNvSpPr/>
          <p:nvPr/>
        </p:nvSpPr>
        <p:spPr>
          <a:xfrm>
            <a:off x="1200334" y="4291649"/>
            <a:ext cx="9191625" cy="1925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95868375-9F62-4CA4-9E9A-9B0E00FABC72}"/>
              </a:ext>
            </a:extLst>
          </p:cNvPr>
          <p:cNvSpPr/>
          <p:nvPr/>
        </p:nvSpPr>
        <p:spPr>
          <a:xfrm>
            <a:off x="1133024" y="5033963"/>
            <a:ext cx="9191625" cy="1115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35D3C5A9-9920-4660-9E1B-C56F4C1665BC}"/>
              </a:ext>
            </a:extLst>
          </p:cNvPr>
          <p:cNvSpPr/>
          <p:nvPr/>
        </p:nvSpPr>
        <p:spPr>
          <a:xfrm>
            <a:off x="1163504" y="4650423"/>
            <a:ext cx="9191625" cy="1399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ECD97234-6909-4068-9492-CEA80CB83BED}"/>
              </a:ext>
            </a:extLst>
          </p:cNvPr>
          <p:cNvSpPr/>
          <p:nvPr/>
        </p:nvSpPr>
        <p:spPr>
          <a:xfrm>
            <a:off x="1028249" y="5405439"/>
            <a:ext cx="9191625" cy="849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648A5122-9167-4826-AAE1-367F73337EAB}"/>
              </a:ext>
            </a:extLst>
          </p:cNvPr>
          <p:cNvSpPr txBox="1"/>
          <p:nvPr/>
        </p:nvSpPr>
        <p:spPr>
          <a:xfrm>
            <a:off x="7122866" y="5030996"/>
            <a:ext cx="2758645" cy="369332"/>
          </a:xfrm>
          <a:prstGeom prst="rect">
            <a:avLst/>
          </a:prstGeom>
          <a:solidFill>
            <a:schemeClr val="tx1">
              <a:lumMod val="20000"/>
              <a:lumOff val="80000"/>
            </a:schemeClr>
          </a:solidFill>
        </p:spPr>
        <p:txBody>
          <a:bodyPr wrap="square" rtlCol="0">
            <a:spAutoFit/>
          </a:bodyPr>
          <a:lstStyle/>
          <a:p>
            <a:r>
              <a:rPr lang="en-GB" dirty="0"/>
              <a:t>=  1 x .725 + 1.5 x 0.089 </a:t>
            </a:r>
            <a:endParaRPr lang="en-AU" dirty="0"/>
          </a:p>
        </p:txBody>
      </p:sp>
      <p:sp>
        <p:nvSpPr>
          <p:cNvPr id="20" name="TextBox 19">
            <a:extLst>
              <a:ext uri="{FF2B5EF4-FFF2-40B4-BE49-F238E27FC236}">
                <a16:creationId xmlns:a16="http://schemas.microsoft.com/office/drawing/2014/main" id="{C2DA81D6-FEA7-4FBE-B677-70FAFE1B3419}"/>
              </a:ext>
            </a:extLst>
          </p:cNvPr>
          <p:cNvSpPr txBox="1"/>
          <p:nvPr/>
        </p:nvSpPr>
        <p:spPr>
          <a:xfrm>
            <a:off x="7691112" y="5393637"/>
            <a:ext cx="1460000" cy="369332"/>
          </a:xfrm>
          <a:prstGeom prst="rect">
            <a:avLst/>
          </a:prstGeom>
          <a:solidFill>
            <a:schemeClr val="tx1">
              <a:lumMod val="20000"/>
              <a:lumOff val="80000"/>
            </a:schemeClr>
          </a:solidFill>
        </p:spPr>
        <p:txBody>
          <a:bodyPr wrap="square" rtlCol="0">
            <a:spAutoFit/>
          </a:bodyPr>
          <a:lstStyle/>
          <a:p>
            <a:r>
              <a:rPr lang="en-GB" dirty="0"/>
              <a:t>=  1.5 / 0.86</a:t>
            </a:r>
            <a:endParaRPr lang="en-AU" dirty="0"/>
          </a:p>
        </p:txBody>
      </p:sp>
      <p:pic>
        <p:nvPicPr>
          <p:cNvPr id="21" name="Picture 20" descr="A picture containing indoor, black, dark, light&#10;&#10;Description automatically generated">
            <a:extLst>
              <a:ext uri="{FF2B5EF4-FFF2-40B4-BE49-F238E27FC236}">
                <a16:creationId xmlns:a16="http://schemas.microsoft.com/office/drawing/2014/main" id="{791E2737-344A-4A0E-A750-F8A44D5172A1}"/>
              </a:ext>
            </a:extLst>
          </p:cNvPr>
          <p:cNvPicPr>
            <a:picLocks noChangeAspect="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6304772" y="2134234"/>
            <a:ext cx="677483" cy="677483"/>
          </a:xfrm>
          <a:prstGeom prst="rect">
            <a:avLst/>
          </a:prstGeom>
          <a:ln>
            <a:noFill/>
          </a:ln>
          <a:effectLst>
            <a:outerShdw blurRad="292100" dist="139700" dir="2700000" algn="tl" rotWithShape="0">
              <a:srgbClr val="333333">
                <a:alpha val="65000"/>
              </a:srgbClr>
            </a:outerShdw>
          </a:effectLst>
        </p:spPr>
      </p:pic>
      <p:pic>
        <p:nvPicPr>
          <p:cNvPr id="22" name="Picture 21" descr="A picture containing indoor, black, dark, light&#10;&#10;Description automatically generated">
            <a:extLst>
              <a:ext uri="{FF2B5EF4-FFF2-40B4-BE49-F238E27FC236}">
                <a16:creationId xmlns:a16="http://schemas.microsoft.com/office/drawing/2014/main" id="{1BBDB036-4E6F-48D9-9A65-651D8CB5A6DB}"/>
              </a:ext>
            </a:extLst>
          </p:cNvPr>
          <p:cNvPicPr>
            <a:picLocks noChangeAspect="1"/>
          </p:cNvPicPr>
          <p:nvPr/>
        </p:nvPicPr>
        <p:blipFill>
          <a:blip r:embed="rId5"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4888284" y="2126614"/>
            <a:ext cx="677484" cy="677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68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4" grpId="0" animBg="1"/>
      <p:bldP spid="14" grpId="0" animBg="1"/>
      <p:bldP spid="15" grpId="0" animBg="1"/>
      <p:bldP spid="16" grpId="0" animBg="1"/>
      <p:bldP spid="17" grpId="0" animBg="1"/>
      <p:bldP spid="5" grpId="0"/>
      <p:bldP spid="5" grpId="1"/>
      <p:bldP spid="20" grpId="0"/>
      <p:bldP spid="2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9D37-ECB2-446D-85E3-7276F7265B18}"/>
              </a:ext>
            </a:extLst>
          </p:cNvPr>
          <p:cNvSpPr>
            <a:spLocks noGrp="1"/>
          </p:cNvSpPr>
          <p:nvPr>
            <p:ph type="title"/>
          </p:nvPr>
        </p:nvSpPr>
        <p:spPr>
          <a:xfrm>
            <a:off x="838200" y="609827"/>
            <a:ext cx="10826750" cy="808037"/>
          </a:xfrm>
        </p:spPr>
        <p:txBody>
          <a:bodyPr/>
          <a:lstStyle/>
          <a:p>
            <a:r>
              <a:rPr lang="en-GB" dirty="0"/>
              <a:t>Optimization Process</a:t>
            </a:r>
            <a:endParaRPr lang="en-AU" dirty="0"/>
          </a:p>
        </p:txBody>
      </p:sp>
      <p:graphicFrame>
        <p:nvGraphicFramePr>
          <p:cNvPr id="4" name="Table 4">
            <a:extLst>
              <a:ext uri="{FF2B5EF4-FFF2-40B4-BE49-F238E27FC236}">
                <a16:creationId xmlns:a16="http://schemas.microsoft.com/office/drawing/2014/main" id="{7E87D63C-ECA6-4AE3-9A88-2070F32D5648}"/>
              </a:ext>
            </a:extLst>
          </p:cNvPr>
          <p:cNvGraphicFramePr>
            <a:graphicFrameLocks noGrp="1"/>
          </p:cNvGraphicFramePr>
          <p:nvPr>
            <p:ph idx="1"/>
            <p:extLst>
              <p:ext uri="{D42A27DB-BD31-4B8C-83A1-F6EECF244321}">
                <p14:modId xmlns:p14="http://schemas.microsoft.com/office/powerpoint/2010/main" val="1953380137"/>
              </p:ext>
            </p:extLst>
          </p:nvPr>
        </p:nvGraphicFramePr>
        <p:xfrm>
          <a:off x="304800" y="1736948"/>
          <a:ext cx="11634789" cy="2148840"/>
        </p:xfrm>
        <a:graphic>
          <a:graphicData uri="http://schemas.openxmlformats.org/drawingml/2006/table">
            <a:tbl>
              <a:tblPr firstRow="1" bandRow="1">
                <a:tableStyleId>{2D5ABB26-0587-4C30-8999-92F81FD0307C}</a:tableStyleId>
              </a:tblPr>
              <a:tblGrid>
                <a:gridCol w="1364343">
                  <a:extLst>
                    <a:ext uri="{9D8B030D-6E8A-4147-A177-3AD203B41FA5}">
                      <a16:colId xmlns:a16="http://schemas.microsoft.com/office/drawing/2014/main" val="3903527523"/>
                    </a:ext>
                  </a:extLst>
                </a:gridCol>
                <a:gridCol w="1233714">
                  <a:extLst>
                    <a:ext uri="{9D8B030D-6E8A-4147-A177-3AD203B41FA5}">
                      <a16:colId xmlns:a16="http://schemas.microsoft.com/office/drawing/2014/main" val="3045256434"/>
                    </a:ext>
                  </a:extLst>
                </a:gridCol>
                <a:gridCol w="892379">
                  <a:extLst>
                    <a:ext uri="{9D8B030D-6E8A-4147-A177-3AD203B41FA5}">
                      <a16:colId xmlns:a16="http://schemas.microsoft.com/office/drawing/2014/main" val="2227476320"/>
                    </a:ext>
                  </a:extLst>
                </a:gridCol>
                <a:gridCol w="1163479">
                  <a:extLst>
                    <a:ext uri="{9D8B030D-6E8A-4147-A177-3AD203B41FA5}">
                      <a16:colId xmlns:a16="http://schemas.microsoft.com/office/drawing/2014/main" val="4265766192"/>
                    </a:ext>
                  </a:extLst>
                </a:gridCol>
                <a:gridCol w="1163479">
                  <a:extLst>
                    <a:ext uri="{9D8B030D-6E8A-4147-A177-3AD203B41FA5}">
                      <a16:colId xmlns:a16="http://schemas.microsoft.com/office/drawing/2014/main" val="2403657160"/>
                    </a:ext>
                  </a:extLst>
                </a:gridCol>
                <a:gridCol w="1163479">
                  <a:extLst>
                    <a:ext uri="{9D8B030D-6E8A-4147-A177-3AD203B41FA5}">
                      <a16:colId xmlns:a16="http://schemas.microsoft.com/office/drawing/2014/main" val="3496004287"/>
                    </a:ext>
                  </a:extLst>
                </a:gridCol>
                <a:gridCol w="1103584">
                  <a:extLst>
                    <a:ext uri="{9D8B030D-6E8A-4147-A177-3AD203B41FA5}">
                      <a16:colId xmlns:a16="http://schemas.microsoft.com/office/drawing/2014/main" val="3666715665"/>
                    </a:ext>
                  </a:extLst>
                </a:gridCol>
                <a:gridCol w="1030514">
                  <a:extLst>
                    <a:ext uri="{9D8B030D-6E8A-4147-A177-3AD203B41FA5}">
                      <a16:colId xmlns:a16="http://schemas.microsoft.com/office/drawing/2014/main" val="3803637277"/>
                    </a:ext>
                  </a:extLst>
                </a:gridCol>
                <a:gridCol w="1175658">
                  <a:extLst>
                    <a:ext uri="{9D8B030D-6E8A-4147-A177-3AD203B41FA5}">
                      <a16:colId xmlns:a16="http://schemas.microsoft.com/office/drawing/2014/main" val="898705750"/>
                    </a:ext>
                  </a:extLst>
                </a:gridCol>
                <a:gridCol w="1344160">
                  <a:extLst>
                    <a:ext uri="{9D8B030D-6E8A-4147-A177-3AD203B41FA5}">
                      <a16:colId xmlns:a16="http://schemas.microsoft.com/office/drawing/2014/main" val="559433297"/>
                    </a:ext>
                  </a:extLst>
                </a:gridCol>
              </a:tblGrid>
              <a:tr h="370840">
                <a:tc>
                  <a:txBody>
                    <a:bodyPr/>
                    <a:lstStyle/>
                    <a:p>
                      <a:pPr algn="ctr"/>
                      <a:r>
                        <a:rPr lang="en-GB" sz="1400" b="1" dirty="0"/>
                        <a:t>OCR</a:t>
                      </a:r>
                      <a:br>
                        <a:rPr lang="en-GB" sz="1400" b="1" dirty="0"/>
                      </a:br>
                      <a:r>
                        <a:rPr lang="en-GB" sz="1400" b="1" dirty="0"/>
                        <a:t>Configuration</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t>Optimum</a:t>
                      </a:r>
                      <a:br>
                        <a:rPr lang="en-GB" sz="1400" b="1" dirty="0"/>
                      </a:br>
                      <a:r>
                        <a:rPr lang="en-GB" sz="1400" b="1" dirty="0"/>
                        <a:t>Confidence</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dirty="0"/>
                        <a:t>Correct</a:t>
                      </a:r>
                      <a:br>
                        <a:rPr lang="en-GB" sz="1400" b="1" dirty="0"/>
                      </a:br>
                      <a:r>
                        <a:rPr lang="en-GB" sz="1400" b="1" dirty="0"/>
                        <a:t>&amp;Valid</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400" b="1" dirty="0"/>
                        <a:t>Correct</a:t>
                      </a:r>
                      <a:br>
                        <a:rPr lang="en-GB" sz="1400" b="1" dirty="0"/>
                      </a:br>
                      <a:r>
                        <a:rPr lang="en-GB" sz="1400" b="1" dirty="0"/>
                        <a:t>&amp;Invalid</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sz="1400" b="1" dirty="0"/>
                        <a:t>Incorrect</a:t>
                      </a:r>
                      <a:br>
                        <a:rPr lang="en-GB" sz="1400" b="1" dirty="0"/>
                      </a:br>
                      <a:r>
                        <a:rPr lang="en-GB" sz="1400" b="1" dirty="0"/>
                        <a:t>&amp;Invalid</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sz="1400" b="1" dirty="0"/>
                        <a:t>Incorrect</a:t>
                      </a:r>
                      <a:br>
                        <a:rPr lang="en-GB" sz="1400" b="1" dirty="0"/>
                      </a:br>
                      <a:r>
                        <a:rPr lang="en-GB" sz="1400" b="1" dirty="0"/>
                        <a:t>&amp;Valid</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tc>
                  <a:txBody>
                    <a:bodyPr/>
                    <a:lstStyle/>
                    <a:p>
                      <a:pPr algn="ctr"/>
                      <a:r>
                        <a:rPr lang="en-GB" sz="1400" b="1" dirty="0"/>
                        <a:t>Accuracy</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BCE292"/>
                      </a:fgClr>
                      <a:bgClr>
                        <a:schemeClr val="accent6">
                          <a:lumMod val="20000"/>
                          <a:lumOff val="80000"/>
                        </a:schemeClr>
                      </a:bgClr>
                    </a:pattFill>
                  </a:tcPr>
                </a:tc>
                <a:tc>
                  <a:txBody>
                    <a:bodyPr/>
                    <a:lstStyle/>
                    <a:p>
                      <a:pPr algn="ctr"/>
                      <a:r>
                        <a:rPr lang="en-GB" sz="1400" b="1" dirty="0"/>
                        <a:t>Human</a:t>
                      </a:r>
                      <a:br>
                        <a:rPr lang="en-GB" sz="1400" b="1" dirty="0"/>
                      </a:br>
                      <a:r>
                        <a:rPr lang="en-GB" sz="1400" b="1" dirty="0"/>
                        <a:t>required</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5">
                          <a:lumMod val="20000"/>
                          <a:lumOff val="80000"/>
                        </a:schemeClr>
                      </a:fgClr>
                      <a:bgClr>
                        <a:schemeClr val="accent4">
                          <a:lumMod val="20000"/>
                          <a:lumOff val="80000"/>
                        </a:schemeClr>
                      </a:bgClr>
                    </a:pattFill>
                  </a:tcPr>
                </a:tc>
                <a:tc>
                  <a:txBody>
                    <a:bodyPr/>
                    <a:lstStyle/>
                    <a:p>
                      <a:pPr algn="ctr"/>
                      <a:r>
                        <a:rPr lang="en-GB" sz="1400" b="1" dirty="0"/>
                        <a:t>Correction</a:t>
                      </a:r>
                      <a:br>
                        <a:rPr lang="en-GB" sz="1400" b="1" dirty="0"/>
                      </a:br>
                      <a:r>
                        <a:rPr lang="en-GB" sz="1400" b="1" dirty="0"/>
                        <a:t>ratio</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t>Productivity</a:t>
                      </a:r>
                      <a:br>
                        <a:rPr lang="en-GB" sz="1400" b="1" dirty="0"/>
                      </a:br>
                      <a:r>
                        <a:rPr lang="en-GB" sz="1400" b="1" dirty="0"/>
                        <a:t>gain</a:t>
                      </a:r>
                      <a:endParaRPr lang="en-AU" sz="1400" b="1" dirty="0"/>
                    </a:p>
                  </a:txBody>
                  <a:tcPr marL="96534" marR="965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860345"/>
                  </a:ext>
                </a:extLst>
              </a:tr>
              <a:tr h="370840">
                <a:tc>
                  <a:txBody>
                    <a:bodyPr/>
                    <a:lstStyle/>
                    <a:p>
                      <a:r>
                        <a:rPr lang="en-GB" sz="1400" dirty="0"/>
                        <a:t>Alphanumeric</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82%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0.2%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400" dirty="0"/>
                        <a:t>83%</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sz="1400" dirty="0"/>
                        <a:t>16.8%</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sz="1400" dirty="0"/>
                        <a:t>0.0%</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tc>
                  <a:txBody>
                    <a:bodyPr/>
                    <a:lstStyle/>
                    <a:p>
                      <a:pPr algn="ctr"/>
                      <a:r>
                        <a:rPr lang="en-GB" sz="1400" dirty="0"/>
                        <a:t>83.2%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BCE292"/>
                      </a:fgClr>
                      <a:bgClr>
                        <a:schemeClr val="accent6">
                          <a:lumMod val="20000"/>
                          <a:lumOff val="80000"/>
                        </a:schemeClr>
                      </a:bgClr>
                    </a:pattFill>
                  </a:tcPr>
                </a:tc>
                <a:tc>
                  <a:txBody>
                    <a:bodyPr/>
                    <a:lstStyle/>
                    <a:p>
                      <a:pPr algn="ctr"/>
                      <a:r>
                        <a:rPr lang="en-GB" sz="1400" dirty="0"/>
                        <a:t>99.8%</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5">
                          <a:lumMod val="20000"/>
                          <a:lumOff val="80000"/>
                        </a:schemeClr>
                      </a:fgClr>
                      <a:bgClr>
                        <a:schemeClr val="accent4">
                          <a:lumMod val="20000"/>
                          <a:lumOff val="80000"/>
                        </a:schemeClr>
                      </a:bgClr>
                    </a:pattFill>
                  </a:tcPr>
                </a:tc>
                <a:tc>
                  <a:txBody>
                    <a:bodyPr/>
                    <a:lstStyle/>
                    <a:p>
                      <a:pPr algn="ctr"/>
                      <a:r>
                        <a:rPr lang="en-GB" sz="1400" dirty="0"/>
                        <a:t>17%</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dirty="0"/>
                        <a:t>1.4</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676398"/>
                  </a:ext>
                </a:extLst>
              </a:tr>
              <a:tr h="370840">
                <a:tc>
                  <a:txBody>
                    <a:bodyPr/>
                    <a:lstStyle/>
                    <a:p>
                      <a:r>
                        <a:rPr lang="en-GB" sz="1400" dirty="0"/>
                        <a:t>Alphabetic</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80%</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18.3%</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400" dirty="0"/>
                        <a:t>72.5%</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sz="1400" dirty="0"/>
                        <a:t>8.9%</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sz="1400" dirty="0"/>
                        <a:t>0.2%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tc>
                  <a:txBody>
                    <a:bodyPr/>
                    <a:lstStyle/>
                    <a:p>
                      <a:pPr algn="ctr"/>
                      <a:r>
                        <a:rPr lang="en-GB" sz="1400" dirty="0"/>
                        <a:t>90.8%</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BCE292"/>
                      </a:fgClr>
                      <a:bgClr>
                        <a:schemeClr val="accent6">
                          <a:lumMod val="20000"/>
                          <a:lumOff val="80000"/>
                        </a:schemeClr>
                      </a:bgClr>
                    </a:pattFill>
                  </a:tcPr>
                </a:tc>
                <a:tc>
                  <a:txBody>
                    <a:bodyPr/>
                    <a:lstStyle/>
                    <a:p>
                      <a:pPr algn="ctr"/>
                      <a:r>
                        <a:rPr lang="en-GB" sz="1400" dirty="0"/>
                        <a:t>81.4%</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5">
                          <a:lumMod val="20000"/>
                          <a:lumOff val="80000"/>
                        </a:schemeClr>
                      </a:fgClr>
                      <a:bgClr>
                        <a:schemeClr val="accent4">
                          <a:lumMod val="20000"/>
                          <a:lumOff val="80000"/>
                        </a:schemeClr>
                      </a:bgClr>
                    </a:pattFill>
                  </a:tcPr>
                </a:tc>
                <a:tc>
                  <a:txBody>
                    <a:bodyPr/>
                    <a:lstStyle/>
                    <a:p>
                      <a:pPr algn="ctr"/>
                      <a:r>
                        <a:rPr lang="en-GB" sz="1400" dirty="0"/>
                        <a:t>11%</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dirty="0"/>
                        <a:t>1.7</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456284"/>
                  </a:ext>
                </a:extLst>
              </a:tr>
              <a:tr h="370840">
                <a:tc>
                  <a:txBody>
                    <a:bodyPr/>
                    <a:lstStyle/>
                    <a:p>
                      <a:r>
                        <a:rPr lang="en-GB" sz="1400" dirty="0"/>
                        <a:t>FirstName</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79%</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15.2%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400" dirty="0"/>
                        <a:t>72.3%</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sz="1400" dirty="0"/>
                        <a:t>12.5%</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sz="1400" dirty="0"/>
                        <a:t>0.0%</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tc>
                  <a:txBody>
                    <a:bodyPr/>
                    <a:lstStyle/>
                    <a:p>
                      <a:pPr algn="ctr"/>
                      <a:r>
                        <a:rPr lang="en-GB" sz="1400" dirty="0"/>
                        <a:t>87.5%</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BCE292"/>
                      </a:fgClr>
                      <a:bgClr>
                        <a:schemeClr val="accent6">
                          <a:lumMod val="20000"/>
                          <a:lumOff val="80000"/>
                        </a:schemeClr>
                      </a:bgClr>
                    </a:pattFill>
                  </a:tcPr>
                </a:tc>
                <a:tc>
                  <a:txBody>
                    <a:bodyPr/>
                    <a:lstStyle/>
                    <a:p>
                      <a:pPr algn="ctr"/>
                      <a:r>
                        <a:rPr lang="en-GB" sz="1400" dirty="0"/>
                        <a:t>84.8%</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5">
                          <a:lumMod val="20000"/>
                          <a:lumOff val="80000"/>
                        </a:schemeClr>
                      </a:fgClr>
                      <a:bgClr>
                        <a:schemeClr val="accent4">
                          <a:lumMod val="20000"/>
                          <a:lumOff val="80000"/>
                        </a:schemeClr>
                      </a:bgClr>
                    </a:pattFill>
                  </a:tcPr>
                </a:tc>
                <a:tc>
                  <a:txBody>
                    <a:bodyPr/>
                    <a:lstStyle/>
                    <a:p>
                      <a:pPr algn="ctr"/>
                      <a:r>
                        <a:rPr lang="en-GB" sz="1400" dirty="0"/>
                        <a:t>15%</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dirty="0"/>
                        <a:t>1.6</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658613"/>
                  </a:ext>
                </a:extLst>
              </a:tr>
              <a:tr h="370840">
                <a:tc>
                  <a:txBody>
                    <a:bodyPr/>
                    <a:lstStyle/>
                    <a:p>
                      <a:r>
                        <a:rPr lang="en-GB" sz="1400" dirty="0"/>
                        <a:t>Alpha + 2300 Names</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67%</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dirty="0"/>
                        <a:t>51.9%</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400" dirty="0"/>
                        <a:t>37.4%</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GB" sz="1400" dirty="0"/>
                        <a:t>10.7%</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GB" sz="1400" dirty="0"/>
                        <a:t>0.0%</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9290"/>
                    </a:solidFill>
                  </a:tcPr>
                </a:tc>
                <a:tc>
                  <a:txBody>
                    <a:bodyPr/>
                    <a:lstStyle/>
                    <a:p>
                      <a:pPr algn="ctr"/>
                      <a:r>
                        <a:rPr lang="en-GB" sz="1400" dirty="0"/>
                        <a:t>89.3%</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rgbClr val="BCE292"/>
                      </a:fgClr>
                      <a:bgClr>
                        <a:schemeClr val="accent6">
                          <a:lumMod val="20000"/>
                          <a:lumOff val="80000"/>
                        </a:schemeClr>
                      </a:bgClr>
                    </a:pattFill>
                  </a:tcPr>
                </a:tc>
                <a:tc>
                  <a:txBody>
                    <a:bodyPr/>
                    <a:lstStyle/>
                    <a:p>
                      <a:pPr algn="ctr"/>
                      <a:r>
                        <a:rPr lang="en-GB" sz="1400" dirty="0"/>
                        <a:t>48.1%</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Vert">
                      <a:fgClr>
                        <a:schemeClr val="accent5">
                          <a:lumMod val="20000"/>
                          <a:lumOff val="80000"/>
                        </a:schemeClr>
                      </a:fgClr>
                      <a:bgClr>
                        <a:schemeClr val="accent4">
                          <a:lumMod val="20000"/>
                          <a:lumOff val="80000"/>
                        </a:schemeClr>
                      </a:bgClr>
                    </a:pattFill>
                  </a:tcPr>
                </a:tc>
                <a:tc>
                  <a:txBody>
                    <a:bodyPr/>
                    <a:lstStyle/>
                    <a:p>
                      <a:pPr algn="ctr"/>
                      <a:r>
                        <a:rPr lang="en-GB" sz="1400" dirty="0"/>
                        <a:t>22%</a:t>
                      </a:r>
                      <a:endParaRPr lang="en-AU" sz="1400"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t>2.8</a:t>
                      </a:r>
                      <a:endParaRPr lang="en-AU" sz="1400" b="1" dirty="0"/>
                    </a:p>
                  </a:txBody>
                  <a:tcPr marL="96534" marR="96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910057"/>
                  </a:ext>
                </a:extLst>
              </a:tr>
            </a:tbl>
          </a:graphicData>
        </a:graphic>
      </p:graphicFrame>
      <p:sp>
        <p:nvSpPr>
          <p:cNvPr id="5" name="TextBox 4">
            <a:extLst>
              <a:ext uri="{FF2B5EF4-FFF2-40B4-BE49-F238E27FC236}">
                <a16:creationId xmlns:a16="http://schemas.microsoft.com/office/drawing/2014/main" id="{1EE41CC7-1FF1-4792-8026-72A75149A22A}"/>
              </a:ext>
            </a:extLst>
          </p:cNvPr>
          <p:cNvSpPr txBox="1"/>
          <p:nvPr/>
        </p:nvSpPr>
        <p:spPr>
          <a:xfrm>
            <a:off x="3093298" y="1149518"/>
            <a:ext cx="600958" cy="584775"/>
          </a:xfrm>
          <a:prstGeom prst="rect">
            <a:avLst/>
          </a:prstGeom>
          <a:noFill/>
        </p:spPr>
        <p:txBody>
          <a:bodyPr wrap="square">
            <a:spAutoFit/>
          </a:bodyPr>
          <a:lstStyle/>
          <a:p>
            <a:pPr algn="ctr"/>
            <a:r>
              <a:rPr lang="en-AU" sz="3200" b="1" dirty="0">
                <a:solidFill>
                  <a:srgbClr val="92D050"/>
                </a:solidFill>
              </a:rPr>
              <a:t>✓</a:t>
            </a:r>
          </a:p>
        </p:txBody>
      </p:sp>
      <p:sp>
        <p:nvSpPr>
          <p:cNvPr id="8" name="TextBox 7">
            <a:extLst>
              <a:ext uri="{FF2B5EF4-FFF2-40B4-BE49-F238E27FC236}">
                <a16:creationId xmlns:a16="http://schemas.microsoft.com/office/drawing/2014/main" id="{0AC74AA5-C5A7-4AD1-9049-7D0F3694796E}"/>
              </a:ext>
            </a:extLst>
          </p:cNvPr>
          <p:cNvSpPr txBox="1"/>
          <p:nvPr/>
        </p:nvSpPr>
        <p:spPr>
          <a:xfrm>
            <a:off x="6305663" y="925444"/>
            <a:ext cx="779282" cy="830997"/>
          </a:xfrm>
          <a:prstGeom prst="rect">
            <a:avLst/>
          </a:prstGeom>
          <a:noFill/>
        </p:spPr>
        <p:txBody>
          <a:bodyPr wrap="square">
            <a:spAutoFit/>
          </a:bodyPr>
          <a:lstStyle/>
          <a:p>
            <a:pPr algn="ctr"/>
            <a:r>
              <a:rPr lang="en-AU" sz="4800" dirty="0">
                <a:solidFill>
                  <a:srgbClr val="FF0000"/>
                </a:solidFill>
                <a:effectLst/>
              </a:rPr>
              <a:t>☠</a:t>
            </a:r>
            <a:endParaRPr lang="en-AU" sz="4800" dirty="0"/>
          </a:p>
        </p:txBody>
      </p:sp>
      <p:sp>
        <p:nvSpPr>
          <p:cNvPr id="10" name="TextBox 9">
            <a:extLst>
              <a:ext uri="{FF2B5EF4-FFF2-40B4-BE49-F238E27FC236}">
                <a16:creationId xmlns:a16="http://schemas.microsoft.com/office/drawing/2014/main" id="{7A2D20DA-656B-4E24-AA61-1438B756630F}"/>
              </a:ext>
            </a:extLst>
          </p:cNvPr>
          <p:cNvSpPr txBox="1"/>
          <p:nvPr/>
        </p:nvSpPr>
        <p:spPr>
          <a:xfrm>
            <a:off x="10581647" y="961974"/>
            <a:ext cx="1324356" cy="707886"/>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algn="ctr"/>
            <a:r>
              <a:rPr lang="en-AU" sz="4000" b="1" dirty="0">
                <a:ln/>
                <a:solidFill>
                  <a:schemeClr val="accent4"/>
                </a:solidFill>
                <a:effectLst>
                  <a:outerShdw blurRad="50800" dist="38100" dir="2700000" algn="tl" rotWithShape="0">
                    <a:prstClr val="black">
                      <a:alpha val="40000"/>
                    </a:prstClr>
                  </a:outerShdw>
                </a:effectLst>
              </a:rPr>
              <a:t>$€¥£</a:t>
            </a:r>
          </a:p>
        </p:txBody>
      </p:sp>
      <p:pic>
        <p:nvPicPr>
          <p:cNvPr id="13" name="Picture 12" descr="A picture containing indoor, black, dark, light&#10;&#10;Description automatically generated">
            <a:extLst>
              <a:ext uri="{FF2B5EF4-FFF2-40B4-BE49-F238E27FC236}">
                <a16:creationId xmlns:a16="http://schemas.microsoft.com/office/drawing/2014/main" id="{2330F04B-CD59-474D-BDDB-ED658518F77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49453" y="829766"/>
            <a:ext cx="829470" cy="829470"/>
          </a:xfrm>
          <a:prstGeom prst="rect">
            <a:avLst/>
          </a:prstGeom>
          <a:ln>
            <a:noFill/>
          </a:ln>
          <a:effectLst>
            <a:outerShdw blurRad="292100" dist="139700" dir="2700000" algn="tl" rotWithShape="0">
              <a:srgbClr val="333333">
                <a:alpha val="65000"/>
              </a:srgbClr>
            </a:outerShdw>
          </a:effectLst>
        </p:spPr>
      </p:pic>
      <p:pic>
        <p:nvPicPr>
          <p:cNvPr id="15" name="Picture 14" descr="Shape&#10;&#10;Description automatically generated with low confidence">
            <a:extLst>
              <a:ext uri="{FF2B5EF4-FFF2-40B4-BE49-F238E27FC236}">
                <a16:creationId xmlns:a16="http://schemas.microsoft.com/office/drawing/2014/main" id="{0A288CE9-E0E9-43E3-8CAB-70AD0813F295}"/>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93672" y="848988"/>
            <a:ext cx="779282" cy="779282"/>
          </a:xfrm>
          <a:prstGeom prst="rect">
            <a:avLst/>
          </a:prstGeom>
          <a:ln>
            <a:noFill/>
          </a:ln>
          <a:effectLst>
            <a:outerShdw blurRad="292100" dist="139700" dir="2700000" algn="tl" rotWithShape="0">
              <a:srgbClr val="333333">
                <a:alpha val="65000"/>
              </a:srgbClr>
            </a:outerShdw>
          </a:effectLst>
        </p:spPr>
      </p:pic>
      <p:grpSp>
        <p:nvGrpSpPr>
          <p:cNvPr id="22" name="Group 21">
            <a:extLst>
              <a:ext uri="{FF2B5EF4-FFF2-40B4-BE49-F238E27FC236}">
                <a16:creationId xmlns:a16="http://schemas.microsoft.com/office/drawing/2014/main" id="{6DB807CD-3727-4EFF-8EFD-A4812177380E}"/>
              </a:ext>
            </a:extLst>
          </p:cNvPr>
          <p:cNvGrpSpPr/>
          <p:nvPr/>
        </p:nvGrpSpPr>
        <p:grpSpPr>
          <a:xfrm>
            <a:off x="6144746" y="4141731"/>
            <a:ext cx="5485655" cy="1592825"/>
            <a:chOff x="2874901" y="4630994"/>
            <a:chExt cx="5485655" cy="1592825"/>
          </a:xfrm>
        </p:grpSpPr>
        <p:pic>
          <p:nvPicPr>
            <p:cNvPr id="16" name="Picture 15" descr="A picture containing indoor, black, dark, light&#10;&#10;Description automatically generated">
              <a:extLst>
                <a:ext uri="{FF2B5EF4-FFF2-40B4-BE49-F238E27FC236}">
                  <a16:creationId xmlns:a16="http://schemas.microsoft.com/office/drawing/2014/main" id="{FEF913D4-01CD-485A-9286-D53941C80A7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74901" y="4749416"/>
              <a:ext cx="1219200" cy="1219200"/>
            </a:xfrm>
            <a:prstGeom prst="rect">
              <a:avLst/>
            </a:prstGeom>
            <a:ln>
              <a:noFill/>
            </a:ln>
            <a:effectLst>
              <a:outerShdw blurRad="292100" dist="139700" dir="2700000" algn="tl" rotWithShape="0">
                <a:srgbClr val="333333">
                  <a:alpha val="65000"/>
                </a:srgbClr>
              </a:outerShdw>
            </a:effectLst>
          </p:spPr>
        </p:pic>
        <p:pic>
          <p:nvPicPr>
            <p:cNvPr id="17" name="Picture 16" descr="A picture containing indoor, black, dark, light&#10;&#10;Description automatically generated">
              <a:extLst>
                <a:ext uri="{FF2B5EF4-FFF2-40B4-BE49-F238E27FC236}">
                  <a16:creationId xmlns:a16="http://schemas.microsoft.com/office/drawing/2014/main" id="{D4A28E9E-C043-4BE7-B5C0-306E7C43F50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76800" y="4749416"/>
              <a:ext cx="1219200" cy="1219200"/>
            </a:xfrm>
            <a:prstGeom prst="rect">
              <a:avLst/>
            </a:prstGeom>
            <a:ln>
              <a:noFill/>
            </a:ln>
            <a:effectLst>
              <a:outerShdw blurRad="292100" dist="139700" dir="2700000" algn="tl" rotWithShape="0">
                <a:srgbClr val="333333">
                  <a:alpha val="65000"/>
                </a:srgbClr>
              </a:outerShdw>
            </a:effectLst>
          </p:spPr>
        </p:pic>
        <p:pic>
          <p:nvPicPr>
            <p:cNvPr id="18" name="Picture 17" descr="A picture containing indoor, black, dark, light&#10;&#10;Description automatically generated">
              <a:extLst>
                <a:ext uri="{FF2B5EF4-FFF2-40B4-BE49-F238E27FC236}">
                  <a16:creationId xmlns:a16="http://schemas.microsoft.com/office/drawing/2014/main" id="{21B8927A-FB9D-468B-BB3C-9B67DBA9D9A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09078" y="4749416"/>
              <a:ext cx="1219200" cy="1219200"/>
            </a:xfrm>
            <a:prstGeom prst="rect">
              <a:avLst/>
            </a:prstGeom>
            <a:ln>
              <a:noFill/>
            </a:ln>
            <a:effectLst>
              <a:outerShdw blurRad="292100" dist="139700" dir="2700000" algn="tl" rotWithShape="0">
                <a:srgbClr val="333333">
                  <a:alpha val="65000"/>
                </a:srgbClr>
              </a:outerShdw>
            </a:effectLst>
          </p:spPr>
        </p:pic>
        <p:pic>
          <p:nvPicPr>
            <p:cNvPr id="19" name="Picture 18" descr="A picture containing indoor, black, dark, light&#10;&#10;Description automatically generated">
              <a:extLst>
                <a:ext uri="{FF2B5EF4-FFF2-40B4-BE49-F238E27FC236}">
                  <a16:creationId xmlns:a16="http://schemas.microsoft.com/office/drawing/2014/main" id="{2A28FEF4-1072-41EC-B5AB-1FC34AC89CB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43766" y="4780584"/>
              <a:ext cx="1219200" cy="1219200"/>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7CE3BF58-A429-47B5-9CC7-4BDE6B777AB4}"/>
                </a:ext>
              </a:extLst>
            </p:cNvPr>
            <p:cNvSpPr/>
            <p:nvPr/>
          </p:nvSpPr>
          <p:spPr>
            <a:xfrm>
              <a:off x="7846142" y="4630994"/>
              <a:ext cx="514414" cy="1592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EA22C60B-1D9B-4153-974E-28481A2E7FCF}"/>
                </a:ext>
              </a:extLst>
            </p:cNvPr>
            <p:cNvSpPr txBox="1"/>
            <p:nvPr/>
          </p:nvSpPr>
          <p:spPr>
            <a:xfrm>
              <a:off x="4198160" y="4780584"/>
              <a:ext cx="574581" cy="1015663"/>
            </a:xfrm>
            <a:prstGeom prst="rect">
              <a:avLst/>
            </a:prstGeom>
            <a:noFill/>
          </p:spPr>
          <p:txBody>
            <a:bodyPr wrap="square" rtlCol="0">
              <a:spAutoFit/>
            </a:bodyPr>
            <a:lstStyle/>
            <a:p>
              <a:pPr algn="ctr"/>
              <a:r>
                <a:rPr lang="en-GB" sz="6000" dirty="0"/>
                <a:t>=</a:t>
              </a:r>
              <a:endParaRPr lang="en-AU" dirty="0"/>
            </a:p>
          </p:txBody>
        </p:sp>
      </p:grpSp>
      <p:grpSp>
        <p:nvGrpSpPr>
          <p:cNvPr id="26" name="Group 25">
            <a:extLst>
              <a:ext uri="{FF2B5EF4-FFF2-40B4-BE49-F238E27FC236}">
                <a16:creationId xmlns:a16="http://schemas.microsoft.com/office/drawing/2014/main" id="{E85AF6BD-0BEB-4E20-8F14-738437777CCC}"/>
              </a:ext>
            </a:extLst>
          </p:cNvPr>
          <p:cNvGrpSpPr/>
          <p:nvPr/>
        </p:nvGrpSpPr>
        <p:grpSpPr>
          <a:xfrm>
            <a:off x="1279142" y="4384417"/>
            <a:ext cx="3188009" cy="829470"/>
            <a:chOff x="1279142" y="4834351"/>
            <a:chExt cx="3188009" cy="829470"/>
          </a:xfrm>
        </p:grpSpPr>
        <p:pic>
          <p:nvPicPr>
            <p:cNvPr id="23" name="Picture 22" descr="Shape&#10;&#10;Description automatically generated with low confidence">
              <a:extLst>
                <a:ext uri="{FF2B5EF4-FFF2-40B4-BE49-F238E27FC236}">
                  <a16:creationId xmlns:a16="http://schemas.microsoft.com/office/drawing/2014/main" id="{AB1B7C39-9E21-4A19-88F4-F2793F41B7BC}"/>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279142" y="4834351"/>
              <a:ext cx="829470" cy="829470"/>
            </a:xfrm>
            <a:prstGeom prst="rect">
              <a:avLst/>
            </a:prstGeom>
            <a:ln>
              <a:noFill/>
            </a:ln>
            <a:effectLst>
              <a:outerShdw blurRad="292100" dist="139700" dir="2700000" algn="tl" rotWithShape="0">
                <a:srgbClr val="333333">
                  <a:alpha val="65000"/>
                </a:srgbClr>
              </a:outerShdw>
            </a:effectLst>
          </p:spPr>
        </p:pic>
        <p:sp>
          <p:nvSpPr>
            <p:cNvPr id="25" name="TextBox 24">
              <a:extLst>
                <a:ext uri="{FF2B5EF4-FFF2-40B4-BE49-F238E27FC236}">
                  <a16:creationId xmlns:a16="http://schemas.microsoft.com/office/drawing/2014/main" id="{907F2D0C-4B70-4978-B9F4-7CE2DB7A0D04}"/>
                </a:ext>
              </a:extLst>
            </p:cNvPr>
            <p:cNvSpPr txBox="1"/>
            <p:nvPr/>
          </p:nvSpPr>
          <p:spPr>
            <a:xfrm>
              <a:off x="1743200" y="4864365"/>
              <a:ext cx="2723951" cy="769441"/>
            </a:xfrm>
            <a:prstGeom prst="rect">
              <a:avLst/>
            </a:prstGeom>
            <a:noFill/>
          </p:spPr>
          <p:txBody>
            <a:bodyPr wrap="square">
              <a:spAutoFit/>
            </a:bodyPr>
            <a:lstStyle/>
            <a:p>
              <a:pPr algn="ctr"/>
              <a:r>
                <a:rPr lang="en-GB" sz="4400" b="1" dirty="0"/>
                <a:t>= 89.3%</a:t>
              </a:r>
              <a:endParaRPr lang="en-AU" b="1" dirty="0"/>
            </a:p>
          </p:txBody>
        </p:sp>
      </p:grpSp>
      <p:sp>
        <p:nvSpPr>
          <p:cNvPr id="27" name="TextBox 26">
            <a:extLst>
              <a:ext uri="{FF2B5EF4-FFF2-40B4-BE49-F238E27FC236}">
                <a16:creationId xmlns:a16="http://schemas.microsoft.com/office/drawing/2014/main" id="{0FB4E0DF-1AEA-4E76-897A-E69ADA77C77F}"/>
              </a:ext>
            </a:extLst>
          </p:cNvPr>
          <p:cNvSpPr txBox="1"/>
          <p:nvPr/>
        </p:nvSpPr>
        <p:spPr>
          <a:xfrm>
            <a:off x="1071894" y="5814815"/>
            <a:ext cx="9399638" cy="646331"/>
          </a:xfrm>
          <a:prstGeom prst="rect">
            <a:avLst/>
          </a:prstGeom>
          <a:noFill/>
        </p:spPr>
        <p:txBody>
          <a:bodyPr wrap="square" rtlCol="0">
            <a:spAutoFit/>
          </a:bodyPr>
          <a:lstStyle/>
          <a:p>
            <a:pPr algn="ctr"/>
            <a:r>
              <a:rPr lang="en-GB" i="1" dirty="0"/>
              <a:t>Kofax focuses on humans and human problems, not on software and robot metrics – we find the optimal solution that reduces human effort and saves money.</a:t>
            </a:r>
            <a:endParaRPr lang="en-AU" i="1" dirty="0"/>
          </a:p>
        </p:txBody>
      </p:sp>
      <p:pic>
        <p:nvPicPr>
          <p:cNvPr id="24" name="Picture 23">
            <a:extLst>
              <a:ext uri="{FF2B5EF4-FFF2-40B4-BE49-F238E27FC236}">
                <a16:creationId xmlns:a16="http://schemas.microsoft.com/office/drawing/2014/main" id="{C170E481-0BA3-4A29-9D3F-F450C9888939}"/>
              </a:ext>
            </a:extLst>
          </p:cNvPr>
          <p:cNvPicPr>
            <a:picLocks noChangeAspect="1"/>
          </p:cNvPicPr>
          <p:nvPr/>
        </p:nvPicPr>
        <p:blipFill rotWithShape="1">
          <a:blip r:embed="rId4"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4127845" y="1278132"/>
            <a:ext cx="562917" cy="362017"/>
          </a:xfrm>
          <a:prstGeom prst="rect">
            <a:avLst/>
          </a:prstGeom>
          <a:ln>
            <a:noFill/>
          </a:ln>
          <a:effectLst>
            <a:outerShdw blurRad="292100" dist="139700" dir="2700000" algn="tl" rotWithShape="0">
              <a:srgbClr val="333333">
                <a:alpha val="65000"/>
              </a:srgbClr>
            </a:outerShdw>
          </a:effectLst>
        </p:spPr>
      </p:pic>
      <p:pic>
        <p:nvPicPr>
          <p:cNvPr id="28" name="Picture 27" descr="A picture containing text, keyboard, electronics, computer&#10;&#10;Description automatically generated">
            <a:extLst>
              <a:ext uri="{FF2B5EF4-FFF2-40B4-BE49-F238E27FC236}">
                <a16:creationId xmlns:a16="http://schemas.microsoft.com/office/drawing/2014/main" id="{507A3A4F-C540-4F3B-9A69-7057EF3E2A51}"/>
              </a:ext>
            </a:extLst>
          </p:cNvPr>
          <p:cNvPicPr>
            <a:picLocks noChangeAspect="1"/>
          </p:cNvPicPr>
          <p:nvPr/>
        </p:nvPicPr>
        <p:blipFill>
          <a:blip r:embed="rId5"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5131323" y="1172680"/>
            <a:ext cx="934937" cy="467469"/>
          </a:xfrm>
          <a:prstGeom prst="rect">
            <a:avLst/>
          </a:prstGeom>
          <a:ln>
            <a:noFill/>
          </a:ln>
          <a:effectLst>
            <a:outerShdw blurRad="292100" dist="139700" dir="2700000" algn="tl" rotWithShape="0">
              <a:srgbClr val="333333">
                <a:alpha val="65000"/>
              </a:srgbClr>
            </a:outerShdw>
          </a:effectLst>
        </p:spPr>
      </p:pic>
      <p:pic>
        <p:nvPicPr>
          <p:cNvPr id="29" name="Picture 28" descr="A picture containing indoor, black, dark, light&#10;&#10;Description automatically generated">
            <a:extLst>
              <a:ext uri="{FF2B5EF4-FFF2-40B4-BE49-F238E27FC236}">
                <a16:creationId xmlns:a16="http://schemas.microsoft.com/office/drawing/2014/main" id="{48FB9C5B-C3A8-4903-9E36-354CF505E680}"/>
              </a:ext>
            </a:extLst>
          </p:cNvPr>
          <p:cNvPicPr>
            <a:picLocks noChangeAspect="1"/>
          </p:cNvPicPr>
          <p:nvPr/>
        </p:nvPicPr>
        <p:blipFill>
          <a:blip r:embed="rId6"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9356377" y="992314"/>
            <a:ext cx="677483" cy="677483"/>
          </a:xfrm>
          <a:prstGeom prst="rect">
            <a:avLst/>
          </a:prstGeom>
          <a:ln>
            <a:noFill/>
          </a:ln>
          <a:effectLst>
            <a:outerShdw blurRad="292100" dist="139700" dir="2700000" algn="tl" rotWithShape="0">
              <a:srgbClr val="333333">
                <a:alpha val="65000"/>
              </a:srgbClr>
            </a:outerShdw>
          </a:effectLst>
        </p:spPr>
      </p:pic>
      <p:pic>
        <p:nvPicPr>
          <p:cNvPr id="30" name="Picture 29" descr="A picture containing indoor, black, dark, light&#10;&#10;Description automatically generated">
            <a:extLst>
              <a:ext uri="{FF2B5EF4-FFF2-40B4-BE49-F238E27FC236}">
                <a16:creationId xmlns:a16="http://schemas.microsoft.com/office/drawing/2014/main" id="{EF22D3B6-2C45-48C3-B4E7-FE44CA59D135}"/>
              </a:ext>
            </a:extLst>
          </p:cNvPr>
          <p:cNvPicPr>
            <a:picLocks noChangeAspect="1"/>
          </p:cNvPicPr>
          <p:nvPr/>
        </p:nvPicPr>
        <p:blipFill>
          <a:blip r:embed="rId6" cstate="screen">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9963018" y="985945"/>
            <a:ext cx="677484" cy="677484"/>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66A1615-04DF-4320-B5F8-59FC5E8F0ED0}"/>
              </a:ext>
            </a:extLst>
          </p:cNvPr>
          <p:cNvSpPr txBox="1"/>
          <p:nvPr/>
        </p:nvSpPr>
        <p:spPr>
          <a:xfrm>
            <a:off x="9750507" y="943578"/>
            <a:ext cx="446478" cy="646331"/>
          </a:xfrm>
          <a:prstGeom prst="rect">
            <a:avLst/>
          </a:prstGeom>
          <a:noFill/>
        </p:spPr>
        <p:txBody>
          <a:bodyPr wrap="square" rtlCol="0">
            <a:spAutoFit/>
          </a:bodyPr>
          <a:lstStyle/>
          <a:p>
            <a:pPr algn="ctr"/>
            <a:r>
              <a:rPr lang="en-GB" sz="3600" b="1" dirty="0"/>
              <a:t>:</a:t>
            </a:r>
            <a:endParaRPr lang="en-AU" b="1" dirty="0"/>
          </a:p>
        </p:txBody>
      </p:sp>
      <p:sp>
        <p:nvSpPr>
          <p:cNvPr id="9" name="Explosion: 14 Points 8">
            <a:extLst>
              <a:ext uri="{FF2B5EF4-FFF2-40B4-BE49-F238E27FC236}">
                <a16:creationId xmlns:a16="http://schemas.microsoft.com/office/drawing/2014/main" id="{03890F2E-C4FD-4774-9AB0-80CF278AE2E6}"/>
              </a:ext>
            </a:extLst>
          </p:cNvPr>
          <p:cNvSpPr/>
          <p:nvPr/>
        </p:nvSpPr>
        <p:spPr>
          <a:xfrm rot="1939877">
            <a:off x="10931011" y="3331068"/>
            <a:ext cx="741739" cy="67265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a:extLst>
              <a:ext uri="{FF2B5EF4-FFF2-40B4-BE49-F238E27FC236}">
                <a16:creationId xmlns:a16="http://schemas.microsoft.com/office/drawing/2014/main" id="{93E409AD-D7F2-48CC-8C65-4C7F208337BE}"/>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741818" y="1278132"/>
            <a:ext cx="1083303" cy="332415"/>
          </a:xfrm>
          <a:prstGeom prst="rect">
            <a:avLst/>
          </a:prstGeom>
        </p:spPr>
      </p:pic>
      <p:pic>
        <p:nvPicPr>
          <p:cNvPr id="32" name="Picture 31">
            <a:extLst>
              <a:ext uri="{FF2B5EF4-FFF2-40B4-BE49-F238E27FC236}">
                <a16:creationId xmlns:a16="http://schemas.microsoft.com/office/drawing/2014/main" id="{5078C2ED-9EE4-4723-A001-76FEE029CD6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84464" y="1074588"/>
            <a:ext cx="694678" cy="617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847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D9BC-F096-4B66-BAAB-E25992A3DD1E}"/>
              </a:ext>
            </a:extLst>
          </p:cNvPr>
          <p:cNvSpPr>
            <a:spLocks noGrp="1"/>
          </p:cNvSpPr>
          <p:nvPr>
            <p:ph type="title"/>
          </p:nvPr>
        </p:nvSpPr>
        <p:spPr/>
        <p:txBody>
          <a:bodyPr/>
          <a:lstStyle/>
          <a:p>
            <a:r>
              <a:rPr lang="en-GB" dirty="0"/>
              <a:t>Change the conversation with your customers</a:t>
            </a:r>
            <a:endParaRPr lang="en-AU" dirty="0"/>
          </a:p>
        </p:txBody>
      </p:sp>
      <p:pic>
        <p:nvPicPr>
          <p:cNvPr id="4" name="Picture 3" descr="Shape&#10;&#10;Description automatically generated with low confidence">
            <a:extLst>
              <a:ext uri="{FF2B5EF4-FFF2-40B4-BE49-F238E27FC236}">
                <a16:creationId xmlns:a16="http://schemas.microsoft.com/office/drawing/2014/main" id="{003A49B8-BE81-4CCA-8CB1-F62A33834B2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200" y="1334450"/>
            <a:ext cx="4006807" cy="4006807"/>
          </a:xfrm>
          <a:prstGeom prst="rect">
            <a:avLst/>
          </a:prstGeom>
          <a:ln>
            <a:noFill/>
          </a:ln>
          <a:effectLst>
            <a:outerShdw blurRad="292100" dist="139700" dir="2700000" algn="tl" rotWithShape="0">
              <a:srgbClr val="333333">
                <a:alpha val="65000"/>
              </a:srgbClr>
            </a:outerShdw>
          </a:effectLst>
        </p:spPr>
      </p:pic>
      <p:pic>
        <p:nvPicPr>
          <p:cNvPr id="5" name="Content Placeholder 4" descr="A picture containing indoor, black, dark, light&#10;&#10;Description automatically generated">
            <a:extLst>
              <a:ext uri="{FF2B5EF4-FFF2-40B4-BE49-F238E27FC236}">
                <a16:creationId xmlns:a16="http://schemas.microsoft.com/office/drawing/2014/main" id="{347CF5AF-3A11-49C1-BBA9-8B267C7C9532}"/>
              </a:ext>
            </a:extLst>
          </p:cNvPr>
          <p:cNvPicPr>
            <a:picLocks noGrp="1" noChangeAspect="1"/>
          </p:cNvPicPr>
          <p:nvPr>
            <p:ph idx="1"/>
          </p:nvPr>
        </p:nvPicPr>
        <p:blipFill>
          <a:blip r:embed="rId4">
            <a:extLst>
              <a:ext uri="{28A0092B-C50C-407E-A947-70E740481C1C}">
                <a14:useLocalDpi xmlns:a14="http://schemas.microsoft.com/office/drawing/2010/main"/>
              </a:ext>
            </a:extLst>
          </a:blip>
          <a:stretch>
            <a:fillRect/>
          </a:stretch>
        </p:blipFill>
        <p:spPr>
          <a:xfrm>
            <a:off x="7663106" y="2521347"/>
            <a:ext cx="1973754" cy="1973754"/>
          </a:xfrm>
          <a:prstGeom prst="rect">
            <a:avLst/>
          </a:prstGeom>
          <a:ln>
            <a:noFill/>
          </a:ln>
          <a:effectLst>
            <a:outerShdw blurRad="292100" dist="139700" dir="2700000" algn="tl" rotWithShape="0">
              <a:srgbClr val="333333">
                <a:alpha val="65000"/>
              </a:srgbClr>
            </a:outerShdw>
          </a:effectLst>
        </p:spPr>
      </p:pic>
      <p:grpSp>
        <p:nvGrpSpPr>
          <p:cNvPr id="9" name="Group 8">
            <a:extLst>
              <a:ext uri="{FF2B5EF4-FFF2-40B4-BE49-F238E27FC236}">
                <a16:creationId xmlns:a16="http://schemas.microsoft.com/office/drawing/2014/main" id="{57BAD438-DDA5-43A7-BEB8-052B0EC5E448}"/>
              </a:ext>
            </a:extLst>
          </p:cNvPr>
          <p:cNvGrpSpPr/>
          <p:nvPr/>
        </p:nvGrpSpPr>
        <p:grpSpPr>
          <a:xfrm>
            <a:off x="8251501" y="2890074"/>
            <a:ext cx="3247289" cy="2583354"/>
            <a:chOff x="5815580" y="2404879"/>
            <a:chExt cx="3247289" cy="2583354"/>
          </a:xfrm>
        </p:grpSpPr>
        <p:pic>
          <p:nvPicPr>
            <p:cNvPr id="6" name="Content Placeholder 4" descr="A picture containing indoor, black, dark, light&#10;&#10;Description automatically generated">
              <a:extLst>
                <a:ext uri="{FF2B5EF4-FFF2-40B4-BE49-F238E27FC236}">
                  <a16:creationId xmlns:a16="http://schemas.microsoft.com/office/drawing/2014/main" id="{B2CD327B-6503-4035-9DB0-3C847874D95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5815580" y="2404879"/>
              <a:ext cx="1973754" cy="1973754"/>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4" descr="A picture containing indoor, black, dark, light&#10;&#10;Description automatically generated">
              <a:extLst>
                <a:ext uri="{FF2B5EF4-FFF2-40B4-BE49-F238E27FC236}">
                  <a16:creationId xmlns:a16="http://schemas.microsoft.com/office/drawing/2014/main" id="{7489C4ED-E312-4F8C-A2A8-D4C89A914C2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6388895" y="2709679"/>
              <a:ext cx="1973754" cy="1973754"/>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descr="A picture containing indoor, black, dark, light&#10;&#10;Description automatically generated">
              <a:extLst>
                <a:ext uri="{FF2B5EF4-FFF2-40B4-BE49-F238E27FC236}">
                  <a16:creationId xmlns:a16="http://schemas.microsoft.com/office/drawing/2014/main" id="{902605C1-2320-497E-A5B3-DCC0AE1F455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7089115" y="3014479"/>
              <a:ext cx="1973754" cy="1973754"/>
            </a:xfrm>
            <a:prstGeom prst="rect">
              <a:avLst/>
            </a:prstGeom>
            <a:noFill/>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a:extLst>
              <a:ext uri="{FF2B5EF4-FFF2-40B4-BE49-F238E27FC236}">
                <a16:creationId xmlns:a16="http://schemas.microsoft.com/office/drawing/2014/main" id="{BF88AC2D-B396-4936-8004-9B119AD0263A}"/>
              </a:ext>
            </a:extLst>
          </p:cNvPr>
          <p:cNvGrpSpPr/>
          <p:nvPr/>
        </p:nvGrpSpPr>
        <p:grpSpPr>
          <a:xfrm rot="2993072">
            <a:off x="1605232" y="2196647"/>
            <a:ext cx="2351314" cy="2351314"/>
            <a:chOff x="1103086" y="2252479"/>
            <a:chExt cx="2351314" cy="2351314"/>
          </a:xfrm>
        </p:grpSpPr>
        <p:sp>
          <p:nvSpPr>
            <p:cNvPr id="10" name="Oval 9">
              <a:extLst>
                <a:ext uri="{FF2B5EF4-FFF2-40B4-BE49-F238E27FC236}">
                  <a16:creationId xmlns:a16="http://schemas.microsoft.com/office/drawing/2014/main" id="{F8241B86-1535-4D2C-B703-2136D92DFB5C}"/>
                </a:ext>
              </a:extLst>
            </p:cNvPr>
            <p:cNvSpPr/>
            <p:nvPr/>
          </p:nvSpPr>
          <p:spPr>
            <a:xfrm>
              <a:off x="1103086" y="2252479"/>
              <a:ext cx="2351314" cy="2351314"/>
            </a:xfrm>
            <a:prstGeom prst="ellipse">
              <a:avLst/>
            </a:prstGeom>
            <a:noFill/>
            <a:ln w="254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a:extLst>
                <a:ext uri="{FF2B5EF4-FFF2-40B4-BE49-F238E27FC236}">
                  <a16:creationId xmlns:a16="http://schemas.microsoft.com/office/drawing/2014/main" id="{B7067184-6147-410D-AAF1-18FDEDC398E6}"/>
                </a:ext>
              </a:extLst>
            </p:cNvPr>
            <p:cNvCxnSpPr>
              <a:stCxn id="10" idx="2"/>
              <a:endCxn id="10" idx="6"/>
            </p:cNvCxnSpPr>
            <p:nvPr/>
          </p:nvCxnSpPr>
          <p:spPr>
            <a:xfrm>
              <a:off x="1103086" y="3428136"/>
              <a:ext cx="2351314" cy="0"/>
            </a:xfrm>
            <a:prstGeom prst="line">
              <a:avLst/>
            </a:prstGeom>
            <a:noFill/>
            <a:ln w="2540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TextBox 13">
            <a:extLst>
              <a:ext uri="{FF2B5EF4-FFF2-40B4-BE49-F238E27FC236}">
                <a16:creationId xmlns:a16="http://schemas.microsoft.com/office/drawing/2014/main" id="{CFA39A10-4498-44B3-AC05-893CCCC16AC6}"/>
              </a:ext>
            </a:extLst>
          </p:cNvPr>
          <p:cNvSpPr txBox="1"/>
          <p:nvPr/>
        </p:nvSpPr>
        <p:spPr>
          <a:xfrm>
            <a:off x="7079343" y="5676987"/>
            <a:ext cx="5112657" cy="523220"/>
          </a:xfrm>
          <a:prstGeom prst="rect">
            <a:avLst/>
          </a:prstGeom>
          <a:noFill/>
        </p:spPr>
        <p:txBody>
          <a:bodyPr wrap="square" rtlCol="0">
            <a:spAutoFit/>
          </a:bodyPr>
          <a:lstStyle/>
          <a:p>
            <a:pPr algn="ctr"/>
            <a:r>
              <a:rPr lang="en-GB" sz="2800" b="1" dirty="0"/>
              <a:t>Productivity Gain</a:t>
            </a:r>
            <a:endParaRPr lang="en-AU" sz="2800" b="1" dirty="0"/>
          </a:p>
        </p:txBody>
      </p:sp>
      <p:sp>
        <p:nvSpPr>
          <p:cNvPr id="15" name="TextBox 14">
            <a:extLst>
              <a:ext uri="{FF2B5EF4-FFF2-40B4-BE49-F238E27FC236}">
                <a16:creationId xmlns:a16="http://schemas.microsoft.com/office/drawing/2014/main" id="{FEDC2C5A-1F96-4774-B9DA-056B65586DA3}"/>
              </a:ext>
            </a:extLst>
          </p:cNvPr>
          <p:cNvSpPr txBox="1"/>
          <p:nvPr/>
        </p:nvSpPr>
        <p:spPr>
          <a:xfrm>
            <a:off x="437674" y="5756828"/>
            <a:ext cx="5112657" cy="523220"/>
          </a:xfrm>
          <a:prstGeom prst="rect">
            <a:avLst/>
          </a:prstGeom>
          <a:noFill/>
        </p:spPr>
        <p:txBody>
          <a:bodyPr wrap="square" rtlCol="0">
            <a:spAutoFit/>
          </a:bodyPr>
          <a:lstStyle/>
          <a:p>
            <a:pPr algn="ctr"/>
            <a:r>
              <a:rPr lang="en-GB" sz="2800" b="1" dirty="0"/>
              <a:t>Accuracy and Confidence</a:t>
            </a:r>
            <a:endParaRPr lang="en-AU" sz="2800" b="1" dirty="0"/>
          </a:p>
        </p:txBody>
      </p:sp>
      <p:sp>
        <p:nvSpPr>
          <p:cNvPr id="16" name="TextBox 15">
            <a:extLst>
              <a:ext uri="{FF2B5EF4-FFF2-40B4-BE49-F238E27FC236}">
                <a16:creationId xmlns:a16="http://schemas.microsoft.com/office/drawing/2014/main" id="{838F1D73-3020-462C-AA6F-4234EECD574D}"/>
              </a:ext>
            </a:extLst>
          </p:cNvPr>
          <p:cNvSpPr txBox="1"/>
          <p:nvPr/>
        </p:nvSpPr>
        <p:spPr>
          <a:xfrm>
            <a:off x="9636860" y="1097866"/>
            <a:ext cx="2602080" cy="92333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algn="ctr"/>
            <a:r>
              <a:rPr lang="en-AU" sz="5400" b="1" dirty="0">
                <a:ln/>
                <a:solidFill>
                  <a:schemeClr val="accent4"/>
                </a:solidFill>
                <a:effectLst>
                  <a:outerShdw blurRad="50800" dist="38100" dir="2700000" algn="tl" rotWithShape="0">
                    <a:prstClr val="black">
                      <a:alpha val="40000"/>
                    </a:prstClr>
                  </a:outerShdw>
                </a:effectLst>
              </a:rPr>
              <a:t>$€¥£</a:t>
            </a:r>
          </a:p>
        </p:txBody>
      </p:sp>
      <p:pic>
        <p:nvPicPr>
          <p:cNvPr id="18" name="Picture 17" descr="Shape, circle&#10;&#10;Description automatically generated">
            <a:extLst>
              <a:ext uri="{FF2B5EF4-FFF2-40B4-BE49-F238E27FC236}">
                <a16:creationId xmlns:a16="http://schemas.microsoft.com/office/drawing/2014/main" id="{B9C0A910-BBC7-41B0-B1E5-6BBBEA30CC0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0293478" y="1964501"/>
            <a:ext cx="1615587" cy="1615587"/>
          </a:xfrm>
          <a:prstGeom prst="rect">
            <a:avLst/>
          </a:prstGeom>
        </p:spPr>
      </p:pic>
      <p:pic>
        <p:nvPicPr>
          <p:cNvPr id="21" name="Picture 2" descr="http://1.bp.blogspot.com/_6SchU8D-e1s/TQjtsuh0-tI/AAAAAAAAn4Y/0FHaAX_WEh4/s400/human-vs-robot-13.jpg">
            <a:extLst>
              <a:ext uri="{FF2B5EF4-FFF2-40B4-BE49-F238E27FC236}">
                <a16:creationId xmlns:a16="http://schemas.microsoft.com/office/drawing/2014/main" id="{F2F184AD-3B14-4688-841C-BEF1C285B057}"/>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078259" y="3061258"/>
            <a:ext cx="3762967" cy="24835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9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100" fill="hold"/>
                                        <p:tgtEl>
                                          <p:spTgt spid="13"/>
                                        </p:tgtEl>
                                        <p:attrNameLst>
                                          <p:attrName>ppt_x</p:attrName>
                                        </p:attrNameLst>
                                      </p:cBhvr>
                                      <p:tavLst>
                                        <p:tav tm="0">
                                          <p:val>
                                            <p:strVal val="0-#ppt_w/2"/>
                                          </p:val>
                                        </p:tav>
                                        <p:tav tm="100000">
                                          <p:val>
                                            <p:strVal val="#ppt_x"/>
                                          </p:val>
                                        </p:tav>
                                      </p:tavLst>
                                    </p:anim>
                                    <p:anim calcmode="lin" valueType="num">
                                      <p:cBhvr additive="base">
                                        <p:cTn id="13" dur="1100" fill="hold"/>
                                        <p:tgtEl>
                                          <p:spTgt spid="13"/>
                                        </p:tgtEl>
                                        <p:attrNameLst>
                                          <p:attrName>ppt_y</p:attrName>
                                        </p:attrNameLst>
                                      </p:cBhvr>
                                      <p:tavLst>
                                        <p:tav tm="0">
                                          <p:val>
                                            <p:strVal val="#ppt_y"/>
                                          </p:val>
                                        </p:tav>
                                        <p:tav tm="100000">
                                          <p:val>
                                            <p:strVal val="#ppt_y"/>
                                          </p:val>
                                        </p:tav>
                                      </p:tavLst>
                                    </p:anim>
                                  </p:childTnLst>
                                </p:cTn>
                              </p:par>
                              <p:par>
                                <p:cTn id="14" presetID="8" presetClass="emph" presetSubtype="0" fill="hold" nodeType="withEffect">
                                  <p:stCondLst>
                                    <p:cond delay="0"/>
                                  </p:stCondLst>
                                  <p:childTnLst>
                                    <p:animRot by="21600000">
                                      <p:cBhvr>
                                        <p:cTn id="15" dur="1100" fill="hold"/>
                                        <p:tgtEl>
                                          <p:spTgt spid="1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6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d dot with arrows pointing to it">
            <a:extLst>
              <a:ext uri="{FF2B5EF4-FFF2-40B4-BE49-F238E27FC236}">
                <a16:creationId xmlns:a16="http://schemas.microsoft.com/office/drawing/2014/main" id="{0AE26CE3-872D-424B-AEAD-8D880C844CA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25F0-9930-4B37-A409-2F13C9FF9EF0}"/>
              </a:ext>
            </a:extLst>
          </p:cNvPr>
          <p:cNvSpPr>
            <a:spLocks noGrp="1"/>
          </p:cNvSpPr>
          <p:nvPr>
            <p:ph type="title"/>
          </p:nvPr>
        </p:nvSpPr>
        <p:spPr>
          <a:xfrm>
            <a:off x="0" y="-12515"/>
            <a:ext cx="12192000" cy="929969"/>
          </a:xfrm>
          <a:solidFill>
            <a:schemeClr val="bg1">
              <a:lumMod val="85000"/>
              <a:alpha val="68000"/>
            </a:schemeClr>
          </a:solidFill>
        </p:spPr>
        <p:txBody>
          <a:bodyPr anchor="ctr"/>
          <a:lstStyle/>
          <a:p>
            <a:r>
              <a:rPr lang="en-US">
                <a:solidFill>
                  <a:schemeClr val="tx1">
                    <a:lumMod val="50000"/>
                  </a:schemeClr>
                </a:solidFill>
              </a:rPr>
              <a:t>	An Increasingly Crowded Market</a:t>
            </a:r>
          </a:p>
        </p:txBody>
      </p:sp>
      <p:grpSp>
        <p:nvGrpSpPr>
          <p:cNvPr id="36" name="Group 35">
            <a:extLst>
              <a:ext uri="{FF2B5EF4-FFF2-40B4-BE49-F238E27FC236}">
                <a16:creationId xmlns:a16="http://schemas.microsoft.com/office/drawing/2014/main" id="{9E2D99A4-4E3E-437B-95DD-4B0900FE3D3F}"/>
              </a:ext>
            </a:extLst>
          </p:cNvPr>
          <p:cNvGrpSpPr/>
          <p:nvPr/>
        </p:nvGrpSpPr>
        <p:grpSpPr>
          <a:xfrm>
            <a:off x="5769591" y="1128227"/>
            <a:ext cx="5981846" cy="5606083"/>
            <a:chOff x="6705548" y="1383560"/>
            <a:chExt cx="4928350" cy="4824867"/>
          </a:xfrm>
        </p:grpSpPr>
        <p:sp>
          <p:nvSpPr>
            <p:cNvPr id="79" name="Oval 78">
              <a:extLst>
                <a:ext uri="{FF2B5EF4-FFF2-40B4-BE49-F238E27FC236}">
                  <a16:creationId xmlns:a16="http://schemas.microsoft.com/office/drawing/2014/main" id="{6072A0D0-C8AB-4620-8C4E-8D1890855979}"/>
                </a:ext>
              </a:extLst>
            </p:cNvPr>
            <p:cNvSpPr/>
            <p:nvPr/>
          </p:nvSpPr>
          <p:spPr>
            <a:xfrm>
              <a:off x="7115483" y="1811623"/>
              <a:ext cx="4061285" cy="4061286"/>
            </a:xfrm>
            <a:prstGeom prst="ellipse">
              <a:avLst/>
            </a:prstGeom>
            <a:gradFill flip="none" rotWithShape="1">
              <a:gsLst>
                <a:gs pos="19000">
                  <a:schemeClr val="bg1">
                    <a:lumMod val="66000"/>
                    <a:alpha val="54000"/>
                  </a:schemeClr>
                </a:gs>
                <a:gs pos="46000">
                  <a:schemeClr val="bg1">
                    <a:alpha val="95000"/>
                  </a:schemeClr>
                </a:gs>
                <a:gs pos="88000">
                  <a:schemeClr val="accent5">
                    <a:lumMod val="30000"/>
                    <a:lumOff val="70000"/>
                    <a:alpha val="0"/>
                  </a:schemeClr>
                </a:gs>
              </a:gsLst>
              <a:path path="circle">
                <a:fillToRect l="50000" t="50000" r="50000" b="50000"/>
              </a:path>
              <a:tileRect/>
            </a:gra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7" name="TextBox 86">
              <a:extLst>
                <a:ext uri="{FF2B5EF4-FFF2-40B4-BE49-F238E27FC236}">
                  <a16:creationId xmlns:a16="http://schemas.microsoft.com/office/drawing/2014/main" id="{C03CC8A0-FF3F-4AF7-9101-1AB1D57D44DE}"/>
                </a:ext>
              </a:extLst>
            </p:cNvPr>
            <p:cNvSpPr txBox="1"/>
            <p:nvPr/>
          </p:nvSpPr>
          <p:spPr>
            <a:xfrm>
              <a:off x="8333854" y="3456643"/>
              <a:ext cx="1664214" cy="8211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Hyper Automation</a:t>
              </a:r>
            </a:p>
          </p:txBody>
        </p:sp>
        <p:sp>
          <p:nvSpPr>
            <p:cNvPr id="80" name="Oval 79">
              <a:extLst>
                <a:ext uri="{FF2B5EF4-FFF2-40B4-BE49-F238E27FC236}">
                  <a16:creationId xmlns:a16="http://schemas.microsoft.com/office/drawing/2014/main" id="{C25483F4-4A16-4E63-8A5B-6C59CC75E5D1}"/>
                </a:ext>
              </a:extLst>
            </p:cNvPr>
            <p:cNvSpPr>
              <a:spLocks noChangeAspect="1"/>
            </p:cNvSpPr>
            <p:nvPr/>
          </p:nvSpPr>
          <p:spPr>
            <a:xfrm>
              <a:off x="8480162" y="1383560"/>
              <a:ext cx="1371600" cy="1371600"/>
            </a:xfrm>
            <a:prstGeom prst="ellipse">
              <a:avLst/>
            </a:prstGeom>
            <a:solidFill>
              <a:schemeClr val="accent6"/>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Document, Content Processing</a:t>
              </a:r>
              <a:br>
                <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b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i.e. OCR, ML, NLP</a:t>
              </a:r>
              <a:endPar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1" name="Oval 80">
              <a:extLst>
                <a:ext uri="{FF2B5EF4-FFF2-40B4-BE49-F238E27FC236}">
                  <a16:creationId xmlns:a16="http://schemas.microsoft.com/office/drawing/2014/main" id="{702753E3-7DB9-4DF9-AF3D-F2276F18FFA6}"/>
                </a:ext>
              </a:extLst>
            </p:cNvPr>
            <p:cNvSpPr>
              <a:spLocks noChangeAspect="1"/>
            </p:cNvSpPr>
            <p:nvPr/>
          </p:nvSpPr>
          <p:spPr>
            <a:xfrm>
              <a:off x="10262298" y="3564926"/>
              <a:ext cx="1371600" cy="1371600"/>
            </a:xfrm>
            <a:prstGeom prst="ellipse">
              <a:avLst/>
            </a:prstGeom>
            <a:solidFill>
              <a:schemeClr val="accent6"/>
            </a:solidFill>
            <a:ln w="381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err="1">
                  <a:solidFill>
                    <a:prstClr val="white"/>
                  </a:solidFill>
                  <a:latin typeface="Calibri" panose="020F0502020204030204" pitchFamily="34" charset="0"/>
                  <a:cs typeface="Calibri" panose="020F0502020204030204" pitchFamily="34" charset="0"/>
                </a:rPr>
                <a:t>iBPMS</a:t>
              </a:r>
              <a:br>
                <a:rPr lang="en-IN" b="1">
                  <a:solidFill>
                    <a:prstClr val="white"/>
                  </a:solidFill>
                  <a:latin typeface="Calibri" panose="020F0502020204030204" pitchFamily="34" charset="0"/>
                  <a:cs typeface="Calibri" panose="020F0502020204030204" pitchFamily="34" charset="0"/>
                </a:rPr>
              </a:br>
              <a:r>
                <a:rPr lang="en-IN" sz="1400">
                  <a:solidFill>
                    <a:prstClr val="white"/>
                  </a:solidFill>
                  <a:latin typeface="Calibri" panose="020F0502020204030204" pitchFamily="34" charset="0"/>
                  <a:cs typeface="Calibri" panose="020F0502020204030204" pitchFamily="34" charset="0"/>
                </a:rPr>
                <a:t>i.e., analytics, orchestration, workflow, rules</a:t>
              </a:r>
              <a:endPar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2" name="Oval 81">
              <a:extLst>
                <a:ext uri="{FF2B5EF4-FFF2-40B4-BE49-F238E27FC236}">
                  <a16:creationId xmlns:a16="http://schemas.microsoft.com/office/drawing/2014/main" id="{7F99000C-174A-4DD7-8C3E-FF64BAAA1B71}"/>
                </a:ext>
              </a:extLst>
            </p:cNvPr>
            <p:cNvSpPr>
              <a:spLocks noChangeAspect="1"/>
            </p:cNvSpPr>
            <p:nvPr/>
          </p:nvSpPr>
          <p:spPr>
            <a:xfrm>
              <a:off x="9291788" y="4836827"/>
              <a:ext cx="1371600" cy="1371600"/>
            </a:xfrm>
            <a:prstGeom prst="ellipse">
              <a:avLst/>
            </a:prstGeom>
            <a:solidFill>
              <a:schemeClr val="accent6"/>
            </a:solidFill>
            <a:ln w="381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rPr>
                <a:t>Low-Code 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rPr>
                <a:t>i.e., LCAP, </a:t>
              </a:r>
              <a:r>
                <a:rPr lang="en-IN" sz="1600">
                  <a:solidFill>
                    <a:prstClr val="white"/>
                  </a:solidFill>
                  <a:latin typeface="Calibri" panose="020F0502020204030204" pitchFamily="34" charset="0"/>
                  <a:cs typeface="Calibri" panose="020F0502020204030204" pitchFamily="34" charset="0"/>
                </a:rPr>
                <a:t>CADP</a:t>
              </a:r>
              <a:endParaRPr kumimoji="0" lang="en-IN" sz="160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83" name="Oval 82">
              <a:extLst>
                <a:ext uri="{FF2B5EF4-FFF2-40B4-BE49-F238E27FC236}">
                  <a16:creationId xmlns:a16="http://schemas.microsoft.com/office/drawing/2014/main" id="{2F26E11D-2246-4964-9888-B17655399DD5}"/>
                </a:ext>
              </a:extLst>
            </p:cNvPr>
            <p:cNvSpPr>
              <a:spLocks noChangeAspect="1"/>
            </p:cNvSpPr>
            <p:nvPr/>
          </p:nvSpPr>
          <p:spPr>
            <a:xfrm>
              <a:off x="7637120" y="4831253"/>
              <a:ext cx="1371600" cy="1371600"/>
            </a:xfrm>
            <a:prstGeom prst="ellipse">
              <a:avLst/>
            </a:prstGeom>
            <a:solidFill>
              <a:schemeClr val="accent6"/>
            </a:solidFill>
            <a:ln w="381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Process Mining and Discovery</a:t>
              </a:r>
            </a:p>
          </p:txBody>
        </p:sp>
        <p:sp>
          <p:nvSpPr>
            <p:cNvPr id="84" name="Oval 83">
              <a:extLst>
                <a:ext uri="{FF2B5EF4-FFF2-40B4-BE49-F238E27FC236}">
                  <a16:creationId xmlns:a16="http://schemas.microsoft.com/office/drawing/2014/main" id="{6CF300F0-6450-4B7E-A08C-622F8A84A6EE}"/>
                </a:ext>
              </a:extLst>
            </p:cNvPr>
            <p:cNvSpPr>
              <a:spLocks noChangeAspect="1"/>
            </p:cNvSpPr>
            <p:nvPr/>
          </p:nvSpPr>
          <p:spPr>
            <a:xfrm>
              <a:off x="9929911" y="2064163"/>
              <a:ext cx="1371600" cy="1371600"/>
            </a:xfrm>
            <a:prstGeom prst="ellipse">
              <a:avLst/>
            </a:prstGeom>
            <a:solidFill>
              <a:schemeClr val="accent6"/>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RPA, RDA</a:t>
              </a:r>
            </a:p>
          </p:txBody>
        </p:sp>
        <p:sp>
          <p:nvSpPr>
            <p:cNvPr id="85" name="Oval 84">
              <a:extLst>
                <a:ext uri="{FF2B5EF4-FFF2-40B4-BE49-F238E27FC236}">
                  <a16:creationId xmlns:a16="http://schemas.microsoft.com/office/drawing/2014/main" id="{01C0D677-885F-4CA8-8914-BD4779FC8F65}"/>
                </a:ext>
              </a:extLst>
            </p:cNvPr>
            <p:cNvSpPr>
              <a:spLocks noChangeAspect="1"/>
            </p:cNvSpPr>
            <p:nvPr/>
          </p:nvSpPr>
          <p:spPr>
            <a:xfrm>
              <a:off x="6705548" y="3588148"/>
              <a:ext cx="1371600" cy="1371600"/>
            </a:xfrm>
            <a:prstGeom prst="ellipse">
              <a:avLst/>
            </a:prstGeom>
            <a:solidFill>
              <a:schemeClr val="accent6"/>
            </a:solidFill>
            <a:ln w="381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Work Automation</a:t>
              </a:r>
              <a:br>
                <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b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i.e., CRMs, ERPs</a:t>
              </a:r>
              <a:endPar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86" name="Oval 85">
              <a:extLst>
                <a:ext uri="{FF2B5EF4-FFF2-40B4-BE49-F238E27FC236}">
                  <a16:creationId xmlns:a16="http://schemas.microsoft.com/office/drawing/2014/main" id="{4E508F99-168E-428E-B802-594BF8143762}"/>
                </a:ext>
              </a:extLst>
            </p:cNvPr>
            <p:cNvSpPr>
              <a:spLocks noChangeAspect="1"/>
            </p:cNvSpPr>
            <p:nvPr/>
          </p:nvSpPr>
          <p:spPr>
            <a:xfrm>
              <a:off x="7027582" y="2051714"/>
              <a:ext cx="1371600" cy="1371600"/>
            </a:xfrm>
            <a:prstGeom prst="ellipse">
              <a:avLst/>
            </a:prstGeom>
            <a:solidFill>
              <a:schemeClr val="accent6"/>
            </a:solidFill>
            <a:ln w="381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Native Systems</a:t>
              </a:r>
              <a:br>
                <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br>
              <a:r>
                <a:rPr kumimoji="0" lang="en-IN" sz="14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i.e., Microsoft </a:t>
              </a:r>
              <a:endParaRPr kumimoji="0" lang="en-IN"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9" name="Arrow: Down 18">
              <a:extLst>
                <a:ext uri="{FF2B5EF4-FFF2-40B4-BE49-F238E27FC236}">
                  <a16:creationId xmlns:a16="http://schemas.microsoft.com/office/drawing/2014/main" id="{44EF1F33-D78E-4C99-BBD4-F1D500F09D19}"/>
                </a:ext>
              </a:extLst>
            </p:cNvPr>
            <p:cNvSpPr/>
            <p:nvPr/>
          </p:nvSpPr>
          <p:spPr>
            <a:xfrm>
              <a:off x="9058430" y="3133170"/>
              <a:ext cx="215062" cy="264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54EAB787-F8BA-473C-A767-B55B221D2ECA}"/>
                </a:ext>
              </a:extLst>
            </p:cNvPr>
            <p:cNvSpPr/>
            <p:nvPr/>
          </p:nvSpPr>
          <p:spPr>
            <a:xfrm rot="8060203">
              <a:off x="9652712" y="4236820"/>
              <a:ext cx="215062" cy="264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8DE4DF8D-E4B0-43DF-9AA8-D6193CF1269B}"/>
                </a:ext>
              </a:extLst>
            </p:cNvPr>
            <p:cNvSpPr/>
            <p:nvPr/>
          </p:nvSpPr>
          <p:spPr>
            <a:xfrm rot="13539797" flipH="1">
              <a:off x="8435087" y="4236820"/>
              <a:ext cx="215062" cy="2642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4C6789E-3465-4244-A46A-9ABD04636645}"/>
              </a:ext>
            </a:extLst>
          </p:cNvPr>
          <p:cNvSpPr txBox="1"/>
          <p:nvPr/>
        </p:nvSpPr>
        <p:spPr>
          <a:xfrm>
            <a:off x="-2583" y="2504232"/>
            <a:ext cx="4459857" cy="743518"/>
          </a:xfrm>
          <a:prstGeom prst="rect">
            <a:avLst/>
          </a:prstGeom>
          <a:solidFill>
            <a:schemeClr val="tx2"/>
          </a:solidFill>
        </p:spPr>
        <p:txBody>
          <a:bodyPr wrap="square" rtlCol="0" anchor="ctr">
            <a:spAutoFit/>
          </a:bodyPr>
          <a:lstStyle/>
          <a:p>
            <a:r>
              <a:rPr lang="en-US" sz="2400">
                <a:solidFill>
                  <a:schemeClr val="bg1"/>
                </a:solidFill>
              </a:rPr>
              <a:t>Expanding capabilities</a:t>
            </a:r>
          </a:p>
        </p:txBody>
      </p:sp>
      <p:sp>
        <p:nvSpPr>
          <p:cNvPr id="20" name="TextBox 19">
            <a:extLst>
              <a:ext uri="{FF2B5EF4-FFF2-40B4-BE49-F238E27FC236}">
                <a16:creationId xmlns:a16="http://schemas.microsoft.com/office/drawing/2014/main" id="{111B0F9D-1D7F-4642-9ADF-48CC282B9017}"/>
              </a:ext>
            </a:extLst>
          </p:cNvPr>
          <p:cNvSpPr txBox="1"/>
          <p:nvPr/>
        </p:nvSpPr>
        <p:spPr>
          <a:xfrm>
            <a:off x="-2582" y="4693350"/>
            <a:ext cx="4459857" cy="743518"/>
          </a:xfrm>
          <a:prstGeom prst="rect">
            <a:avLst/>
          </a:prstGeom>
          <a:solidFill>
            <a:schemeClr val="tx2"/>
          </a:solidFill>
        </p:spPr>
        <p:txBody>
          <a:bodyPr wrap="square" rtlCol="0" anchor="ctr">
            <a:spAutoFit/>
          </a:bodyPr>
          <a:lstStyle/>
          <a:p>
            <a:r>
              <a:rPr lang="en-US" sz="2400">
                <a:solidFill>
                  <a:schemeClr val="bg1"/>
                </a:solidFill>
              </a:rPr>
              <a:t>Kofax integrated platform</a:t>
            </a:r>
          </a:p>
        </p:txBody>
      </p:sp>
      <p:sp>
        <p:nvSpPr>
          <p:cNvPr id="21" name="TextBox 20">
            <a:extLst>
              <a:ext uri="{FF2B5EF4-FFF2-40B4-BE49-F238E27FC236}">
                <a16:creationId xmlns:a16="http://schemas.microsoft.com/office/drawing/2014/main" id="{C473555E-9F25-4194-9A0B-1034792A0F13}"/>
              </a:ext>
            </a:extLst>
          </p:cNvPr>
          <p:cNvSpPr txBox="1"/>
          <p:nvPr/>
        </p:nvSpPr>
        <p:spPr>
          <a:xfrm>
            <a:off x="-2581" y="3598791"/>
            <a:ext cx="4459857" cy="743518"/>
          </a:xfrm>
          <a:prstGeom prst="rect">
            <a:avLst/>
          </a:prstGeom>
          <a:solidFill>
            <a:schemeClr val="tx2"/>
          </a:solidFill>
        </p:spPr>
        <p:txBody>
          <a:bodyPr wrap="square" rtlCol="0" anchor="ctr">
            <a:spAutoFit/>
          </a:bodyPr>
          <a:lstStyle/>
          <a:p>
            <a:r>
              <a:rPr lang="en-US" sz="2400">
                <a:solidFill>
                  <a:schemeClr val="bg1"/>
                </a:solidFill>
              </a:rPr>
              <a:t>Reliance on partnerships</a:t>
            </a:r>
          </a:p>
        </p:txBody>
      </p:sp>
    </p:spTree>
    <p:custDataLst>
      <p:tags r:id="rId1"/>
    </p:custDataLst>
    <p:extLst>
      <p:ext uri="{BB962C8B-B14F-4D97-AF65-F5344CB8AC3E}">
        <p14:creationId xmlns:p14="http://schemas.microsoft.com/office/powerpoint/2010/main" val="8973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F29D-3856-467F-9F1C-9A561405BC1F}"/>
              </a:ext>
            </a:extLst>
          </p:cNvPr>
          <p:cNvSpPr>
            <a:spLocks noGrp="1"/>
          </p:cNvSpPr>
          <p:nvPr>
            <p:ph type="title"/>
          </p:nvPr>
        </p:nvSpPr>
        <p:spPr/>
        <p:txBody>
          <a:bodyPr/>
          <a:lstStyle/>
          <a:p>
            <a:r>
              <a:rPr lang="en-GB" dirty="0"/>
              <a:t>Community of Practice - 7 June 2022</a:t>
            </a:r>
            <a:br>
              <a:rPr lang="en-GB" dirty="0"/>
            </a:br>
            <a:r>
              <a:rPr lang="en-GB" dirty="0"/>
              <a:t>Confidence Threshold Optimization Tool</a:t>
            </a:r>
            <a:endParaRPr lang="en-AU" dirty="0"/>
          </a:p>
        </p:txBody>
      </p:sp>
      <p:pic>
        <p:nvPicPr>
          <p:cNvPr id="8" name="Content Placeholder 7">
            <a:extLst>
              <a:ext uri="{FF2B5EF4-FFF2-40B4-BE49-F238E27FC236}">
                <a16:creationId xmlns:a16="http://schemas.microsoft.com/office/drawing/2014/main" id="{A51A3A0D-2E1C-4A40-BF8F-1162A6804A2C}"/>
              </a:ext>
            </a:extLst>
          </p:cNvPr>
          <p:cNvPicPr>
            <a:picLocks noGrp="1" noChangeAspect="1"/>
          </p:cNvPicPr>
          <p:nvPr>
            <p:ph idx="1"/>
          </p:nvPr>
        </p:nvPicPr>
        <p:blipFill>
          <a:blip r:embed="rId2"/>
          <a:stretch>
            <a:fillRect/>
          </a:stretch>
        </p:blipFill>
        <p:spPr>
          <a:xfrm>
            <a:off x="1012412" y="1403350"/>
            <a:ext cx="9746899" cy="4605564"/>
          </a:xfrm>
        </p:spPr>
      </p:pic>
      <p:sp>
        <p:nvSpPr>
          <p:cNvPr id="10" name="TextBox 9">
            <a:extLst>
              <a:ext uri="{FF2B5EF4-FFF2-40B4-BE49-F238E27FC236}">
                <a16:creationId xmlns:a16="http://schemas.microsoft.com/office/drawing/2014/main" id="{8D8FB3CD-CF2C-4EBA-842D-7AB8FC02F838}"/>
              </a:ext>
            </a:extLst>
          </p:cNvPr>
          <p:cNvSpPr txBox="1"/>
          <p:nvPr/>
        </p:nvSpPr>
        <p:spPr>
          <a:xfrm>
            <a:off x="9764711" y="4351415"/>
            <a:ext cx="1401360" cy="1323439"/>
          </a:xfrm>
          <a:prstGeom prst="rect">
            <a:avLst/>
          </a:prstGeom>
          <a:noFill/>
        </p:spPr>
        <p:txBody>
          <a:bodyPr wrap="square">
            <a:spAutoFit/>
          </a:bodyPr>
          <a:lstStyle/>
          <a:p>
            <a:pPr algn="ctr"/>
            <a:r>
              <a:rPr lang="en-AU" sz="8000" dirty="0">
                <a:solidFill>
                  <a:srgbClr val="FF0000"/>
                </a:solidFill>
                <a:effectLst/>
              </a:rPr>
              <a:t>☠</a:t>
            </a:r>
            <a:endParaRPr lang="en-AU" sz="8000" dirty="0">
              <a:solidFill>
                <a:srgbClr val="FF0000"/>
              </a:solidFill>
            </a:endParaRPr>
          </a:p>
        </p:txBody>
      </p:sp>
      <p:sp>
        <p:nvSpPr>
          <p:cNvPr id="11" name="TextBox 10">
            <a:extLst>
              <a:ext uri="{FF2B5EF4-FFF2-40B4-BE49-F238E27FC236}">
                <a16:creationId xmlns:a16="http://schemas.microsoft.com/office/drawing/2014/main" id="{18F8314C-5BBE-4A9F-8EA0-A206091488CF}"/>
              </a:ext>
            </a:extLst>
          </p:cNvPr>
          <p:cNvSpPr txBox="1"/>
          <p:nvPr/>
        </p:nvSpPr>
        <p:spPr>
          <a:xfrm>
            <a:off x="3993026" y="3532785"/>
            <a:ext cx="2187018" cy="1107996"/>
          </a:xfrm>
          <a:prstGeom prst="rect">
            <a:avLst/>
          </a:prstGeom>
          <a:noFill/>
        </p:spPr>
        <p:txBody>
          <a:bodyPr wrap="square" rtlCol="0">
            <a:spAutoFit/>
          </a:bodyPr>
          <a:lstStyle/>
          <a:p>
            <a:pPr algn="ctr"/>
            <a:r>
              <a:rPr lang="en-AU" sz="6600" b="1" dirty="0">
                <a:solidFill>
                  <a:schemeClr val="accent1"/>
                </a:solidFill>
              </a:rPr>
              <a:t>✓</a:t>
            </a:r>
          </a:p>
        </p:txBody>
      </p:sp>
      <p:pic>
        <p:nvPicPr>
          <p:cNvPr id="14" name="Picture 13" descr="A picture containing indoor, black, dark, light&#10;&#10;Description automatically generated">
            <a:extLst>
              <a:ext uri="{FF2B5EF4-FFF2-40B4-BE49-F238E27FC236}">
                <a16:creationId xmlns:a16="http://schemas.microsoft.com/office/drawing/2014/main" id="{19DE5125-93AD-4AA4-B537-4BE595982C1F}"/>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7708745" y="1825739"/>
            <a:ext cx="1093041" cy="1093041"/>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0143B640-7563-442B-BC23-F879EB5F1D9E}"/>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0835480" y="4547255"/>
            <a:ext cx="829470" cy="829470"/>
          </a:xfrm>
          <a:prstGeom prst="rect">
            <a:avLst/>
          </a:prstGeom>
        </p:spPr>
      </p:pic>
      <p:pic>
        <p:nvPicPr>
          <p:cNvPr id="16" name="Picture 15" descr="A picture containing indoor, black, dark, light&#10;&#10;Description automatically generated">
            <a:extLst>
              <a:ext uri="{FF2B5EF4-FFF2-40B4-BE49-F238E27FC236}">
                <a16:creationId xmlns:a16="http://schemas.microsoft.com/office/drawing/2014/main" id="{5824259E-9C53-486B-94F9-DD4D81F33D05}"/>
              </a:ext>
            </a:extLst>
          </p:cNvPr>
          <p:cNvPicPr>
            <a:picLocks noChangeAspect="1"/>
          </p:cNvPicPr>
          <p:nvPr/>
        </p:nvPicPr>
        <p:blipFill>
          <a:blip r:embed="rId3"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9738676" y="2212967"/>
            <a:ext cx="705813" cy="705813"/>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E0ABFDF3-5E31-4337-A13A-86E4948C4248}"/>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688255" y="3672048"/>
            <a:ext cx="829470" cy="829470"/>
          </a:xfrm>
          <a:prstGeom prst="rect">
            <a:avLst/>
          </a:prstGeom>
        </p:spPr>
      </p:pic>
      <p:pic>
        <p:nvPicPr>
          <p:cNvPr id="18" name="Picture 17">
            <a:extLst>
              <a:ext uri="{FF2B5EF4-FFF2-40B4-BE49-F238E27FC236}">
                <a16:creationId xmlns:a16="http://schemas.microsoft.com/office/drawing/2014/main" id="{A4022C63-81CD-42A5-813E-7D032E7C4E56}"/>
              </a:ext>
            </a:extLst>
          </p:cNvPr>
          <p:cNvPicPr>
            <a:picLocks noChangeAspect="1"/>
          </p:cNvPicPr>
          <p:nvPr/>
        </p:nvPicPr>
        <p:blipFill rotWithShape="1">
          <a:blip r:embed="rId5" cstate="screen">
            <a:duotone>
              <a:prstClr val="black"/>
              <a:schemeClr val="accent2">
                <a:tint val="45000"/>
                <a:satMod val="400000"/>
              </a:schemeClr>
            </a:duotone>
            <a:extLst>
              <a:ext uri="{28A0092B-C50C-407E-A947-70E740481C1C}">
                <a14:useLocalDpi xmlns:a14="http://schemas.microsoft.com/office/drawing/2010/main"/>
              </a:ext>
            </a:extLst>
          </a:blip>
          <a:srcRect/>
          <a:stretch/>
        </p:blipFill>
        <p:spPr>
          <a:xfrm>
            <a:off x="8737606" y="2556763"/>
            <a:ext cx="562917" cy="362017"/>
          </a:xfrm>
          <a:prstGeom prst="rect">
            <a:avLst/>
          </a:prstGeom>
        </p:spPr>
      </p:pic>
      <p:pic>
        <p:nvPicPr>
          <p:cNvPr id="19" name="Picture 18" descr="A picture containing text, keyboard, electronics, computer&#10;&#10;Description automatically generated">
            <a:extLst>
              <a:ext uri="{FF2B5EF4-FFF2-40B4-BE49-F238E27FC236}">
                <a16:creationId xmlns:a16="http://schemas.microsoft.com/office/drawing/2014/main" id="{1C985464-0B25-4964-81AC-20000ED97D8B}"/>
              </a:ext>
            </a:extLst>
          </p:cNvPr>
          <p:cNvPicPr>
            <a:picLocks noChangeAspect="1"/>
          </p:cNvPicPr>
          <p:nvPr/>
        </p:nvPicPr>
        <p:blipFill>
          <a:blip r:embed="rId6" cstate="screen">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9738676" y="1646722"/>
            <a:ext cx="984521" cy="492261"/>
          </a:xfrm>
          <a:prstGeom prst="rect">
            <a:avLst/>
          </a:prstGeom>
        </p:spPr>
      </p:pic>
      <p:sp>
        <p:nvSpPr>
          <p:cNvPr id="20" name="TextBox 19">
            <a:extLst>
              <a:ext uri="{FF2B5EF4-FFF2-40B4-BE49-F238E27FC236}">
                <a16:creationId xmlns:a16="http://schemas.microsoft.com/office/drawing/2014/main" id="{D42DC2AE-3E62-4284-928C-B0FB7E832F4B}"/>
              </a:ext>
            </a:extLst>
          </p:cNvPr>
          <p:cNvSpPr txBox="1"/>
          <p:nvPr/>
        </p:nvSpPr>
        <p:spPr>
          <a:xfrm>
            <a:off x="4517725" y="6078021"/>
            <a:ext cx="6096000" cy="369332"/>
          </a:xfrm>
          <a:prstGeom prst="rect">
            <a:avLst/>
          </a:prstGeom>
          <a:noFill/>
        </p:spPr>
        <p:txBody>
          <a:bodyPr wrap="square">
            <a:spAutoFit/>
          </a:bodyPr>
          <a:lstStyle/>
          <a:p>
            <a:r>
              <a:rPr lang="en-AU" dirty="0">
                <a:hlinkClick r:id="rId7"/>
              </a:rPr>
              <a:t>https://cvent.me/Y7gqWA</a:t>
            </a:r>
            <a:r>
              <a:rPr lang="en-AU" dirty="0"/>
              <a:t> </a:t>
            </a:r>
          </a:p>
        </p:txBody>
      </p:sp>
      <p:pic>
        <p:nvPicPr>
          <p:cNvPr id="5" name="Picture 4">
            <a:extLst>
              <a:ext uri="{FF2B5EF4-FFF2-40B4-BE49-F238E27FC236}">
                <a16:creationId xmlns:a16="http://schemas.microsoft.com/office/drawing/2014/main" id="{68E3E4D1-BB1E-458C-B105-D641BAD38E7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251575" y="3429000"/>
            <a:ext cx="1844830" cy="1844830"/>
          </a:xfrm>
          <a:prstGeom prst="rect">
            <a:avLst/>
          </a:prstGeom>
        </p:spPr>
      </p:pic>
    </p:spTree>
    <p:extLst>
      <p:ext uri="{BB962C8B-B14F-4D97-AF65-F5344CB8AC3E}">
        <p14:creationId xmlns:p14="http://schemas.microsoft.com/office/powerpoint/2010/main" val="73643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7077-FB85-4B65-8E26-B94DACE4D45B}"/>
              </a:ext>
            </a:extLst>
          </p:cNvPr>
          <p:cNvSpPr>
            <a:spLocks noGrp="1"/>
          </p:cNvSpPr>
          <p:nvPr>
            <p:ph type="title"/>
          </p:nvPr>
        </p:nvSpPr>
        <p:spPr/>
        <p:txBody>
          <a:bodyPr/>
          <a:lstStyle/>
          <a:p>
            <a:r>
              <a:rPr lang="en-GB" dirty="0"/>
              <a:t>Another approach to the accuracy problem </a:t>
            </a:r>
            <a:endParaRPr lang="en-AU" dirty="0"/>
          </a:p>
        </p:txBody>
      </p:sp>
      <p:pic>
        <p:nvPicPr>
          <p:cNvPr id="1026" name="Picture 2" descr="Vorschau Ihres QR Code">
            <a:extLst>
              <a:ext uri="{FF2B5EF4-FFF2-40B4-BE49-F238E27FC236}">
                <a16:creationId xmlns:a16="http://schemas.microsoft.com/office/drawing/2014/main" id="{B2694F6F-AD1A-4821-89D7-4F29445A2D49}"/>
              </a:ext>
            </a:extLst>
          </p:cNvPr>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8297126" y="1681552"/>
            <a:ext cx="3149392" cy="3149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C3D1B7-930E-41BF-9471-DCACFC44CE44}"/>
              </a:ext>
            </a:extLst>
          </p:cNvPr>
          <p:cNvSpPr txBox="1"/>
          <p:nvPr/>
        </p:nvSpPr>
        <p:spPr>
          <a:xfrm>
            <a:off x="7674049" y="5253887"/>
            <a:ext cx="6097772" cy="369332"/>
          </a:xfrm>
          <a:prstGeom prst="rect">
            <a:avLst/>
          </a:prstGeom>
          <a:noFill/>
        </p:spPr>
        <p:txBody>
          <a:bodyPr wrap="square">
            <a:spAutoFit/>
          </a:bodyPr>
          <a:lstStyle/>
          <a:p>
            <a:r>
              <a:rPr lang="en-AU" dirty="0">
                <a:hlinkClick r:id="rId3"/>
              </a:rPr>
              <a:t>https://youtu.be/tW-XVA0Mr1Q?t=813</a:t>
            </a:r>
            <a:r>
              <a:rPr lang="en-AU" dirty="0"/>
              <a:t> </a:t>
            </a:r>
          </a:p>
        </p:txBody>
      </p:sp>
      <p:pic>
        <p:nvPicPr>
          <p:cNvPr id="7" name="Picture 6">
            <a:extLst>
              <a:ext uri="{FF2B5EF4-FFF2-40B4-BE49-F238E27FC236}">
                <a16:creationId xmlns:a16="http://schemas.microsoft.com/office/drawing/2014/main" id="{B3122168-EE00-4CB8-9869-FD6DB8226CB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567" y="2121922"/>
            <a:ext cx="6548616" cy="3501297"/>
          </a:xfrm>
          <a:prstGeom prst="rect">
            <a:avLst/>
          </a:prstGeom>
        </p:spPr>
      </p:pic>
    </p:spTree>
    <p:extLst>
      <p:ext uri="{BB962C8B-B14F-4D97-AF65-F5344CB8AC3E}">
        <p14:creationId xmlns:p14="http://schemas.microsoft.com/office/powerpoint/2010/main" val="1786298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EE99-614A-461C-A96D-C8C16537CA38}"/>
              </a:ext>
            </a:extLst>
          </p:cNvPr>
          <p:cNvSpPr>
            <a:spLocks noGrp="1"/>
          </p:cNvSpPr>
          <p:nvPr>
            <p:ph type="title"/>
          </p:nvPr>
        </p:nvSpPr>
        <p:spPr/>
        <p:txBody>
          <a:bodyPr/>
          <a:lstStyle/>
          <a:p>
            <a:r>
              <a:rPr lang="en-GB" dirty="0"/>
              <a:t>Observations for </a:t>
            </a:r>
            <a:r>
              <a:rPr lang="en-GB" dirty="0" err="1"/>
              <a:t>Parascript</a:t>
            </a:r>
            <a:r>
              <a:rPr lang="en-GB" dirty="0"/>
              <a:t> </a:t>
            </a:r>
            <a:r>
              <a:rPr lang="en-GB" dirty="0" err="1"/>
              <a:t>FormXtra</a:t>
            </a:r>
            <a:r>
              <a:rPr lang="en-GB" dirty="0"/>
              <a:t> on handwritten Names</a:t>
            </a:r>
            <a:endParaRPr lang="en-AU" dirty="0"/>
          </a:p>
        </p:txBody>
      </p:sp>
      <p:sp>
        <p:nvSpPr>
          <p:cNvPr id="4" name="Content Placeholder 3">
            <a:extLst>
              <a:ext uri="{FF2B5EF4-FFF2-40B4-BE49-F238E27FC236}">
                <a16:creationId xmlns:a16="http://schemas.microsoft.com/office/drawing/2014/main" id="{861B5F7E-31F3-40D6-AA0D-5C8844BF448C}"/>
              </a:ext>
            </a:extLst>
          </p:cNvPr>
          <p:cNvSpPr>
            <a:spLocks noGrp="1"/>
          </p:cNvSpPr>
          <p:nvPr>
            <p:ph idx="1"/>
          </p:nvPr>
        </p:nvSpPr>
        <p:spPr/>
        <p:txBody>
          <a:bodyPr/>
          <a:lstStyle/>
          <a:p>
            <a:r>
              <a:rPr lang="en-GB" b="1" dirty="0"/>
              <a:t>Alphabetic</a:t>
            </a:r>
            <a:r>
              <a:rPr lang="en-GB" dirty="0"/>
              <a:t> Profile is better than </a:t>
            </a:r>
            <a:r>
              <a:rPr lang="en-GB" b="1" dirty="0"/>
              <a:t>Alphanumeric</a:t>
            </a:r>
            <a:endParaRPr lang="en-GB" dirty="0"/>
          </a:p>
          <a:p>
            <a:r>
              <a:rPr lang="en-GB" b="1" dirty="0" err="1"/>
              <a:t>LastName</a:t>
            </a:r>
            <a:r>
              <a:rPr lang="en-GB" dirty="0"/>
              <a:t> is better than </a:t>
            </a:r>
            <a:r>
              <a:rPr lang="en-GB" b="1" dirty="0"/>
              <a:t>FirstName.</a:t>
            </a:r>
            <a:endParaRPr lang="en-GB" dirty="0"/>
          </a:p>
          <a:p>
            <a:r>
              <a:rPr lang="en-GB" b="1" dirty="0"/>
              <a:t>Name</a:t>
            </a:r>
            <a:r>
              <a:rPr lang="en-GB" dirty="0"/>
              <a:t> profiles are much slower than </a:t>
            </a:r>
            <a:r>
              <a:rPr lang="en-GB" b="1" dirty="0"/>
              <a:t>Alphabetic.</a:t>
            </a:r>
          </a:p>
          <a:p>
            <a:r>
              <a:rPr lang="en-GB" dirty="0"/>
              <a:t>Use dictionaries with alphabetic profile. </a:t>
            </a:r>
            <a:r>
              <a:rPr lang="en-GB" dirty="0" err="1"/>
              <a:t>Name+dictionary</a:t>
            </a:r>
            <a:r>
              <a:rPr lang="en-GB" dirty="0"/>
              <a:t> is not more accurate.</a:t>
            </a:r>
          </a:p>
          <a:p>
            <a:r>
              <a:rPr lang="en-GB" dirty="0"/>
              <a:t>Dictionaries </a:t>
            </a:r>
            <a:r>
              <a:rPr lang="en-GB" b="1" dirty="0"/>
              <a:t>double</a:t>
            </a:r>
            <a:r>
              <a:rPr lang="en-GB" dirty="0"/>
              <a:t> productivity, but not accuracy.</a:t>
            </a:r>
          </a:p>
          <a:p>
            <a:r>
              <a:rPr lang="en-GB" dirty="0"/>
              <a:t>Dictionary size doesn’t really matter if the dictionary contains “Top X” values.</a:t>
            </a:r>
          </a:p>
          <a:p>
            <a:endParaRPr lang="en-GB" dirty="0"/>
          </a:p>
          <a:p>
            <a:endParaRPr lang="en-AU" dirty="0"/>
          </a:p>
        </p:txBody>
      </p:sp>
      <p:pic>
        <p:nvPicPr>
          <p:cNvPr id="5" name="Picture 4">
            <a:extLst>
              <a:ext uri="{FF2B5EF4-FFF2-40B4-BE49-F238E27FC236}">
                <a16:creationId xmlns:a16="http://schemas.microsoft.com/office/drawing/2014/main" id="{F6C14763-FDFF-4BF3-BEE1-B5B389C187FE}"/>
              </a:ext>
            </a:extLst>
          </p:cNvPr>
          <p:cNvPicPr>
            <a:picLocks noChangeAspect="1"/>
          </p:cNvPicPr>
          <p:nvPr/>
        </p:nvPicPr>
        <p:blipFill>
          <a:blip r:embed="rId2"/>
          <a:stretch>
            <a:fillRect/>
          </a:stretch>
        </p:blipFill>
        <p:spPr>
          <a:xfrm>
            <a:off x="9235279" y="1403350"/>
            <a:ext cx="1826452" cy="162351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3E571F9-43A0-40E9-82A6-B41AC07C55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6890"/>
          <a:stretch/>
        </p:blipFill>
        <p:spPr>
          <a:xfrm>
            <a:off x="7851317" y="5197261"/>
            <a:ext cx="3502483" cy="801581"/>
          </a:xfrm>
          <a:prstGeom prst="rect">
            <a:avLst/>
          </a:prstGeom>
        </p:spPr>
      </p:pic>
      <p:pic>
        <p:nvPicPr>
          <p:cNvPr id="9" name="Picture 8">
            <a:extLst>
              <a:ext uri="{FF2B5EF4-FFF2-40B4-BE49-F238E27FC236}">
                <a16:creationId xmlns:a16="http://schemas.microsoft.com/office/drawing/2014/main" id="{00DAC667-772E-4E34-A0C8-7AA0811E7CD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4583"/>
          <a:stretch/>
        </p:blipFill>
        <p:spPr>
          <a:xfrm>
            <a:off x="3549130" y="5613800"/>
            <a:ext cx="1255711" cy="924393"/>
          </a:xfrm>
          <a:prstGeom prst="rect">
            <a:avLst/>
          </a:prstGeom>
        </p:spPr>
      </p:pic>
      <p:pic>
        <p:nvPicPr>
          <p:cNvPr id="10" name="Picture 9">
            <a:extLst>
              <a:ext uri="{FF2B5EF4-FFF2-40B4-BE49-F238E27FC236}">
                <a16:creationId xmlns:a16="http://schemas.microsoft.com/office/drawing/2014/main" id="{2108736E-09CB-44D7-BA54-CF558463721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3931"/>
          <a:stretch/>
        </p:blipFill>
        <p:spPr>
          <a:xfrm>
            <a:off x="701849" y="4756839"/>
            <a:ext cx="1446263" cy="748378"/>
          </a:xfrm>
          <a:prstGeom prst="rect">
            <a:avLst/>
          </a:prstGeom>
        </p:spPr>
      </p:pic>
      <p:pic>
        <p:nvPicPr>
          <p:cNvPr id="11" name="Picture 10">
            <a:extLst>
              <a:ext uri="{FF2B5EF4-FFF2-40B4-BE49-F238E27FC236}">
                <a16:creationId xmlns:a16="http://schemas.microsoft.com/office/drawing/2014/main" id="{427B60B3-D2B6-4DAA-BC9B-5CC396EDF62E}"/>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70141" y="5420597"/>
            <a:ext cx="1088572" cy="757470"/>
          </a:xfrm>
          <a:prstGeom prst="rect">
            <a:avLst/>
          </a:prstGeom>
        </p:spPr>
      </p:pic>
      <p:pic>
        <p:nvPicPr>
          <p:cNvPr id="12" name="Picture 11">
            <a:extLst>
              <a:ext uri="{FF2B5EF4-FFF2-40B4-BE49-F238E27FC236}">
                <a16:creationId xmlns:a16="http://schemas.microsoft.com/office/drawing/2014/main" id="{D0B6D002-A1C1-44CE-84AB-53C5D08C5079}"/>
              </a:ext>
            </a:extLst>
          </p:cNvPr>
          <p:cNvPicPr>
            <a:picLocks noChangeAspect="1"/>
          </p:cNvPicPr>
          <p:nvPr/>
        </p:nvPicPr>
        <p:blipFill>
          <a:blip r:embed="rId7"/>
          <a:stretch>
            <a:fillRect/>
          </a:stretch>
        </p:blipFill>
        <p:spPr>
          <a:xfrm>
            <a:off x="5095258" y="5682280"/>
            <a:ext cx="2434009" cy="633124"/>
          </a:xfrm>
          <a:prstGeom prst="rect">
            <a:avLst/>
          </a:prstGeom>
        </p:spPr>
      </p:pic>
      <p:pic>
        <p:nvPicPr>
          <p:cNvPr id="13" name="Picture 12">
            <a:extLst>
              <a:ext uri="{FF2B5EF4-FFF2-40B4-BE49-F238E27FC236}">
                <a16:creationId xmlns:a16="http://schemas.microsoft.com/office/drawing/2014/main" id="{C1DD7AAE-C89C-4D25-B29F-C28DEB3A405B}"/>
              </a:ext>
            </a:extLst>
          </p:cNvPr>
          <p:cNvPicPr>
            <a:picLocks noChangeAspect="1"/>
          </p:cNvPicPr>
          <p:nvPr/>
        </p:nvPicPr>
        <p:blipFill>
          <a:blip r:embed="rId8"/>
          <a:stretch>
            <a:fillRect/>
          </a:stretch>
        </p:blipFill>
        <p:spPr>
          <a:xfrm>
            <a:off x="2456352" y="4763106"/>
            <a:ext cx="2329399" cy="575656"/>
          </a:xfrm>
          <a:prstGeom prst="rect">
            <a:avLst/>
          </a:prstGeom>
        </p:spPr>
      </p:pic>
      <p:pic>
        <p:nvPicPr>
          <p:cNvPr id="14" name="Picture 13">
            <a:extLst>
              <a:ext uri="{FF2B5EF4-FFF2-40B4-BE49-F238E27FC236}">
                <a16:creationId xmlns:a16="http://schemas.microsoft.com/office/drawing/2014/main" id="{C5918830-A35A-40F3-B912-48B62FB39DAE}"/>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239657" y="4756839"/>
            <a:ext cx="1712686" cy="575656"/>
          </a:xfrm>
          <a:prstGeom prst="rect">
            <a:avLst/>
          </a:prstGeom>
        </p:spPr>
      </p:pic>
    </p:spTree>
    <p:extLst>
      <p:ext uri="{BB962C8B-B14F-4D97-AF65-F5344CB8AC3E}">
        <p14:creationId xmlns:p14="http://schemas.microsoft.com/office/powerpoint/2010/main" val="111824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9041E-CDE4-4F2A-9B10-1CEECDF72266}"/>
              </a:ext>
            </a:extLst>
          </p:cNvPr>
          <p:cNvSpPr>
            <a:spLocks noGrp="1"/>
          </p:cNvSpPr>
          <p:nvPr>
            <p:ph idx="1"/>
          </p:nvPr>
        </p:nvSpPr>
        <p:spPr>
          <a:xfrm>
            <a:off x="545306" y="1125833"/>
            <a:ext cx="11101388" cy="4822825"/>
          </a:xfrm>
        </p:spPr>
        <p:txBody>
          <a:bodyPr/>
          <a:lstStyle/>
          <a:p>
            <a:pPr marL="44450" indent="0" algn="ctr">
              <a:buNone/>
            </a:pPr>
            <a:r>
              <a:rPr lang="en-GB" sz="28700" dirty="0">
                <a:solidFill>
                  <a:schemeClr val="tx2"/>
                </a:solidFill>
              </a:rPr>
              <a:t>Q&amp;A</a:t>
            </a:r>
            <a:endParaRPr lang="en-AU" sz="28700" dirty="0">
              <a:solidFill>
                <a:schemeClr val="tx2"/>
              </a:solidFill>
            </a:endParaRPr>
          </a:p>
        </p:txBody>
      </p:sp>
    </p:spTree>
    <p:extLst>
      <p:ext uri="{BB962C8B-B14F-4D97-AF65-F5344CB8AC3E}">
        <p14:creationId xmlns:p14="http://schemas.microsoft.com/office/powerpoint/2010/main" val="4215389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7C1E-608E-45B0-B25A-6B9EE43116E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76C851E-89E8-49B4-A8B6-BD21DAB859CC}"/>
              </a:ext>
            </a:extLst>
          </p:cNvPr>
          <p:cNvSpPr>
            <a:spLocks noGrp="1"/>
          </p:cNvSpPr>
          <p:nvPr>
            <p:ph idx="1"/>
          </p:nvPr>
        </p:nvSpPr>
        <p:spPr/>
        <p:txBody>
          <a:bodyPr/>
          <a:lstStyle/>
          <a:p>
            <a:pPr marL="44450" indent="0" algn="ctr">
              <a:buNone/>
            </a:pPr>
            <a:r>
              <a:rPr lang="en-GB" sz="9600" dirty="0">
                <a:solidFill>
                  <a:schemeClr val="tx2"/>
                </a:solidFill>
              </a:rPr>
              <a:t>Thankyou!</a:t>
            </a:r>
            <a:endParaRPr lang="en-AU" sz="9600" dirty="0">
              <a:solidFill>
                <a:schemeClr val="tx2"/>
              </a:solidFill>
            </a:endParaRPr>
          </a:p>
          <a:p>
            <a:endParaRPr lang="en-AU" dirty="0"/>
          </a:p>
          <a:p>
            <a:pPr marL="44450" indent="0">
              <a:buNone/>
            </a:pPr>
            <a:r>
              <a:rPr lang="en-AU" dirty="0"/>
              <a:t>Check </a:t>
            </a:r>
            <a:r>
              <a:rPr lang="en-AU" dirty="0" err="1"/>
              <a:t>cvent</a:t>
            </a:r>
            <a:r>
              <a:rPr lang="en-AU" dirty="0"/>
              <a:t> for upcoming webinars, Communities of Practice,</a:t>
            </a:r>
            <a:br>
              <a:rPr lang="en-AU" dirty="0"/>
            </a:br>
            <a:r>
              <a:rPr lang="en-AU" dirty="0"/>
              <a:t> video playback, and downloads.</a:t>
            </a:r>
          </a:p>
        </p:txBody>
      </p:sp>
      <p:sp>
        <p:nvSpPr>
          <p:cNvPr id="4" name="TextBox 3">
            <a:extLst>
              <a:ext uri="{FF2B5EF4-FFF2-40B4-BE49-F238E27FC236}">
                <a16:creationId xmlns:a16="http://schemas.microsoft.com/office/drawing/2014/main" id="{2DD73BE9-7AAA-4F64-A8C7-D3CBEB12E9AF}"/>
              </a:ext>
            </a:extLst>
          </p:cNvPr>
          <p:cNvSpPr txBox="1"/>
          <p:nvPr/>
        </p:nvSpPr>
        <p:spPr>
          <a:xfrm>
            <a:off x="537029" y="5000930"/>
            <a:ext cx="7111999" cy="769441"/>
          </a:xfrm>
          <a:prstGeom prst="rect">
            <a:avLst/>
          </a:prstGeom>
          <a:noFill/>
        </p:spPr>
        <p:txBody>
          <a:bodyPr wrap="square">
            <a:spAutoFit/>
          </a:bodyPr>
          <a:lstStyle/>
          <a:p>
            <a:pPr algn="ctr"/>
            <a:r>
              <a:rPr lang="en-AU" sz="4400" dirty="0">
                <a:hlinkClick r:id="rId2"/>
              </a:rPr>
              <a:t>https://cvent.me/Y7gqWA</a:t>
            </a:r>
            <a:r>
              <a:rPr lang="en-AU" sz="4400" dirty="0"/>
              <a:t> </a:t>
            </a:r>
          </a:p>
        </p:txBody>
      </p:sp>
      <p:pic>
        <p:nvPicPr>
          <p:cNvPr id="5" name="Picture 4">
            <a:extLst>
              <a:ext uri="{FF2B5EF4-FFF2-40B4-BE49-F238E27FC236}">
                <a16:creationId xmlns:a16="http://schemas.microsoft.com/office/drawing/2014/main" id="{A8FD246F-60F6-4BEE-A2F5-16789F7DE1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143" y="3400914"/>
            <a:ext cx="2757714" cy="2757714"/>
          </a:xfrm>
          <a:prstGeom prst="rect">
            <a:avLst/>
          </a:prstGeom>
        </p:spPr>
      </p:pic>
    </p:spTree>
    <p:extLst>
      <p:ext uri="{BB962C8B-B14F-4D97-AF65-F5344CB8AC3E}">
        <p14:creationId xmlns:p14="http://schemas.microsoft.com/office/powerpoint/2010/main" val="380824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1FFA-FA58-4AA1-8EDA-7129079883C2}"/>
              </a:ext>
            </a:extLst>
          </p:cNvPr>
          <p:cNvSpPr>
            <a:spLocks noGrp="1"/>
          </p:cNvSpPr>
          <p:nvPr>
            <p:ph type="title"/>
          </p:nvPr>
        </p:nvSpPr>
        <p:spPr>
          <a:xfrm>
            <a:off x="838200" y="594796"/>
            <a:ext cx="10826152" cy="467772"/>
          </a:xfrm>
        </p:spPr>
        <p:txBody>
          <a:bodyPr/>
          <a:lstStyle/>
          <a:p>
            <a:r>
              <a:rPr lang="en-GB" altLang="en-US"/>
              <a:t>Where We Currently Play</a:t>
            </a:r>
            <a:endParaRPr lang="en-GB"/>
          </a:p>
        </p:txBody>
      </p:sp>
      <p:sp>
        <p:nvSpPr>
          <p:cNvPr id="7" name="TextBox 6">
            <a:extLst>
              <a:ext uri="{FF2B5EF4-FFF2-40B4-BE49-F238E27FC236}">
                <a16:creationId xmlns:a16="http://schemas.microsoft.com/office/drawing/2014/main" id="{672F44E2-6EB6-42F6-B3C7-FE42C29A406C}"/>
              </a:ext>
            </a:extLst>
          </p:cNvPr>
          <p:cNvSpPr txBox="1"/>
          <p:nvPr/>
        </p:nvSpPr>
        <p:spPr>
          <a:xfrm>
            <a:off x="7204602" y="1366129"/>
            <a:ext cx="261642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53565A"/>
                </a:solidFill>
                <a:effectLst/>
                <a:uLnTx/>
                <a:uFillTx/>
                <a:latin typeface="Arial" panose="020B0604020202020204"/>
                <a:ea typeface="+mn-ea"/>
                <a:cs typeface="+mn-cs"/>
              </a:rPr>
              <a:t>Intelligent Automation</a:t>
            </a:r>
            <a:br>
              <a:rPr kumimoji="0" lang="en-US" b="0" i="0" u="none" strike="noStrike" kern="1200" cap="none" spc="0" normalizeH="0" baseline="0" noProof="0">
                <a:ln>
                  <a:noFill/>
                </a:ln>
                <a:solidFill>
                  <a:srgbClr val="53565A"/>
                </a:solidFill>
                <a:effectLst/>
                <a:uLnTx/>
                <a:uFillTx/>
                <a:latin typeface="Arial" panose="020B0604020202020204"/>
                <a:ea typeface="+mn-ea"/>
                <a:cs typeface="+mn-cs"/>
              </a:rPr>
            </a:br>
            <a:r>
              <a:rPr kumimoji="0" lang="en-US" b="1" i="0" u="none" strike="noStrike" kern="1200" cap="none" spc="0" normalizeH="0" baseline="0" noProof="0">
                <a:ln>
                  <a:noFill/>
                </a:ln>
                <a:solidFill>
                  <a:srgbClr val="FF0000"/>
                </a:solidFill>
                <a:effectLst/>
                <a:uLnTx/>
                <a:uFillTx/>
                <a:latin typeface="Arial" panose="020B0604020202020204"/>
                <a:ea typeface="+mn-ea"/>
                <a:cs typeface="+mn-cs"/>
                <a:sym typeface="Wingdings" panose="05000000000000000000" pitchFamily="2" charset="2"/>
              </a:rPr>
              <a:t> </a:t>
            </a:r>
            <a:r>
              <a:rPr kumimoji="0" lang="en-US" b="1" i="0" u="none" strike="noStrike" kern="1200" cap="none" spc="0" normalizeH="0" baseline="0" noProof="0">
                <a:ln>
                  <a:noFill/>
                </a:ln>
                <a:solidFill>
                  <a:srgbClr val="FF0000"/>
                </a:solidFill>
                <a:effectLst/>
                <a:uLnTx/>
                <a:uFillTx/>
                <a:latin typeface="Arial" panose="020B0604020202020204"/>
                <a:ea typeface="+mn-ea"/>
                <a:cs typeface="+mn-cs"/>
              </a:rPr>
              <a:t>Kofax focus market</a:t>
            </a:r>
          </a:p>
        </p:txBody>
      </p:sp>
      <p:sp>
        <p:nvSpPr>
          <p:cNvPr id="8" name="TextBox 7">
            <a:extLst>
              <a:ext uri="{FF2B5EF4-FFF2-40B4-BE49-F238E27FC236}">
                <a16:creationId xmlns:a16="http://schemas.microsoft.com/office/drawing/2014/main" id="{28AD38A3-8825-4861-8E09-6F6FA2C81E95}"/>
              </a:ext>
            </a:extLst>
          </p:cNvPr>
          <p:cNvSpPr txBox="1"/>
          <p:nvPr/>
        </p:nvSpPr>
        <p:spPr>
          <a:xfrm>
            <a:off x="9826105" y="4700916"/>
            <a:ext cx="18389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53565A"/>
                </a:solidFill>
                <a:effectLst/>
                <a:uLnTx/>
                <a:uFillTx/>
                <a:latin typeface="Arial" panose="020B0604020202020204"/>
                <a:ea typeface="+mn-ea"/>
                <a:cs typeface="+mn-cs"/>
              </a:rPr>
              <a:t>Other Software</a:t>
            </a:r>
          </a:p>
        </p:txBody>
      </p:sp>
      <p:sp>
        <p:nvSpPr>
          <p:cNvPr id="10" name="TextBox 9">
            <a:extLst>
              <a:ext uri="{FF2B5EF4-FFF2-40B4-BE49-F238E27FC236}">
                <a16:creationId xmlns:a16="http://schemas.microsoft.com/office/drawing/2014/main" id="{90F95BB2-9FB0-43A0-84E3-B03E6FC3CD9A}"/>
              </a:ext>
            </a:extLst>
          </p:cNvPr>
          <p:cNvSpPr txBox="1"/>
          <p:nvPr/>
        </p:nvSpPr>
        <p:spPr>
          <a:xfrm>
            <a:off x="8281623" y="3056696"/>
            <a:ext cx="31640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53565A"/>
                </a:solidFill>
                <a:effectLst/>
                <a:uLnTx/>
                <a:uFillTx/>
                <a:latin typeface="Arial" panose="020B0604020202020204"/>
                <a:ea typeface="+mn-ea"/>
                <a:cs typeface="+mn-cs"/>
              </a:rPr>
              <a:t>Process Agnostic Software</a:t>
            </a:r>
          </a:p>
        </p:txBody>
      </p:sp>
      <p:grpSp>
        <p:nvGrpSpPr>
          <p:cNvPr id="21" name="Group 20">
            <a:extLst>
              <a:ext uri="{FF2B5EF4-FFF2-40B4-BE49-F238E27FC236}">
                <a16:creationId xmlns:a16="http://schemas.microsoft.com/office/drawing/2014/main" id="{27A87BF5-36DA-45ED-9258-9FDC68CB0075}"/>
              </a:ext>
            </a:extLst>
          </p:cNvPr>
          <p:cNvGrpSpPr/>
          <p:nvPr/>
        </p:nvGrpSpPr>
        <p:grpSpPr>
          <a:xfrm>
            <a:off x="2046514" y="880528"/>
            <a:ext cx="8345594" cy="5449540"/>
            <a:chOff x="3276829" y="2013365"/>
            <a:chExt cx="5172324" cy="3288938"/>
          </a:xfrm>
        </p:grpSpPr>
        <p:sp>
          <p:nvSpPr>
            <p:cNvPr id="12" name="Trapezoid 11">
              <a:extLst>
                <a:ext uri="{FF2B5EF4-FFF2-40B4-BE49-F238E27FC236}">
                  <a16:creationId xmlns:a16="http://schemas.microsoft.com/office/drawing/2014/main" id="{6CC94FA6-6D4F-4FCA-853C-80C1DF46C401}"/>
                </a:ext>
              </a:extLst>
            </p:cNvPr>
            <p:cNvSpPr/>
            <p:nvPr/>
          </p:nvSpPr>
          <p:spPr>
            <a:xfrm>
              <a:off x="4365282" y="3014807"/>
              <a:ext cx="2995493" cy="919024"/>
            </a:xfrm>
            <a:prstGeom prst="trapezoid">
              <a:avLst>
                <a:gd name="adj" fmla="val 7713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 name="Trapezoid 12">
              <a:extLst>
                <a:ext uri="{FF2B5EF4-FFF2-40B4-BE49-F238E27FC236}">
                  <a16:creationId xmlns:a16="http://schemas.microsoft.com/office/drawing/2014/main" id="{A8759FE6-A527-41D5-93F5-54C801362B15}"/>
                </a:ext>
              </a:extLst>
            </p:cNvPr>
            <p:cNvSpPr/>
            <p:nvPr/>
          </p:nvSpPr>
          <p:spPr>
            <a:xfrm>
              <a:off x="3276829" y="3930122"/>
              <a:ext cx="5172324" cy="1372181"/>
            </a:xfrm>
            <a:prstGeom prst="trapezoid">
              <a:avLst>
                <a:gd name="adj" fmla="val 78182"/>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5" name="TextBox 14">
              <a:extLst>
                <a:ext uri="{FF2B5EF4-FFF2-40B4-BE49-F238E27FC236}">
                  <a16:creationId xmlns:a16="http://schemas.microsoft.com/office/drawing/2014/main" id="{EC806407-BC9B-402B-8752-72988C5C0C04}"/>
                </a:ext>
              </a:extLst>
            </p:cNvPr>
            <p:cNvSpPr txBox="1"/>
            <p:nvPr/>
          </p:nvSpPr>
          <p:spPr>
            <a:xfrm>
              <a:off x="4990101" y="3094858"/>
              <a:ext cx="1745781" cy="835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ln>
                    <a:noFill/>
                  </a:ln>
                  <a:solidFill>
                    <a:prstClr val="white"/>
                  </a:solidFill>
                  <a:uLnTx/>
                  <a:uFillTx/>
                  <a:latin typeface="Arial" panose="020B0604020202020204"/>
                  <a:ea typeface="+mn-ea"/>
                  <a:cs typeface="+mn-cs"/>
                </a:rPr>
                <a:t>General Purpose IT 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ln>
                    <a:noFill/>
                  </a:ln>
                  <a:solidFill>
                    <a:prstClr val="white"/>
                  </a:solidFill>
                  <a:uLnTx/>
                  <a:uFillTx/>
                  <a:latin typeface="Arial" panose="020B0604020202020204"/>
                  <a:ea typeface="+mn-ea"/>
                  <a:cs typeface="+mn-cs"/>
                </a:rPr>
                <a:t>Task/Process Mapping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ln>
                    <a:noFill/>
                  </a:ln>
                  <a:solidFill>
                    <a:prstClr val="white"/>
                  </a:solidFill>
                  <a:uLnTx/>
                  <a:uFillTx/>
                  <a:latin typeface="Arial" panose="020B0604020202020204"/>
                  <a:ea typeface="+mn-ea"/>
                  <a:cs typeface="+mn-cs"/>
                </a:rPr>
                <a:t>Rules Engines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a:solidFill>
                    <a:prstClr val="white"/>
                  </a:solidFill>
                  <a:latin typeface="Arial" panose="020B0604020202020204"/>
                </a:rPr>
                <a:t>Configurable Workflows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ln>
                    <a:noFill/>
                  </a:ln>
                  <a:solidFill>
                    <a:prstClr val="white"/>
                  </a:solidFill>
                  <a:uLnTx/>
                  <a:uFillTx/>
                  <a:latin typeface="Arial" panose="020B0604020202020204"/>
                  <a:ea typeface="+mn-ea"/>
                  <a:cs typeface="+mn-cs"/>
                </a:rPr>
                <a:t>Orchestration Across Systems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4" name="Group 13">
              <a:extLst>
                <a:ext uri="{FF2B5EF4-FFF2-40B4-BE49-F238E27FC236}">
                  <a16:creationId xmlns:a16="http://schemas.microsoft.com/office/drawing/2014/main" id="{50BC4B6D-57F6-45F0-8437-E62E6B0D1902}"/>
                </a:ext>
              </a:extLst>
            </p:cNvPr>
            <p:cNvGrpSpPr/>
            <p:nvPr/>
          </p:nvGrpSpPr>
          <p:grpSpPr>
            <a:xfrm>
              <a:off x="4931145" y="2013365"/>
              <a:ext cx="1863693" cy="999613"/>
              <a:chOff x="4931145" y="1822450"/>
              <a:chExt cx="1863693" cy="999613"/>
            </a:xfrm>
          </p:grpSpPr>
          <p:sp>
            <p:nvSpPr>
              <p:cNvPr id="11" name="Isosceles Triangle 10">
                <a:extLst>
                  <a:ext uri="{FF2B5EF4-FFF2-40B4-BE49-F238E27FC236}">
                    <a16:creationId xmlns:a16="http://schemas.microsoft.com/office/drawing/2014/main" id="{8FB0D1C5-FD2E-4F12-AF8C-462EA70DDAA4}"/>
                  </a:ext>
                </a:extLst>
              </p:cNvPr>
              <p:cNvSpPr/>
              <p:nvPr/>
            </p:nvSpPr>
            <p:spPr>
              <a:xfrm>
                <a:off x="5102910" y="1822450"/>
                <a:ext cx="1529232" cy="999613"/>
              </a:xfrm>
              <a:prstGeom prst="triangle">
                <a:avLst>
                  <a:gd name="adj" fmla="val 50748"/>
                </a:avLst>
              </a:prstGeom>
              <a:solidFill>
                <a:srgbClr val="FFC6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8C48F525-B5AF-4435-8F8B-531669BA8326}"/>
                  </a:ext>
                </a:extLst>
              </p:cNvPr>
              <p:cNvSpPr txBox="1"/>
              <p:nvPr/>
            </p:nvSpPr>
            <p:spPr>
              <a:xfrm>
                <a:off x="4931145" y="2038989"/>
                <a:ext cx="1863693" cy="7058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solidFill>
                      <a:srgbClr val="00558C"/>
                    </a:solidFill>
                    <a:effectLst>
                      <a:glow rad="63500">
                        <a:schemeClr val="bg2">
                          <a:lumMod val="95000"/>
                          <a:alpha val="40000"/>
                        </a:schemeClr>
                      </a:glow>
                    </a:effectLst>
                    <a:uLnTx/>
                    <a:uFillTx/>
                    <a:latin typeface="Arial" panose="020B0604020202020204"/>
                    <a:ea typeface="+mn-ea"/>
                    <a:cs typeface="+mn-cs"/>
                  </a:rPr>
                  <a:t>RPA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solidFill>
                      <a:srgbClr val="00558C"/>
                    </a:solidFill>
                    <a:effectLst>
                      <a:glow rad="63500">
                        <a:schemeClr val="bg2">
                          <a:lumMod val="95000"/>
                          <a:alpha val="40000"/>
                        </a:schemeClr>
                      </a:glow>
                    </a:effectLst>
                    <a:uLnTx/>
                    <a:uFillTx/>
                    <a:latin typeface="Arial" panose="020B0604020202020204"/>
                    <a:ea typeface="+mn-ea"/>
                    <a:cs typeface="+mn-cs"/>
                  </a:rPr>
                  <a:t>Capture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solidFill>
                      <a:srgbClr val="00558C"/>
                    </a:solidFill>
                    <a:effectLst>
                      <a:glow rad="63500">
                        <a:schemeClr val="bg2">
                          <a:lumMod val="95000"/>
                          <a:alpha val="40000"/>
                        </a:schemeClr>
                      </a:glow>
                    </a:effectLst>
                    <a:uLnTx/>
                    <a:uFillTx/>
                    <a:latin typeface="Arial" panose="020B0604020202020204"/>
                    <a:ea typeface="+mn-ea"/>
                    <a:cs typeface="+mn-cs"/>
                  </a:rPr>
                  <a:t>Orchestration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1">
                    <a:solidFill>
                      <a:srgbClr val="00558C"/>
                    </a:solidFill>
                    <a:effectLst>
                      <a:glow rad="63500">
                        <a:schemeClr val="bg2">
                          <a:lumMod val="95000"/>
                          <a:alpha val="40000"/>
                        </a:schemeClr>
                      </a:glow>
                    </a:effectLst>
                    <a:latin typeface="Arial" panose="020B0604020202020204"/>
                  </a:rPr>
                  <a:t>Low-code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a:solidFill>
                      <a:srgbClr val="00558C"/>
                    </a:solidFill>
                    <a:effectLst>
                      <a:glow rad="63500">
                        <a:schemeClr val="bg2">
                          <a:lumMod val="95000"/>
                          <a:alpha val="40000"/>
                        </a:schemeClr>
                      </a:glow>
                    </a:effectLst>
                    <a:uLnTx/>
                    <a:uFillTx/>
                    <a:latin typeface="Arial" panose="020B0604020202020204"/>
                    <a:ea typeface="+mn-ea"/>
                    <a:cs typeface="+mn-cs"/>
                  </a:rPr>
                  <a:t>Artificial Intelligence</a:t>
                </a:r>
              </a:p>
            </p:txBody>
          </p:sp>
        </p:grpSp>
        <p:sp>
          <p:nvSpPr>
            <p:cNvPr id="17" name="TextBox 16">
              <a:extLst>
                <a:ext uri="{FF2B5EF4-FFF2-40B4-BE49-F238E27FC236}">
                  <a16:creationId xmlns:a16="http://schemas.microsoft.com/office/drawing/2014/main" id="{1C93F856-06D6-4956-8BC4-5CA71185E48D}"/>
                </a:ext>
              </a:extLst>
            </p:cNvPr>
            <p:cNvSpPr txBox="1"/>
            <p:nvPr/>
          </p:nvSpPr>
          <p:spPr>
            <a:xfrm>
              <a:off x="4392539" y="4411944"/>
              <a:ext cx="2940903" cy="35292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glow rad="50800">
                      <a:schemeClr val="bg1">
                        <a:lumMod val="50000"/>
                        <a:alpha val="40000"/>
                      </a:schemeClr>
                    </a:glow>
                  </a:effectLst>
                  <a:uLnTx/>
                  <a:uFillTx/>
                  <a:latin typeface="Arial" panose="020B0604020202020204"/>
                  <a:ea typeface="+mn-ea"/>
                  <a:cs typeface="+mn-cs"/>
                </a:rPr>
                <a:t>Combinations of Various Software Solutions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1">
                  <a:solidFill>
                    <a:prstClr val="white"/>
                  </a:solidFill>
                  <a:effectLst>
                    <a:glow rad="50800">
                      <a:schemeClr val="bg1">
                        <a:lumMod val="50000"/>
                        <a:alpha val="40000"/>
                      </a:schemeClr>
                    </a:glow>
                  </a:effectLst>
                  <a:latin typeface="Arial" panose="020B0604020202020204"/>
                </a:rPr>
                <a:t>ERP, CRM, Supply Chain</a:t>
              </a:r>
              <a:endParaRPr kumimoji="0" lang="en-US" sz="1600" b="1" i="1" u="none" strike="noStrike" kern="1200" cap="none" spc="0" normalizeH="0" baseline="0" noProof="0">
                <a:ln>
                  <a:noFill/>
                </a:ln>
                <a:solidFill>
                  <a:prstClr val="white"/>
                </a:solidFill>
                <a:effectLst>
                  <a:glow rad="50800">
                    <a:schemeClr val="bg1">
                      <a:lumMod val="50000"/>
                      <a:alpha val="40000"/>
                    </a:schemeClr>
                  </a:glow>
                </a:effectLst>
                <a:uLnTx/>
                <a:uFillTx/>
                <a:latin typeface="Arial" panose="020B0604020202020204"/>
                <a:ea typeface="+mn-ea"/>
                <a:cs typeface="+mn-cs"/>
              </a:endParaRPr>
            </a:p>
          </p:txBody>
        </p:sp>
      </p:grpSp>
      <p:sp>
        <p:nvSpPr>
          <p:cNvPr id="5" name="TextBox 4">
            <a:extLst>
              <a:ext uri="{FF2B5EF4-FFF2-40B4-BE49-F238E27FC236}">
                <a16:creationId xmlns:a16="http://schemas.microsoft.com/office/drawing/2014/main" id="{0394E5AE-5A73-40BF-BE6B-F20279DD4079}"/>
              </a:ext>
            </a:extLst>
          </p:cNvPr>
          <p:cNvSpPr txBox="1"/>
          <p:nvPr/>
        </p:nvSpPr>
        <p:spPr>
          <a:xfrm>
            <a:off x="2567788" y="1477707"/>
            <a:ext cx="2518638" cy="646331"/>
          </a:xfrm>
          <a:prstGeom prst="rect">
            <a:avLst/>
          </a:prstGeom>
          <a:noFill/>
        </p:spPr>
        <p:txBody>
          <a:bodyPr wrap="none" rtlCol="0">
            <a:spAutoFit/>
          </a:bodyPr>
          <a:lstStyle/>
          <a:p>
            <a:pPr algn="r"/>
            <a:r>
              <a:rPr lang="en-US" b="1"/>
              <a:t>$9.4B Market by 2025</a:t>
            </a:r>
            <a:br>
              <a:rPr lang="en-US" b="1"/>
            </a:br>
            <a:r>
              <a:rPr lang="en-US" b="1"/>
              <a:t>11% CAGR</a:t>
            </a:r>
          </a:p>
        </p:txBody>
      </p:sp>
      <p:sp>
        <p:nvSpPr>
          <p:cNvPr id="19" name="TextBox 18">
            <a:extLst>
              <a:ext uri="{FF2B5EF4-FFF2-40B4-BE49-F238E27FC236}">
                <a16:creationId xmlns:a16="http://schemas.microsoft.com/office/drawing/2014/main" id="{FB7F696B-B7E6-45DB-912E-99C1F8A0CE61}"/>
              </a:ext>
            </a:extLst>
          </p:cNvPr>
          <p:cNvSpPr txBox="1"/>
          <p:nvPr/>
        </p:nvSpPr>
        <p:spPr>
          <a:xfrm>
            <a:off x="1285532" y="2962470"/>
            <a:ext cx="2646878" cy="646331"/>
          </a:xfrm>
          <a:prstGeom prst="rect">
            <a:avLst/>
          </a:prstGeom>
          <a:noFill/>
        </p:spPr>
        <p:txBody>
          <a:bodyPr wrap="none" rtlCol="0">
            <a:spAutoFit/>
          </a:bodyPr>
          <a:lstStyle/>
          <a:p>
            <a:pPr algn="r"/>
            <a:r>
              <a:rPr lang="en-US" b="1"/>
              <a:t>$36.6B Market by 2025</a:t>
            </a:r>
          </a:p>
          <a:p>
            <a:pPr algn="r"/>
            <a:r>
              <a:rPr lang="en-US" b="1"/>
              <a:t>18.8% CAGR</a:t>
            </a:r>
          </a:p>
        </p:txBody>
      </p:sp>
      <p:sp>
        <p:nvSpPr>
          <p:cNvPr id="20" name="TextBox 19">
            <a:extLst>
              <a:ext uri="{FF2B5EF4-FFF2-40B4-BE49-F238E27FC236}">
                <a16:creationId xmlns:a16="http://schemas.microsoft.com/office/drawing/2014/main" id="{230FE79C-9009-4AD7-AB1C-76DBB5D9D710}"/>
              </a:ext>
            </a:extLst>
          </p:cNvPr>
          <p:cNvSpPr txBox="1"/>
          <p:nvPr/>
        </p:nvSpPr>
        <p:spPr>
          <a:xfrm>
            <a:off x="163493" y="4667209"/>
            <a:ext cx="2582758" cy="646331"/>
          </a:xfrm>
          <a:prstGeom prst="rect">
            <a:avLst/>
          </a:prstGeom>
          <a:noFill/>
        </p:spPr>
        <p:txBody>
          <a:bodyPr wrap="none" rtlCol="0">
            <a:spAutoFit/>
          </a:bodyPr>
          <a:lstStyle/>
          <a:p>
            <a:pPr algn="r"/>
            <a:r>
              <a:rPr lang="en-US" b="1"/>
              <a:t>$813B Market by 2025</a:t>
            </a:r>
          </a:p>
          <a:p>
            <a:pPr algn="r"/>
            <a:r>
              <a:rPr lang="en-US" b="1"/>
              <a:t>12.3% CAGR</a:t>
            </a:r>
          </a:p>
        </p:txBody>
      </p:sp>
      <p:sp>
        <p:nvSpPr>
          <p:cNvPr id="3" name="TextBox 2">
            <a:extLst>
              <a:ext uri="{FF2B5EF4-FFF2-40B4-BE49-F238E27FC236}">
                <a16:creationId xmlns:a16="http://schemas.microsoft.com/office/drawing/2014/main" id="{0592219B-45B6-49EF-8A2D-5D8AF094DFBF}"/>
              </a:ext>
            </a:extLst>
          </p:cNvPr>
          <p:cNvSpPr txBox="1"/>
          <p:nvPr/>
        </p:nvSpPr>
        <p:spPr>
          <a:xfrm>
            <a:off x="343775" y="6371948"/>
            <a:ext cx="1457450" cy="307777"/>
          </a:xfrm>
          <a:prstGeom prst="rect">
            <a:avLst/>
          </a:prstGeom>
          <a:noFill/>
        </p:spPr>
        <p:txBody>
          <a:bodyPr wrap="none" rtlCol="0">
            <a:spAutoFit/>
          </a:bodyPr>
          <a:lstStyle/>
          <a:p>
            <a:r>
              <a:rPr lang="en-US" sz="1400" i="1"/>
              <a:t>Source: Gartner</a:t>
            </a:r>
          </a:p>
        </p:txBody>
      </p:sp>
    </p:spTree>
    <p:custDataLst>
      <p:tags r:id="rId1"/>
    </p:custDataLst>
    <p:extLst>
      <p:ext uri="{BB962C8B-B14F-4D97-AF65-F5344CB8AC3E}">
        <p14:creationId xmlns:p14="http://schemas.microsoft.com/office/powerpoint/2010/main" val="294609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1459-E618-40F7-8C66-49FFEC2F503A}"/>
              </a:ext>
            </a:extLst>
          </p:cNvPr>
          <p:cNvSpPr>
            <a:spLocks noGrp="1"/>
          </p:cNvSpPr>
          <p:nvPr>
            <p:ph type="title"/>
          </p:nvPr>
        </p:nvSpPr>
        <p:spPr/>
        <p:txBody>
          <a:bodyPr/>
          <a:lstStyle/>
          <a:p>
            <a:r>
              <a:rPr lang="en-US"/>
              <a:t>Intelligent Document Processing (IDP)</a:t>
            </a:r>
            <a:br>
              <a:rPr lang="en-US"/>
            </a:br>
            <a:r>
              <a:rPr lang="en-US" sz="2000">
                <a:solidFill>
                  <a:schemeClr val="tx1"/>
                </a:solidFill>
              </a:rPr>
              <a:t>Everest Group PEAK Matrix – April 2021</a:t>
            </a:r>
          </a:p>
        </p:txBody>
      </p:sp>
      <p:sp>
        <p:nvSpPr>
          <p:cNvPr id="9" name="TextBox 8">
            <a:extLst>
              <a:ext uri="{FF2B5EF4-FFF2-40B4-BE49-F238E27FC236}">
                <a16:creationId xmlns:a16="http://schemas.microsoft.com/office/drawing/2014/main" id="{4AC718AC-0ED8-400E-B854-3AFB77FD91BC}"/>
              </a:ext>
            </a:extLst>
          </p:cNvPr>
          <p:cNvSpPr txBox="1"/>
          <p:nvPr/>
        </p:nvSpPr>
        <p:spPr>
          <a:xfrm>
            <a:off x="6768412" y="2019594"/>
            <a:ext cx="4819740" cy="2933111"/>
          </a:xfrm>
          <a:prstGeom prst="rect">
            <a:avLst/>
          </a:prstGeom>
          <a:noFill/>
        </p:spPr>
        <p:txBody>
          <a:bodyPr wrap="square" rtlCol="0">
            <a:spAutoFit/>
          </a:bodyPr>
          <a:lstStyle/>
          <a:p>
            <a:pPr marL="274320" indent="-228600" fontAlgn="base">
              <a:lnSpc>
                <a:spcPct val="110000"/>
              </a:lnSpc>
              <a:spcBef>
                <a:spcPts val="1200"/>
              </a:spcBef>
              <a:buClr>
                <a:schemeClr val="accent4"/>
              </a:buClr>
              <a:buFont typeface="Arial" panose="020B0604020202020204" pitchFamily="34" charset="0"/>
              <a:buChar char="•"/>
            </a:pPr>
            <a:r>
              <a:rPr lang="en-US" sz="1600" b="1">
                <a:solidFill>
                  <a:schemeClr val="accent5"/>
                </a:solidFill>
                <a:latin typeface="Arial" panose="020B0604020202020204" pitchFamily="34" charset="0"/>
                <a:cs typeface="Arial" panose="020B0604020202020204" pitchFamily="34" charset="0"/>
              </a:rPr>
              <a:t>Confirms Kofax’s position as a leader in IDP</a:t>
            </a:r>
          </a:p>
          <a:p>
            <a:pPr marL="274320" indent="-228600" fontAlgn="base">
              <a:spcBef>
                <a:spcPts val="600"/>
              </a:spcBef>
              <a:buClr>
                <a:schemeClr val="accent4"/>
              </a:buClr>
              <a:buFont typeface="Arial" panose="020B0604020202020204" pitchFamily="34" charset="0"/>
              <a:buChar char="•"/>
            </a:pPr>
            <a:r>
              <a:rPr lang="en-US" sz="1600">
                <a:solidFill>
                  <a:schemeClr val="accent5"/>
                </a:solidFill>
                <a:latin typeface="Arial" panose="020B0604020202020204" pitchFamily="34" charset="0"/>
                <a:cs typeface="Arial" panose="020B0604020202020204" pitchFamily="34" charset="0"/>
              </a:rPr>
              <a:t>Leaders continue to enhance AI capabilities, and add complimentary technologies such as RPA, process mining, eSignature, integration, and workflow.</a:t>
            </a:r>
          </a:p>
          <a:p>
            <a:pPr marL="731520" lvl="1" indent="-228600" fontAlgn="base">
              <a:spcBef>
                <a:spcPts val="600"/>
              </a:spcBef>
              <a:buClr>
                <a:schemeClr val="accent4"/>
              </a:buClr>
              <a:buFont typeface="Arial" panose="020B0604020202020204" pitchFamily="34" charset="0"/>
              <a:buChar char="•"/>
            </a:pPr>
            <a:r>
              <a:rPr lang="en-US" sz="1600">
                <a:solidFill>
                  <a:schemeClr val="accent5"/>
                </a:solidFill>
                <a:latin typeface="Arial" panose="020B0604020202020204" pitchFamily="34" charset="0"/>
                <a:cs typeface="Arial" panose="020B0604020202020204" pitchFamily="34" charset="0"/>
              </a:rPr>
              <a:t>Consistent with the capabilities of the Kofax Intelligent Automation Platform</a:t>
            </a:r>
          </a:p>
          <a:p>
            <a:pPr marL="274320" indent="-228600" fontAlgn="base">
              <a:spcBef>
                <a:spcPts val="600"/>
              </a:spcBef>
              <a:buClr>
                <a:schemeClr val="accent4"/>
              </a:buClr>
              <a:buFont typeface="Arial" panose="020B0604020202020204" pitchFamily="34" charset="0"/>
              <a:buChar char="•"/>
            </a:pPr>
            <a:r>
              <a:rPr lang="en-US" sz="1600">
                <a:solidFill>
                  <a:schemeClr val="accent5"/>
                </a:solidFill>
                <a:latin typeface="Arial" panose="020B0604020202020204" pitchFamily="34" charset="0"/>
                <a:cs typeface="Arial" panose="020B0604020202020204" pitchFamily="34" charset="0"/>
              </a:rPr>
              <a:t>Highest score for vision and capability</a:t>
            </a:r>
          </a:p>
          <a:p>
            <a:pPr marL="274320" indent="-228600" fontAlgn="base">
              <a:spcBef>
                <a:spcPts val="600"/>
              </a:spcBef>
              <a:buClr>
                <a:schemeClr val="accent4"/>
              </a:buClr>
              <a:buFont typeface="Arial" panose="020B0604020202020204" pitchFamily="34" charset="0"/>
              <a:buChar char="•"/>
            </a:pPr>
            <a:r>
              <a:rPr lang="en-US" sz="1600">
                <a:solidFill>
                  <a:schemeClr val="accent5"/>
                </a:solidFill>
                <a:latin typeface="Arial" panose="020B0604020202020204" pitchFamily="34" charset="0"/>
                <a:cs typeface="Arial" panose="020B0604020202020204" pitchFamily="34" charset="0"/>
              </a:rPr>
              <a:t>Rated higher than ABBYY and IBM</a:t>
            </a:r>
          </a:p>
          <a:p>
            <a:pPr marL="274320" indent="-228600" fontAlgn="base">
              <a:spcBef>
                <a:spcPts val="600"/>
              </a:spcBef>
              <a:buClr>
                <a:schemeClr val="accent4"/>
              </a:buClr>
              <a:buFont typeface="Arial" panose="020B0604020202020204" pitchFamily="34" charset="0"/>
              <a:buChar char="•"/>
            </a:pPr>
            <a:endParaRPr lang="en-US" sz="1400">
              <a:solidFill>
                <a:schemeClr val="accent5"/>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AC745D2-C2E1-48AF-9E74-044D4C91457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2985" y="1742609"/>
            <a:ext cx="6331627" cy="3824473"/>
          </a:xfrm>
          <a:prstGeom prst="rect">
            <a:avLst/>
          </a:prstGeom>
        </p:spPr>
      </p:pic>
      <p:pic>
        <p:nvPicPr>
          <p:cNvPr id="13" name="Picture 12">
            <a:extLst>
              <a:ext uri="{FF2B5EF4-FFF2-40B4-BE49-F238E27FC236}">
                <a16:creationId xmlns:a16="http://schemas.microsoft.com/office/drawing/2014/main" id="{016BADAA-4097-4FBF-9615-A328B53FDA3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05438" y="5567082"/>
            <a:ext cx="1201372" cy="712318"/>
          </a:xfrm>
          <a:prstGeom prst="rect">
            <a:avLst/>
          </a:prstGeom>
        </p:spPr>
      </p:pic>
      <p:pic>
        <p:nvPicPr>
          <p:cNvPr id="6" name="Graphic 5" descr="Water with solid fill">
            <a:extLst>
              <a:ext uri="{FF2B5EF4-FFF2-40B4-BE49-F238E27FC236}">
                <a16:creationId xmlns:a16="http://schemas.microsoft.com/office/drawing/2014/main" id="{4D4C09F5-CFDE-A846-A5BB-937433FC2FF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10800000">
            <a:off x="5938131" y="2208026"/>
            <a:ext cx="373487" cy="373487"/>
          </a:xfrm>
          <a:prstGeom prst="rect">
            <a:avLst/>
          </a:prstGeom>
        </p:spPr>
      </p:pic>
    </p:spTree>
    <p:custDataLst>
      <p:tags r:id="rId1"/>
    </p:custDataLst>
    <p:extLst>
      <p:ext uri="{BB962C8B-B14F-4D97-AF65-F5344CB8AC3E}">
        <p14:creationId xmlns:p14="http://schemas.microsoft.com/office/powerpoint/2010/main" val="20952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6187-141C-0944-B250-6BF133CE6BE9}"/>
              </a:ext>
            </a:extLst>
          </p:cNvPr>
          <p:cNvSpPr>
            <a:spLocks noGrp="1"/>
          </p:cNvSpPr>
          <p:nvPr>
            <p:ph type="title"/>
          </p:nvPr>
        </p:nvSpPr>
        <p:spPr>
          <a:xfrm>
            <a:off x="838199" y="508299"/>
            <a:ext cx="11353801" cy="750917"/>
          </a:xfrm>
        </p:spPr>
        <p:txBody>
          <a:bodyPr>
            <a:normAutofit/>
          </a:bodyPr>
          <a:lstStyle/>
          <a:p>
            <a:r>
              <a:rPr lang="en-US"/>
              <a:t>Product Focus Areas</a:t>
            </a:r>
          </a:p>
        </p:txBody>
      </p:sp>
      <p:pic>
        <p:nvPicPr>
          <p:cNvPr id="7" name="Picture 6">
            <a:extLst>
              <a:ext uri="{FF2B5EF4-FFF2-40B4-BE49-F238E27FC236}">
                <a16:creationId xmlns:a16="http://schemas.microsoft.com/office/drawing/2014/main" id="{43A51B66-116C-4E93-A3F1-13F7F425A9C6}"/>
              </a:ext>
            </a:extLst>
          </p:cNvPr>
          <p:cNvPicPr/>
          <p:nvPr/>
        </p:nvPicPr>
        <p:blipFill>
          <a:blip r:embed="rId4" cstate="screen">
            <a:extLst>
              <a:ext uri="{28A0092B-C50C-407E-A947-70E740481C1C}">
                <a14:useLocalDpi xmlns:a14="http://schemas.microsoft.com/office/drawing/2010/main"/>
              </a:ext>
            </a:extLst>
          </a:blip>
          <a:srcRect/>
          <a:stretch/>
        </p:blipFill>
        <p:spPr>
          <a:xfrm>
            <a:off x="5670244" y="1847623"/>
            <a:ext cx="5238548" cy="3465264"/>
          </a:xfrm>
          <a:prstGeom prst="rect">
            <a:avLst/>
          </a:prstGeom>
        </p:spPr>
      </p:pic>
      <p:sp>
        <p:nvSpPr>
          <p:cNvPr id="2" name="TextBox 1">
            <a:extLst>
              <a:ext uri="{FF2B5EF4-FFF2-40B4-BE49-F238E27FC236}">
                <a16:creationId xmlns:a16="http://schemas.microsoft.com/office/drawing/2014/main" id="{68A0ACEC-7E45-4CF0-9C48-0EF36319FC28}"/>
              </a:ext>
            </a:extLst>
          </p:cNvPr>
          <p:cNvSpPr txBox="1"/>
          <p:nvPr/>
        </p:nvSpPr>
        <p:spPr>
          <a:xfrm>
            <a:off x="838199" y="1478291"/>
            <a:ext cx="6878934" cy="369332"/>
          </a:xfrm>
          <a:prstGeom prst="rect">
            <a:avLst/>
          </a:prstGeom>
          <a:noFill/>
        </p:spPr>
        <p:txBody>
          <a:bodyPr wrap="none" rtlCol="0">
            <a:spAutoFit/>
          </a:bodyPr>
          <a:lstStyle/>
          <a:p>
            <a:r>
              <a:rPr lang="en-US"/>
              <a:t>TotalAgility is the core of the Kofax Intelligent Automation platform</a:t>
            </a:r>
          </a:p>
        </p:txBody>
      </p:sp>
      <p:sp>
        <p:nvSpPr>
          <p:cNvPr id="5" name="TextBox 4">
            <a:extLst>
              <a:ext uri="{FF2B5EF4-FFF2-40B4-BE49-F238E27FC236}">
                <a16:creationId xmlns:a16="http://schemas.microsoft.com/office/drawing/2014/main" id="{1D39FCFC-60EC-4921-A233-E5C8CAAFD813}"/>
              </a:ext>
            </a:extLst>
          </p:cNvPr>
          <p:cNvSpPr txBox="1"/>
          <p:nvPr/>
        </p:nvSpPr>
        <p:spPr>
          <a:xfrm>
            <a:off x="838199" y="2287593"/>
            <a:ext cx="4069080" cy="2585323"/>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a:t>AI-driven document intelligence</a:t>
            </a:r>
            <a:br>
              <a:rPr lang="en-US"/>
            </a:br>
            <a:endParaRPr lang="en-US"/>
          </a:p>
          <a:p>
            <a:pPr marL="285750" indent="-285750">
              <a:buClr>
                <a:schemeClr val="accent4"/>
              </a:buClr>
              <a:buFont typeface="Arial" panose="020B0604020202020204" pitchFamily="34" charset="0"/>
              <a:buChar char="•"/>
            </a:pPr>
            <a:r>
              <a:rPr lang="en-US"/>
              <a:t>Low-code simplicity</a:t>
            </a:r>
            <a:br>
              <a:rPr lang="en-US"/>
            </a:br>
            <a:endParaRPr lang="en-US"/>
          </a:p>
          <a:p>
            <a:pPr marL="285750" indent="-285750">
              <a:buClr>
                <a:schemeClr val="accent4"/>
              </a:buClr>
              <a:buFont typeface="Arial" panose="020B0604020202020204" pitchFamily="34" charset="0"/>
              <a:buChar char="•"/>
            </a:pPr>
            <a:r>
              <a:rPr lang="en-US"/>
              <a:t>Orchestration of human and digital workforces</a:t>
            </a:r>
            <a:br>
              <a:rPr lang="en-US"/>
            </a:br>
            <a:r>
              <a:rPr lang="en-US"/>
              <a:t> </a:t>
            </a:r>
          </a:p>
          <a:p>
            <a:pPr marL="285750" indent="-285750">
              <a:buClr>
                <a:schemeClr val="accent4"/>
              </a:buClr>
              <a:buFont typeface="Arial" panose="020B0604020202020204" pitchFamily="34" charset="0"/>
              <a:buChar char="•"/>
            </a:pPr>
            <a:r>
              <a:rPr lang="en-US"/>
              <a:t>Connectivity to critical business systems</a:t>
            </a:r>
          </a:p>
        </p:txBody>
      </p:sp>
      <p:sp>
        <p:nvSpPr>
          <p:cNvPr id="8" name="TextBox 7">
            <a:extLst>
              <a:ext uri="{FF2B5EF4-FFF2-40B4-BE49-F238E27FC236}">
                <a16:creationId xmlns:a16="http://schemas.microsoft.com/office/drawing/2014/main" id="{04B563AD-8EE5-45F1-8DCB-85ECECF39833}"/>
              </a:ext>
            </a:extLst>
          </p:cNvPr>
          <p:cNvSpPr txBox="1"/>
          <p:nvPr/>
        </p:nvSpPr>
        <p:spPr>
          <a:xfrm>
            <a:off x="0" y="5894059"/>
            <a:ext cx="12192000" cy="338554"/>
          </a:xfrm>
          <a:prstGeom prst="rect">
            <a:avLst/>
          </a:prstGeom>
          <a:solidFill>
            <a:schemeClr val="accent4"/>
          </a:solidFill>
        </p:spPr>
        <p:txBody>
          <a:bodyPr wrap="square" rtlCol="0">
            <a:spAutoFit/>
          </a:bodyPr>
          <a:lstStyle/>
          <a:p>
            <a:pPr algn="ctr"/>
            <a:r>
              <a:rPr lang="en-US" sz="1600" b="1">
                <a:solidFill>
                  <a:schemeClr val="tx2"/>
                </a:solidFill>
              </a:rPr>
              <a:t>Kofax is the only vendor providing its BPM, RPA and Document Intelligence in a single integrated platform</a:t>
            </a:r>
          </a:p>
        </p:txBody>
      </p:sp>
    </p:spTree>
    <p:custDataLst>
      <p:tags r:id="rId1"/>
    </p:custDataLst>
    <p:extLst>
      <p:ext uri="{BB962C8B-B14F-4D97-AF65-F5344CB8AC3E}">
        <p14:creationId xmlns:p14="http://schemas.microsoft.com/office/powerpoint/2010/main" val="152317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Placeholder 64">
            <a:extLst>
              <a:ext uri="{FF2B5EF4-FFF2-40B4-BE49-F238E27FC236}">
                <a16:creationId xmlns:a16="http://schemas.microsoft.com/office/drawing/2014/main" id="{78A6308D-2C6E-4AFE-B7E1-2E9AFE070A46}"/>
              </a:ext>
            </a:extLst>
          </p:cNvPr>
          <p:cNvSpPr>
            <a:spLocks noGrp="1"/>
          </p:cNvSpPr>
          <p:nvPr>
            <p:ph type="body" sz="quarter" idx="44"/>
          </p:nvPr>
        </p:nvSpPr>
        <p:spPr>
          <a:xfrm>
            <a:off x="4058181" y="2095500"/>
            <a:ext cx="1322387" cy="1323975"/>
          </a:xfrm>
        </p:spPr>
        <p:txBody>
          <a:bodyPr/>
          <a:lstStyle/>
          <a:p>
            <a:r>
              <a:rPr lang="en-US"/>
              <a:t>Developer Tools</a:t>
            </a:r>
          </a:p>
        </p:txBody>
      </p:sp>
      <p:sp>
        <p:nvSpPr>
          <p:cNvPr id="66" name="Text Placeholder 65">
            <a:extLst>
              <a:ext uri="{FF2B5EF4-FFF2-40B4-BE49-F238E27FC236}">
                <a16:creationId xmlns:a16="http://schemas.microsoft.com/office/drawing/2014/main" id="{59775B51-4707-4903-B55F-65FB42F845B8}"/>
              </a:ext>
            </a:extLst>
          </p:cNvPr>
          <p:cNvSpPr>
            <a:spLocks noGrp="1"/>
          </p:cNvSpPr>
          <p:nvPr>
            <p:ph type="body" sz="quarter" idx="45"/>
          </p:nvPr>
        </p:nvSpPr>
        <p:spPr>
          <a:xfrm>
            <a:off x="6714967" y="2095500"/>
            <a:ext cx="1322387" cy="1323975"/>
          </a:xfrm>
        </p:spPr>
        <p:txBody>
          <a:bodyPr/>
          <a:lstStyle/>
          <a:p>
            <a:r>
              <a:rPr lang="en-US"/>
              <a:t>Simplified development of robots and maintenance, tools and debugging</a:t>
            </a:r>
          </a:p>
          <a:p>
            <a:endParaRPr lang="en-US"/>
          </a:p>
        </p:txBody>
      </p:sp>
      <p:sp>
        <p:nvSpPr>
          <p:cNvPr id="67" name="Text Placeholder 66">
            <a:extLst>
              <a:ext uri="{FF2B5EF4-FFF2-40B4-BE49-F238E27FC236}">
                <a16:creationId xmlns:a16="http://schemas.microsoft.com/office/drawing/2014/main" id="{41B008F1-5E27-4C64-BF7C-F40DBBC88B09}"/>
              </a:ext>
            </a:extLst>
          </p:cNvPr>
          <p:cNvSpPr>
            <a:spLocks noGrp="1"/>
          </p:cNvSpPr>
          <p:nvPr>
            <p:ph type="body" sz="quarter" idx="46"/>
          </p:nvPr>
        </p:nvSpPr>
        <p:spPr>
          <a:xfrm>
            <a:off x="9484823" y="2095500"/>
            <a:ext cx="1322387" cy="1323975"/>
          </a:xfrm>
        </p:spPr>
        <p:txBody>
          <a:bodyPr/>
          <a:lstStyle/>
          <a:p>
            <a:r>
              <a:rPr lang="en-US"/>
              <a:t>Kofax Robotic Process Orchestration (RPA)</a:t>
            </a:r>
          </a:p>
        </p:txBody>
      </p:sp>
      <p:sp>
        <p:nvSpPr>
          <p:cNvPr id="64" name="Text Placeholder 63">
            <a:extLst>
              <a:ext uri="{FF2B5EF4-FFF2-40B4-BE49-F238E27FC236}">
                <a16:creationId xmlns:a16="http://schemas.microsoft.com/office/drawing/2014/main" id="{B7BB9FA7-EFB9-4F1A-869B-C5318708A1E5}"/>
              </a:ext>
            </a:extLst>
          </p:cNvPr>
          <p:cNvSpPr>
            <a:spLocks noGrp="1"/>
          </p:cNvSpPr>
          <p:nvPr>
            <p:ph type="body" sz="quarter" idx="43"/>
          </p:nvPr>
        </p:nvSpPr>
        <p:spPr>
          <a:xfrm>
            <a:off x="1232741" y="2095500"/>
            <a:ext cx="1322387" cy="1323975"/>
          </a:xfrm>
        </p:spPr>
        <p:txBody>
          <a:bodyPr/>
          <a:lstStyle/>
          <a:p>
            <a:r>
              <a:rPr lang="en-US"/>
              <a:t>Advanced support for security, compliance, scale, audit, and cloud</a:t>
            </a:r>
          </a:p>
        </p:txBody>
      </p:sp>
      <p:sp>
        <p:nvSpPr>
          <p:cNvPr id="28" name="Title 27">
            <a:extLst>
              <a:ext uri="{FF2B5EF4-FFF2-40B4-BE49-F238E27FC236}">
                <a16:creationId xmlns:a16="http://schemas.microsoft.com/office/drawing/2014/main" id="{9CFEA97D-12B4-4D37-A44C-24624F117EF7}"/>
              </a:ext>
            </a:extLst>
          </p:cNvPr>
          <p:cNvSpPr>
            <a:spLocks noGrp="1"/>
          </p:cNvSpPr>
          <p:nvPr>
            <p:ph type="title"/>
          </p:nvPr>
        </p:nvSpPr>
        <p:spPr/>
        <p:txBody>
          <a:bodyPr/>
          <a:lstStyle/>
          <a:p>
            <a:r>
              <a:rPr lang="en-US"/>
              <a:t>TotalAgility Key Investment Areas</a:t>
            </a:r>
          </a:p>
        </p:txBody>
      </p:sp>
      <p:sp>
        <p:nvSpPr>
          <p:cNvPr id="55" name="Text Placeholder 54">
            <a:extLst>
              <a:ext uri="{FF2B5EF4-FFF2-40B4-BE49-F238E27FC236}">
                <a16:creationId xmlns:a16="http://schemas.microsoft.com/office/drawing/2014/main" id="{483886B3-874C-4623-84ED-C21B26F21113}"/>
              </a:ext>
            </a:extLst>
          </p:cNvPr>
          <p:cNvSpPr>
            <a:spLocks noGrp="1"/>
          </p:cNvSpPr>
          <p:nvPr>
            <p:ph type="body" sz="quarter" idx="12"/>
          </p:nvPr>
        </p:nvSpPr>
        <p:spPr>
          <a:xfrm>
            <a:off x="594902" y="3481550"/>
            <a:ext cx="2598064" cy="626692"/>
          </a:xfrm>
        </p:spPr>
        <p:txBody>
          <a:bodyPr/>
          <a:lstStyle/>
          <a:p>
            <a:r>
              <a:rPr lang="en-US"/>
              <a:t>AI &amp; Cognitive Capture</a:t>
            </a:r>
          </a:p>
        </p:txBody>
      </p:sp>
      <p:sp>
        <p:nvSpPr>
          <p:cNvPr id="56" name="Text Placeholder 55">
            <a:extLst>
              <a:ext uri="{FF2B5EF4-FFF2-40B4-BE49-F238E27FC236}">
                <a16:creationId xmlns:a16="http://schemas.microsoft.com/office/drawing/2014/main" id="{2B269B89-3721-4799-8FDA-6B66AAE62093}"/>
              </a:ext>
            </a:extLst>
          </p:cNvPr>
          <p:cNvSpPr>
            <a:spLocks noGrp="1"/>
          </p:cNvSpPr>
          <p:nvPr>
            <p:ph type="body" sz="quarter" idx="13"/>
          </p:nvPr>
        </p:nvSpPr>
        <p:spPr>
          <a:xfrm>
            <a:off x="613774" y="4390645"/>
            <a:ext cx="2560320" cy="1872560"/>
          </a:xfrm>
        </p:spPr>
        <p:txBody>
          <a:bodyPr/>
          <a:lstStyle/>
          <a:p>
            <a:r>
              <a:rPr lang="en-US"/>
              <a:t>Expanded cognitive capture and AI capabilities to extract unstructured data from documents</a:t>
            </a:r>
          </a:p>
        </p:txBody>
      </p:sp>
      <p:sp>
        <p:nvSpPr>
          <p:cNvPr id="57" name="Text Placeholder 56">
            <a:extLst>
              <a:ext uri="{FF2B5EF4-FFF2-40B4-BE49-F238E27FC236}">
                <a16:creationId xmlns:a16="http://schemas.microsoft.com/office/drawing/2014/main" id="{75F924AD-566E-4201-9290-8A218B51C3B6}"/>
              </a:ext>
            </a:extLst>
          </p:cNvPr>
          <p:cNvSpPr>
            <a:spLocks noGrp="1"/>
          </p:cNvSpPr>
          <p:nvPr>
            <p:ph type="body" sz="quarter" idx="14"/>
          </p:nvPr>
        </p:nvSpPr>
        <p:spPr>
          <a:xfrm>
            <a:off x="3749980" y="3492640"/>
            <a:ext cx="1938789" cy="626692"/>
          </a:xfrm>
        </p:spPr>
        <p:txBody>
          <a:bodyPr/>
          <a:lstStyle/>
          <a:p>
            <a:r>
              <a:rPr lang="en-US"/>
              <a:t>User Experience</a:t>
            </a:r>
          </a:p>
        </p:txBody>
      </p:sp>
      <p:sp>
        <p:nvSpPr>
          <p:cNvPr id="59" name="Text Placeholder 58">
            <a:extLst>
              <a:ext uri="{FF2B5EF4-FFF2-40B4-BE49-F238E27FC236}">
                <a16:creationId xmlns:a16="http://schemas.microsoft.com/office/drawing/2014/main" id="{0CD192F4-2EE5-4F30-AD1B-3B6BAF00CFEC}"/>
              </a:ext>
            </a:extLst>
          </p:cNvPr>
          <p:cNvSpPr>
            <a:spLocks noGrp="1"/>
          </p:cNvSpPr>
          <p:nvPr>
            <p:ph type="body" sz="quarter" idx="18"/>
          </p:nvPr>
        </p:nvSpPr>
        <p:spPr>
          <a:xfrm>
            <a:off x="8859935" y="3481550"/>
            <a:ext cx="2572163" cy="626692"/>
          </a:xfrm>
        </p:spPr>
        <p:txBody>
          <a:bodyPr/>
          <a:lstStyle/>
          <a:p>
            <a:r>
              <a:rPr lang="en-US"/>
              <a:t>Integrated Cloud </a:t>
            </a:r>
          </a:p>
          <a:p>
            <a:r>
              <a:rPr lang="en-US"/>
              <a:t>Platform</a:t>
            </a:r>
          </a:p>
        </p:txBody>
      </p:sp>
      <p:sp>
        <p:nvSpPr>
          <p:cNvPr id="61" name="Text Placeholder 60">
            <a:extLst>
              <a:ext uri="{FF2B5EF4-FFF2-40B4-BE49-F238E27FC236}">
                <a16:creationId xmlns:a16="http://schemas.microsoft.com/office/drawing/2014/main" id="{9D24431D-8D7D-413F-B818-E2E95BDDF5C2}"/>
              </a:ext>
            </a:extLst>
          </p:cNvPr>
          <p:cNvSpPr>
            <a:spLocks noGrp="1"/>
          </p:cNvSpPr>
          <p:nvPr>
            <p:ph type="body" sz="quarter" idx="21"/>
          </p:nvPr>
        </p:nvSpPr>
        <p:spPr>
          <a:xfrm>
            <a:off x="3439214" y="4390645"/>
            <a:ext cx="2560320" cy="1872560"/>
          </a:xfrm>
        </p:spPr>
        <p:txBody>
          <a:bodyPr/>
          <a:lstStyle/>
          <a:p>
            <a:r>
              <a:rPr lang="en-US"/>
              <a:t>Improved user experience and capabilities to simplify the development of digital workflows</a:t>
            </a:r>
          </a:p>
        </p:txBody>
      </p:sp>
      <p:sp>
        <p:nvSpPr>
          <p:cNvPr id="62" name="Text Placeholder 61">
            <a:extLst>
              <a:ext uri="{FF2B5EF4-FFF2-40B4-BE49-F238E27FC236}">
                <a16:creationId xmlns:a16="http://schemas.microsoft.com/office/drawing/2014/main" id="{78702DEF-3A46-470A-88C0-18FC58A56388}"/>
              </a:ext>
            </a:extLst>
          </p:cNvPr>
          <p:cNvSpPr>
            <a:spLocks noGrp="1"/>
          </p:cNvSpPr>
          <p:nvPr>
            <p:ph type="body" sz="quarter" idx="22"/>
          </p:nvPr>
        </p:nvSpPr>
        <p:spPr>
          <a:xfrm>
            <a:off x="6096000" y="4390645"/>
            <a:ext cx="2560320" cy="1872560"/>
          </a:xfrm>
        </p:spPr>
        <p:txBody>
          <a:bodyPr/>
          <a:lstStyle/>
          <a:p>
            <a:r>
              <a:rPr lang="en-US"/>
              <a:t>Enhanced digital workflow creation, tracking and visualization for powerful automation</a:t>
            </a:r>
          </a:p>
        </p:txBody>
      </p:sp>
      <p:sp>
        <p:nvSpPr>
          <p:cNvPr id="63" name="Text Placeholder 62">
            <a:extLst>
              <a:ext uri="{FF2B5EF4-FFF2-40B4-BE49-F238E27FC236}">
                <a16:creationId xmlns:a16="http://schemas.microsoft.com/office/drawing/2014/main" id="{E7E4F37D-7A88-4116-952A-51F16F40DC1C}"/>
              </a:ext>
            </a:extLst>
          </p:cNvPr>
          <p:cNvSpPr>
            <a:spLocks noGrp="1"/>
          </p:cNvSpPr>
          <p:nvPr>
            <p:ph type="body" sz="quarter" idx="23"/>
          </p:nvPr>
        </p:nvSpPr>
        <p:spPr>
          <a:xfrm>
            <a:off x="8865856" y="4390645"/>
            <a:ext cx="2560320" cy="1872560"/>
          </a:xfrm>
        </p:spPr>
        <p:txBody>
          <a:bodyPr/>
          <a:lstStyle/>
          <a:p>
            <a:r>
              <a:rPr lang="en-US"/>
              <a:t>Enhanced functionality around Cloud, Marketplace, and integration to TotalAgility</a:t>
            </a:r>
          </a:p>
        </p:txBody>
      </p:sp>
      <p:sp>
        <p:nvSpPr>
          <p:cNvPr id="2" name="Picture Placeholder 1">
            <a:extLst>
              <a:ext uri="{FF2B5EF4-FFF2-40B4-BE49-F238E27FC236}">
                <a16:creationId xmlns:a16="http://schemas.microsoft.com/office/drawing/2014/main" id="{7BE64729-FBBD-4689-9524-D8E5FC01E49B}"/>
              </a:ext>
            </a:extLst>
          </p:cNvPr>
          <p:cNvSpPr>
            <a:spLocks noGrp="1"/>
          </p:cNvSpPr>
          <p:nvPr>
            <p:ph type="pic" sz="quarter" idx="33"/>
          </p:nvPr>
        </p:nvSpPr>
        <p:spPr>
          <a:xfrm>
            <a:off x="1375698" y="4116478"/>
            <a:ext cx="1036472" cy="274167"/>
          </a:xfrm>
        </p:spPr>
      </p:sp>
      <p:sp>
        <p:nvSpPr>
          <p:cNvPr id="3" name="Picture Placeholder 2">
            <a:extLst>
              <a:ext uri="{FF2B5EF4-FFF2-40B4-BE49-F238E27FC236}">
                <a16:creationId xmlns:a16="http://schemas.microsoft.com/office/drawing/2014/main" id="{72EE7CF6-CB7B-4347-96B6-80FFF54E13D0}"/>
              </a:ext>
            </a:extLst>
          </p:cNvPr>
          <p:cNvSpPr>
            <a:spLocks noGrp="1"/>
          </p:cNvSpPr>
          <p:nvPr>
            <p:ph type="pic" sz="quarter" idx="34"/>
          </p:nvPr>
        </p:nvSpPr>
        <p:spPr>
          <a:xfrm>
            <a:off x="4201138" y="4116478"/>
            <a:ext cx="1036472" cy="274167"/>
          </a:xfrm>
        </p:spPr>
      </p:sp>
      <p:sp>
        <p:nvSpPr>
          <p:cNvPr id="4" name="Picture Placeholder 3">
            <a:extLst>
              <a:ext uri="{FF2B5EF4-FFF2-40B4-BE49-F238E27FC236}">
                <a16:creationId xmlns:a16="http://schemas.microsoft.com/office/drawing/2014/main" id="{7F20EF40-FB1E-4C28-B761-8DFE72D667D3}"/>
              </a:ext>
            </a:extLst>
          </p:cNvPr>
          <p:cNvSpPr>
            <a:spLocks noGrp="1"/>
          </p:cNvSpPr>
          <p:nvPr>
            <p:ph type="pic" sz="quarter" idx="35"/>
          </p:nvPr>
        </p:nvSpPr>
        <p:spPr>
          <a:xfrm>
            <a:off x="6857924" y="4116478"/>
            <a:ext cx="1036472" cy="274167"/>
          </a:xfrm>
        </p:spPr>
      </p:sp>
      <p:sp>
        <p:nvSpPr>
          <p:cNvPr id="5" name="Picture Placeholder 4">
            <a:extLst>
              <a:ext uri="{FF2B5EF4-FFF2-40B4-BE49-F238E27FC236}">
                <a16:creationId xmlns:a16="http://schemas.microsoft.com/office/drawing/2014/main" id="{57B949C3-7CB3-4834-84B0-EDAC3F138B74}"/>
              </a:ext>
            </a:extLst>
          </p:cNvPr>
          <p:cNvSpPr>
            <a:spLocks noGrp="1"/>
          </p:cNvSpPr>
          <p:nvPr>
            <p:ph type="pic" sz="quarter" idx="37"/>
          </p:nvPr>
        </p:nvSpPr>
        <p:spPr>
          <a:xfrm>
            <a:off x="9627780" y="4116478"/>
            <a:ext cx="1036472" cy="274167"/>
          </a:xfrm>
        </p:spPr>
      </p:sp>
      <p:pic>
        <p:nvPicPr>
          <p:cNvPr id="30" name="Picture 29">
            <a:extLst>
              <a:ext uri="{FF2B5EF4-FFF2-40B4-BE49-F238E27FC236}">
                <a16:creationId xmlns:a16="http://schemas.microsoft.com/office/drawing/2014/main" id="{66A6E805-7A8A-43E7-B218-DA781468D1F0}"/>
              </a:ext>
            </a:extLst>
          </p:cNvPr>
          <p:cNvPicPr>
            <a:picLocks noChangeAspect="1"/>
          </p:cNvPicPr>
          <p:nvPr/>
        </p:nvPicPr>
        <p:blipFill>
          <a:blip r:embed="rId4"/>
          <a:stretch>
            <a:fillRect/>
          </a:stretch>
        </p:blipFill>
        <p:spPr>
          <a:xfrm>
            <a:off x="1482419" y="2352068"/>
            <a:ext cx="823031" cy="810838"/>
          </a:xfrm>
          <a:prstGeom prst="rect">
            <a:avLst/>
          </a:prstGeom>
        </p:spPr>
      </p:pic>
      <p:pic>
        <p:nvPicPr>
          <p:cNvPr id="26" name="Graphic 25">
            <a:extLst>
              <a:ext uri="{FF2B5EF4-FFF2-40B4-BE49-F238E27FC236}">
                <a16:creationId xmlns:a16="http://schemas.microsoft.com/office/drawing/2014/main" id="{108FFD55-6D51-4182-B492-80132045B9D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19410" y="2457523"/>
            <a:ext cx="599928" cy="599928"/>
          </a:xfrm>
          <a:prstGeom prst="rect">
            <a:avLst/>
          </a:prstGeom>
        </p:spPr>
      </p:pic>
      <p:pic>
        <p:nvPicPr>
          <p:cNvPr id="27" name="Graphic 26">
            <a:extLst>
              <a:ext uri="{FF2B5EF4-FFF2-40B4-BE49-F238E27FC236}">
                <a16:creationId xmlns:a16="http://schemas.microsoft.com/office/drawing/2014/main" id="{25E90C37-1D50-484D-BE52-A825679F73B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863375" y="2474846"/>
            <a:ext cx="565282" cy="565282"/>
          </a:xfrm>
          <a:prstGeom prst="rect">
            <a:avLst/>
          </a:prstGeom>
        </p:spPr>
      </p:pic>
      <p:pic>
        <p:nvPicPr>
          <p:cNvPr id="29" name="Picture 28">
            <a:extLst>
              <a:ext uri="{FF2B5EF4-FFF2-40B4-BE49-F238E27FC236}">
                <a16:creationId xmlns:a16="http://schemas.microsoft.com/office/drawing/2014/main" id="{B9D12DE2-7F87-41FF-A008-CEE2DBB5F13A}"/>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76686" y="2458013"/>
            <a:ext cx="598948" cy="598948"/>
          </a:xfrm>
          <a:prstGeom prst="rect">
            <a:avLst/>
          </a:prstGeom>
        </p:spPr>
      </p:pic>
      <p:sp>
        <p:nvSpPr>
          <p:cNvPr id="7" name="Text Placeholder 6">
            <a:extLst>
              <a:ext uri="{FF2B5EF4-FFF2-40B4-BE49-F238E27FC236}">
                <a16:creationId xmlns:a16="http://schemas.microsoft.com/office/drawing/2014/main" id="{AD5EA1CC-0FD5-48EE-8001-3E688F5C370B}"/>
              </a:ext>
            </a:extLst>
          </p:cNvPr>
          <p:cNvSpPr>
            <a:spLocks noGrp="1"/>
          </p:cNvSpPr>
          <p:nvPr>
            <p:ph type="body" sz="quarter" idx="16"/>
          </p:nvPr>
        </p:nvSpPr>
        <p:spPr>
          <a:xfrm>
            <a:off x="6454620" y="3489786"/>
            <a:ext cx="1843080" cy="626692"/>
          </a:xfrm>
        </p:spPr>
        <p:txBody>
          <a:bodyPr/>
          <a:lstStyle/>
          <a:p>
            <a:r>
              <a:rPr lang="en-US"/>
              <a:t>Digital Workflows</a:t>
            </a:r>
          </a:p>
        </p:txBody>
      </p:sp>
      <p:sp>
        <p:nvSpPr>
          <p:cNvPr id="8" name="Text Placeholder 7">
            <a:extLst>
              <a:ext uri="{FF2B5EF4-FFF2-40B4-BE49-F238E27FC236}">
                <a16:creationId xmlns:a16="http://schemas.microsoft.com/office/drawing/2014/main" id="{5B9109E2-AB3E-47B6-85B0-92F300F46D66}"/>
              </a:ext>
            </a:extLst>
          </p:cNvPr>
          <p:cNvSpPr>
            <a:spLocks noGrp="1"/>
          </p:cNvSpPr>
          <p:nvPr>
            <p:ph type="body" sz="quarter" idx="20"/>
          </p:nvPr>
        </p:nvSpPr>
        <p:spPr/>
        <p:txBody>
          <a:bodyPr/>
          <a:lstStyle/>
          <a:p>
            <a:endParaRPr lang="en-US"/>
          </a:p>
        </p:txBody>
      </p:sp>
    </p:spTree>
    <p:custDataLst>
      <p:tags r:id="rId1"/>
    </p:custDataLst>
    <p:extLst>
      <p:ext uri="{BB962C8B-B14F-4D97-AF65-F5344CB8AC3E}">
        <p14:creationId xmlns:p14="http://schemas.microsoft.com/office/powerpoint/2010/main" val="11004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4C1DFC64-09A0-470A-BD9C-045A87CD569A}"/>
              </a:ext>
            </a:extLst>
          </p:cNvPr>
          <p:cNvSpPr>
            <a:spLocks noGrp="1"/>
          </p:cNvSpPr>
          <p:nvPr>
            <p:ph type="title"/>
          </p:nvPr>
        </p:nvSpPr>
        <p:spPr/>
        <p:txBody>
          <a:bodyPr/>
          <a:lstStyle/>
          <a:p>
            <a:r>
              <a:rPr lang="en-GB" dirty="0"/>
              <a:t>Kofax Transformation is the heart of Kofax</a:t>
            </a:r>
            <a:endParaRPr lang="en-AU" dirty="0"/>
          </a:p>
        </p:txBody>
      </p:sp>
      <p:sp>
        <p:nvSpPr>
          <p:cNvPr id="21" name="Text Placeholder 20">
            <a:extLst>
              <a:ext uri="{FF2B5EF4-FFF2-40B4-BE49-F238E27FC236}">
                <a16:creationId xmlns:a16="http://schemas.microsoft.com/office/drawing/2014/main" id="{3D806F66-791F-443D-B45F-639D01BD7A84}"/>
              </a:ext>
            </a:extLst>
          </p:cNvPr>
          <p:cNvSpPr>
            <a:spLocks noGrp="1"/>
          </p:cNvSpPr>
          <p:nvPr>
            <p:ph type="body" sz="quarter" idx="14"/>
          </p:nvPr>
        </p:nvSpPr>
        <p:spPr/>
        <p:txBody>
          <a:bodyPr/>
          <a:lstStyle/>
          <a:p>
            <a:pPr marL="44450" indent="0" algn="ctr">
              <a:buNone/>
            </a:pPr>
            <a:r>
              <a:rPr lang="en-GB" sz="3600" dirty="0"/>
              <a:t>Kofax Transformation</a:t>
            </a:r>
          </a:p>
          <a:p>
            <a:pPr marL="44450" indent="0" algn="ctr">
              <a:buNone/>
            </a:pPr>
            <a:r>
              <a:rPr lang="en-GB" sz="3600" dirty="0"/>
              <a:t>is the </a:t>
            </a:r>
          </a:p>
          <a:p>
            <a:pPr marL="44450" indent="0" algn="ctr">
              <a:buNone/>
            </a:pPr>
            <a:r>
              <a:rPr lang="en-GB" sz="3600" b="1" i="1" dirty="0"/>
              <a:t>Intelligent AI and Cognitive Capture</a:t>
            </a:r>
          </a:p>
          <a:p>
            <a:pPr marL="44450" indent="0" algn="ctr">
              <a:buNone/>
            </a:pPr>
            <a:r>
              <a:rPr lang="en-GB" sz="3600" dirty="0"/>
              <a:t>in</a:t>
            </a:r>
          </a:p>
        </p:txBody>
      </p:sp>
      <p:sp>
        <p:nvSpPr>
          <p:cNvPr id="22" name="Text Placeholder 21">
            <a:extLst>
              <a:ext uri="{FF2B5EF4-FFF2-40B4-BE49-F238E27FC236}">
                <a16:creationId xmlns:a16="http://schemas.microsoft.com/office/drawing/2014/main" id="{0551755A-A71C-42E4-BCAC-3660ACE8602F}"/>
              </a:ext>
            </a:extLst>
          </p:cNvPr>
          <p:cNvSpPr>
            <a:spLocks noGrp="1"/>
          </p:cNvSpPr>
          <p:nvPr>
            <p:ph type="body" sz="quarter" idx="15"/>
          </p:nvPr>
        </p:nvSpPr>
        <p:spPr/>
        <p:txBody>
          <a:bodyPr/>
          <a:lstStyle/>
          <a:p>
            <a:endParaRPr lang="en-AU"/>
          </a:p>
        </p:txBody>
      </p:sp>
      <p:pic>
        <p:nvPicPr>
          <p:cNvPr id="26" name="Picture 25">
            <a:extLst>
              <a:ext uri="{FF2B5EF4-FFF2-40B4-BE49-F238E27FC236}">
                <a16:creationId xmlns:a16="http://schemas.microsoft.com/office/drawing/2014/main" id="{33F7A210-F466-49FA-895D-A1D0DC9E3616}"/>
              </a:ext>
            </a:extLst>
          </p:cNvPr>
          <p:cNvPicPr>
            <a:picLocks noChangeAspect="1"/>
          </p:cNvPicPr>
          <p:nvPr/>
        </p:nvPicPr>
        <p:blipFill>
          <a:blip r:embed="rId3"/>
          <a:stretch>
            <a:fillRect/>
          </a:stretch>
        </p:blipFill>
        <p:spPr>
          <a:xfrm>
            <a:off x="680974" y="3758313"/>
            <a:ext cx="2562225" cy="2305050"/>
          </a:xfrm>
          <a:prstGeom prst="rect">
            <a:avLst/>
          </a:prstGeom>
        </p:spPr>
      </p:pic>
      <p:pic>
        <p:nvPicPr>
          <p:cNvPr id="27" name="Picture 26">
            <a:extLst>
              <a:ext uri="{FF2B5EF4-FFF2-40B4-BE49-F238E27FC236}">
                <a16:creationId xmlns:a16="http://schemas.microsoft.com/office/drawing/2014/main" id="{CD51C806-991A-4D67-94F8-CCF6AE5A5FB8}"/>
              </a:ext>
            </a:extLst>
          </p:cNvPr>
          <p:cNvPicPr>
            <a:picLocks noChangeAspect="1"/>
          </p:cNvPicPr>
          <p:nvPr/>
        </p:nvPicPr>
        <p:blipFill>
          <a:blip r:embed="rId4"/>
          <a:stretch>
            <a:fillRect/>
          </a:stretch>
        </p:blipFill>
        <p:spPr>
          <a:xfrm>
            <a:off x="9277493" y="3994816"/>
            <a:ext cx="2384047" cy="2384047"/>
          </a:xfrm>
          <a:prstGeom prst="rect">
            <a:avLst/>
          </a:prstGeom>
        </p:spPr>
      </p:pic>
      <p:pic>
        <p:nvPicPr>
          <p:cNvPr id="30" name="Picture 29">
            <a:extLst>
              <a:ext uri="{FF2B5EF4-FFF2-40B4-BE49-F238E27FC236}">
                <a16:creationId xmlns:a16="http://schemas.microsoft.com/office/drawing/2014/main" id="{6D7D90ED-D12B-46F3-8243-0115535F8B72}"/>
              </a:ext>
            </a:extLst>
          </p:cNvPr>
          <p:cNvPicPr>
            <a:picLocks noChangeAspect="1"/>
          </p:cNvPicPr>
          <p:nvPr/>
        </p:nvPicPr>
        <p:blipFill>
          <a:blip r:embed="rId5"/>
          <a:stretch>
            <a:fillRect/>
          </a:stretch>
        </p:blipFill>
        <p:spPr>
          <a:xfrm>
            <a:off x="3548127" y="4496684"/>
            <a:ext cx="5400675" cy="1704975"/>
          </a:xfrm>
          <a:prstGeom prst="rect">
            <a:avLst/>
          </a:prstGeom>
        </p:spPr>
      </p:pic>
    </p:spTree>
    <p:extLst>
      <p:ext uri="{BB962C8B-B14F-4D97-AF65-F5344CB8AC3E}">
        <p14:creationId xmlns:p14="http://schemas.microsoft.com/office/powerpoint/2010/main" val="334200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780EE5-E1A9-47BC-AA9C-14DD23EE0C38}"/>
              </a:ext>
            </a:extLst>
          </p:cNvPr>
          <p:cNvSpPr>
            <a:spLocks noGrp="1"/>
          </p:cNvSpPr>
          <p:nvPr>
            <p:ph type="title"/>
          </p:nvPr>
        </p:nvSpPr>
        <p:spPr/>
        <p:txBody>
          <a:bodyPr/>
          <a:lstStyle/>
          <a:p>
            <a:r>
              <a:rPr lang="en-AU" dirty="0"/>
              <a:t>What is Document Understanding? (All information has context)</a:t>
            </a:r>
          </a:p>
        </p:txBody>
      </p:sp>
      <p:sp>
        <p:nvSpPr>
          <p:cNvPr id="11" name="Slide Number Placeholder 10">
            <a:extLst>
              <a:ext uri="{FF2B5EF4-FFF2-40B4-BE49-F238E27FC236}">
                <a16:creationId xmlns:a16="http://schemas.microsoft.com/office/drawing/2014/main" id="{ED192809-22B3-4588-AC31-F7EE1C80BBB5}"/>
              </a:ext>
            </a:extLst>
          </p:cNvPr>
          <p:cNvSpPr>
            <a:spLocks noGrp="1"/>
          </p:cNvSpPr>
          <p:nvPr>
            <p:ph type="sldNum" sz="quarter" idx="10"/>
          </p:nvPr>
        </p:nvSpPr>
        <p:spPr/>
        <p:txBody>
          <a:bodyPr/>
          <a:lstStyle/>
          <a:p>
            <a:fld id="{71D586D2-677B-458F-B417-DB589973A882}" type="slidenum">
              <a:rPr lang="en-US" smtClean="0"/>
              <a:pPr/>
              <a:t>9</a:t>
            </a:fld>
            <a:endParaRPr lang="en-US" dirty="0"/>
          </a:p>
        </p:txBody>
      </p:sp>
      <p:sp>
        <p:nvSpPr>
          <p:cNvPr id="3" name="Text Placeholder 2">
            <a:extLst>
              <a:ext uri="{FF2B5EF4-FFF2-40B4-BE49-F238E27FC236}">
                <a16:creationId xmlns:a16="http://schemas.microsoft.com/office/drawing/2014/main" id="{2F936EAD-4CA2-4A78-87B8-996652CA29C9}"/>
              </a:ext>
            </a:extLst>
          </p:cNvPr>
          <p:cNvSpPr>
            <a:spLocks noGrp="1"/>
          </p:cNvSpPr>
          <p:nvPr>
            <p:ph type="body" sz="quarter" idx="15"/>
          </p:nvPr>
        </p:nvSpPr>
        <p:spPr/>
        <p:txBody>
          <a:bodyPr/>
          <a:lstStyle/>
          <a:p>
            <a:r>
              <a:rPr lang="en-AU" dirty="0"/>
              <a:t> </a:t>
            </a:r>
          </a:p>
        </p:txBody>
      </p:sp>
      <p:sp>
        <p:nvSpPr>
          <p:cNvPr id="13" name="Text Placeholder 2">
            <a:extLst>
              <a:ext uri="{FF2B5EF4-FFF2-40B4-BE49-F238E27FC236}">
                <a16:creationId xmlns:a16="http://schemas.microsoft.com/office/drawing/2014/main" id="{B205A412-05BF-447C-86DE-E717D326E4FB}"/>
              </a:ext>
            </a:extLst>
          </p:cNvPr>
          <p:cNvSpPr txBox="1">
            <a:spLocks/>
          </p:cNvSpPr>
          <p:nvPr/>
        </p:nvSpPr>
        <p:spPr>
          <a:xfrm>
            <a:off x="2903386" y="2994611"/>
            <a:ext cx="1888194"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2200" b="1" kern="0" dirty="0">
                <a:solidFill>
                  <a:srgbClr val="025388"/>
                </a:solidFill>
                <a:latin typeface="+mj-lt"/>
              </a:rPr>
              <a:t>Reading</a:t>
            </a:r>
            <a:endParaRPr lang="en-AU" sz="2200" kern="0" dirty="0">
              <a:solidFill>
                <a:srgbClr val="025388"/>
              </a:solidFill>
              <a:latin typeface="+mj-lt"/>
            </a:endParaRPr>
          </a:p>
        </p:txBody>
      </p:sp>
      <p:sp>
        <p:nvSpPr>
          <p:cNvPr id="14" name="Text Placeholder 2">
            <a:extLst>
              <a:ext uri="{FF2B5EF4-FFF2-40B4-BE49-F238E27FC236}">
                <a16:creationId xmlns:a16="http://schemas.microsoft.com/office/drawing/2014/main" id="{A2FD72D6-79EF-4BEB-8812-5A8388169F0F}"/>
              </a:ext>
            </a:extLst>
          </p:cNvPr>
          <p:cNvSpPr txBox="1">
            <a:spLocks/>
          </p:cNvSpPr>
          <p:nvPr/>
        </p:nvSpPr>
        <p:spPr>
          <a:xfrm>
            <a:off x="4925291" y="2849896"/>
            <a:ext cx="2341418" cy="82699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lnSpc>
                <a:spcPct val="90000"/>
              </a:lnSpc>
              <a:buFont typeface="Noto Sans Symbols"/>
              <a:buNone/>
            </a:pPr>
            <a:r>
              <a:rPr lang="en-AU" sz="2200" b="1" kern="0" dirty="0">
                <a:solidFill>
                  <a:srgbClr val="025388"/>
                </a:solidFill>
                <a:latin typeface="+mj-lt"/>
              </a:rPr>
              <a:t>General Knowledge</a:t>
            </a:r>
            <a:endParaRPr lang="en-AU" sz="2200" kern="0" dirty="0">
              <a:solidFill>
                <a:srgbClr val="025388"/>
              </a:solidFill>
              <a:latin typeface="+mj-lt"/>
            </a:endParaRPr>
          </a:p>
        </p:txBody>
      </p:sp>
      <p:sp>
        <p:nvSpPr>
          <p:cNvPr id="15" name="Text Placeholder 2">
            <a:extLst>
              <a:ext uri="{FF2B5EF4-FFF2-40B4-BE49-F238E27FC236}">
                <a16:creationId xmlns:a16="http://schemas.microsoft.com/office/drawing/2014/main" id="{D55E3181-D2C8-4E42-9AF2-0D6CF764CB91}"/>
              </a:ext>
            </a:extLst>
          </p:cNvPr>
          <p:cNvSpPr txBox="1">
            <a:spLocks/>
          </p:cNvSpPr>
          <p:nvPr/>
        </p:nvSpPr>
        <p:spPr>
          <a:xfrm>
            <a:off x="7231023" y="2849896"/>
            <a:ext cx="2341418" cy="826997"/>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lnSpc>
                <a:spcPct val="90000"/>
              </a:lnSpc>
              <a:buNone/>
            </a:pPr>
            <a:r>
              <a:rPr lang="en-AU" sz="2200" b="1" kern="0" dirty="0">
                <a:solidFill>
                  <a:srgbClr val="025388"/>
                </a:solidFill>
                <a:latin typeface="+mj-lt"/>
              </a:rPr>
              <a:t>Specific Knowledge</a:t>
            </a:r>
          </a:p>
        </p:txBody>
      </p:sp>
      <p:sp>
        <p:nvSpPr>
          <p:cNvPr id="16" name="Text Placeholder 2">
            <a:extLst>
              <a:ext uri="{FF2B5EF4-FFF2-40B4-BE49-F238E27FC236}">
                <a16:creationId xmlns:a16="http://schemas.microsoft.com/office/drawing/2014/main" id="{CFD0F7FB-088A-4A57-B32E-1AA18C749FDE}"/>
              </a:ext>
            </a:extLst>
          </p:cNvPr>
          <p:cNvSpPr txBox="1">
            <a:spLocks/>
          </p:cNvSpPr>
          <p:nvPr/>
        </p:nvSpPr>
        <p:spPr>
          <a:xfrm>
            <a:off x="9634971" y="2928490"/>
            <a:ext cx="2341418" cy="66980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2200" b="1" kern="0" dirty="0">
                <a:solidFill>
                  <a:srgbClr val="025388"/>
                </a:solidFill>
                <a:latin typeface="+mj-lt"/>
              </a:rPr>
              <a:t>Learning</a:t>
            </a:r>
            <a:endParaRPr lang="en-AU" sz="2200" kern="0" dirty="0">
              <a:solidFill>
                <a:srgbClr val="025388"/>
              </a:solidFill>
              <a:latin typeface="+mj-lt"/>
            </a:endParaRPr>
          </a:p>
        </p:txBody>
      </p:sp>
      <p:sp>
        <p:nvSpPr>
          <p:cNvPr id="17" name="Text Placeholder 2">
            <a:extLst>
              <a:ext uri="{FF2B5EF4-FFF2-40B4-BE49-F238E27FC236}">
                <a16:creationId xmlns:a16="http://schemas.microsoft.com/office/drawing/2014/main" id="{00ECA026-639A-4EAB-8A91-C589BB74107D}"/>
              </a:ext>
            </a:extLst>
          </p:cNvPr>
          <p:cNvSpPr txBox="1">
            <a:spLocks/>
          </p:cNvSpPr>
          <p:nvPr/>
        </p:nvSpPr>
        <p:spPr>
          <a:xfrm>
            <a:off x="2619559" y="2994611"/>
            <a:ext cx="472314"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3600" b="1" kern="0" dirty="0">
                <a:solidFill>
                  <a:schemeClr val="accent4"/>
                </a:solidFill>
                <a:latin typeface="+mj-lt"/>
              </a:rPr>
              <a:t>=</a:t>
            </a:r>
            <a:endParaRPr lang="en-AU" sz="3600" kern="0" dirty="0">
              <a:solidFill>
                <a:schemeClr val="accent4"/>
              </a:solidFill>
              <a:latin typeface="+mj-lt"/>
            </a:endParaRPr>
          </a:p>
        </p:txBody>
      </p:sp>
      <p:sp>
        <p:nvSpPr>
          <p:cNvPr id="18" name="Text Placeholder 2">
            <a:extLst>
              <a:ext uri="{FF2B5EF4-FFF2-40B4-BE49-F238E27FC236}">
                <a16:creationId xmlns:a16="http://schemas.microsoft.com/office/drawing/2014/main" id="{B55FF472-713D-428B-83B2-B05B12DA2C78}"/>
              </a:ext>
            </a:extLst>
          </p:cNvPr>
          <p:cNvSpPr txBox="1">
            <a:spLocks/>
          </p:cNvSpPr>
          <p:nvPr/>
        </p:nvSpPr>
        <p:spPr>
          <a:xfrm>
            <a:off x="4657869" y="2994611"/>
            <a:ext cx="472314"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3600" b="1" kern="0" dirty="0">
                <a:solidFill>
                  <a:schemeClr val="accent4"/>
                </a:solidFill>
                <a:latin typeface="+mj-lt"/>
              </a:rPr>
              <a:t>+</a:t>
            </a:r>
            <a:endParaRPr lang="en-AU" sz="3600" kern="0" dirty="0">
              <a:solidFill>
                <a:schemeClr val="accent4"/>
              </a:solidFill>
              <a:latin typeface="+mj-lt"/>
            </a:endParaRPr>
          </a:p>
        </p:txBody>
      </p:sp>
      <p:sp>
        <p:nvSpPr>
          <p:cNvPr id="19" name="Text Placeholder 2">
            <a:extLst>
              <a:ext uri="{FF2B5EF4-FFF2-40B4-BE49-F238E27FC236}">
                <a16:creationId xmlns:a16="http://schemas.microsoft.com/office/drawing/2014/main" id="{00EA5EED-6697-474D-93DD-1C0B991F7994}"/>
              </a:ext>
            </a:extLst>
          </p:cNvPr>
          <p:cNvSpPr txBox="1">
            <a:spLocks/>
          </p:cNvSpPr>
          <p:nvPr/>
        </p:nvSpPr>
        <p:spPr>
          <a:xfrm>
            <a:off x="7009141" y="2994611"/>
            <a:ext cx="472314"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3600" b="1" kern="0" dirty="0">
                <a:solidFill>
                  <a:schemeClr val="accent4"/>
                </a:solidFill>
                <a:latin typeface="+mj-lt"/>
              </a:rPr>
              <a:t>+</a:t>
            </a:r>
            <a:endParaRPr lang="en-AU" sz="3600" kern="0" dirty="0">
              <a:solidFill>
                <a:schemeClr val="accent4"/>
              </a:solidFill>
              <a:latin typeface="+mj-lt"/>
            </a:endParaRPr>
          </a:p>
        </p:txBody>
      </p:sp>
      <p:sp>
        <p:nvSpPr>
          <p:cNvPr id="20" name="Text Placeholder 2">
            <a:extLst>
              <a:ext uri="{FF2B5EF4-FFF2-40B4-BE49-F238E27FC236}">
                <a16:creationId xmlns:a16="http://schemas.microsoft.com/office/drawing/2014/main" id="{35EC1F29-162B-4681-85A3-3BBF14A5CE79}"/>
              </a:ext>
            </a:extLst>
          </p:cNvPr>
          <p:cNvSpPr txBox="1">
            <a:spLocks/>
          </p:cNvSpPr>
          <p:nvPr/>
        </p:nvSpPr>
        <p:spPr>
          <a:xfrm>
            <a:off x="9367549" y="2994611"/>
            <a:ext cx="472314"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3600" b="1" kern="0" dirty="0">
                <a:solidFill>
                  <a:schemeClr val="accent4"/>
                </a:solidFill>
                <a:latin typeface="+mj-lt"/>
              </a:rPr>
              <a:t>+</a:t>
            </a:r>
            <a:endParaRPr lang="en-AU" sz="3600" kern="0" dirty="0">
              <a:solidFill>
                <a:schemeClr val="accent4"/>
              </a:solidFill>
              <a:latin typeface="+mj-lt"/>
            </a:endParaRPr>
          </a:p>
        </p:txBody>
      </p:sp>
      <p:sp>
        <p:nvSpPr>
          <p:cNvPr id="21" name="Text Placeholder 2">
            <a:extLst>
              <a:ext uri="{FF2B5EF4-FFF2-40B4-BE49-F238E27FC236}">
                <a16:creationId xmlns:a16="http://schemas.microsoft.com/office/drawing/2014/main" id="{681D2DE0-00A4-44BF-BA4F-ABE4F4600409}"/>
              </a:ext>
            </a:extLst>
          </p:cNvPr>
          <p:cNvSpPr txBox="1">
            <a:spLocks/>
          </p:cNvSpPr>
          <p:nvPr/>
        </p:nvSpPr>
        <p:spPr>
          <a:xfrm>
            <a:off x="2947990" y="3732289"/>
            <a:ext cx="1888194" cy="244548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None/>
            </a:pPr>
            <a:r>
              <a:rPr lang="en-AU" sz="1800" kern="0" dirty="0">
                <a:solidFill>
                  <a:schemeClr val="accent1"/>
                </a:solidFill>
              </a:rPr>
              <a:t>OCR</a:t>
            </a:r>
          </a:p>
          <a:p>
            <a:pPr marL="127000" indent="0" algn="ctr">
              <a:buNone/>
            </a:pPr>
            <a:r>
              <a:rPr lang="en-AU" sz="1800" kern="0" dirty="0">
                <a:solidFill>
                  <a:schemeClr val="accent1"/>
                </a:solidFill>
              </a:rPr>
              <a:t>Letters &amp; words</a:t>
            </a:r>
          </a:p>
          <a:p>
            <a:pPr marL="127000" indent="0" algn="ctr">
              <a:buNone/>
            </a:pPr>
            <a:r>
              <a:rPr lang="en-AU" sz="1800" i="1" kern="0" dirty="0">
                <a:solidFill>
                  <a:schemeClr val="accent1"/>
                </a:solidFill>
              </a:rPr>
              <a:t>This is not understanding</a:t>
            </a:r>
          </a:p>
        </p:txBody>
      </p:sp>
      <p:sp>
        <p:nvSpPr>
          <p:cNvPr id="22" name="Text Placeholder 2">
            <a:extLst>
              <a:ext uri="{FF2B5EF4-FFF2-40B4-BE49-F238E27FC236}">
                <a16:creationId xmlns:a16="http://schemas.microsoft.com/office/drawing/2014/main" id="{0983139A-DB1C-459D-A53E-7D18D969286F}"/>
              </a:ext>
            </a:extLst>
          </p:cNvPr>
          <p:cNvSpPr txBox="1">
            <a:spLocks/>
          </p:cNvSpPr>
          <p:nvPr/>
        </p:nvSpPr>
        <p:spPr>
          <a:xfrm>
            <a:off x="4937156" y="3769919"/>
            <a:ext cx="2329553" cy="214677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Font typeface="Noto Sans Symbols"/>
              <a:buNone/>
            </a:pPr>
            <a:r>
              <a:rPr lang="en-AU" sz="1800" kern="0" dirty="0">
                <a:solidFill>
                  <a:schemeClr val="accent1"/>
                </a:solidFill>
              </a:rPr>
              <a:t>People’s names,</a:t>
            </a:r>
            <a:br>
              <a:rPr lang="en-AU" sz="1800" kern="0" dirty="0">
                <a:solidFill>
                  <a:schemeClr val="accent1"/>
                </a:solidFill>
              </a:rPr>
            </a:br>
            <a:r>
              <a:rPr lang="en-AU" sz="1800" kern="0" dirty="0">
                <a:solidFill>
                  <a:schemeClr val="accent1"/>
                </a:solidFill>
              </a:rPr>
              <a:t>City names,</a:t>
            </a:r>
            <a:br>
              <a:rPr lang="en-AU" sz="1800" kern="0" dirty="0">
                <a:solidFill>
                  <a:schemeClr val="accent1"/>
                </a:solidFill>
              </a:rPr>
            </a:br>
            <a:r>
              <a:rPr lang="en-AU" sz="1800" kern="0" dirty="0">
                <a:solidFill>
                  <a:schemeClr val="accent1"/>
                </a:solidFill>
              </a:rPr>
              <a:t>Tax rates,</a:t>
            </a:r>
            <a:br>
              <a:rPr lang="en-AU" sz="1800" kern="0" dirty="0">
                <a:solidFill>
                  <a:schemeClr val="accent1"/>
                </a:solidFill>
              </a:rPr>
            </a:br>
            <a:r>
              <a:rPr lang="en-AU" sz="1800" kern="0" dirty="0">
                <a:solidFill>
                  <a:schemeClr val="accent1"/>
                </a:solidFill>
              </a:rPr>
              <a:t>Mathematics,</a:t>
            </a:r>
            <a:br>
              <a:rPr lang="en-AU" sz="1800" kern="0" dirty="0">
                <a:solidFill>
                  <a:schemeClr val="accent1"/>
                </a:solidFill>
              </a:rPr>
            </a:br>
            <a:r>
              <a:rPr lang="en-AU" sz="1800" kern="0" dirty="0">
                <a:solidFill>
                  <a:schemeClr val="accent1"/>
                </a:solidFill>
              </a:rPr>
              <a:t>Month names,</a:t>
            </a:r>
            <a:br>
              <a:rPr lang="en-AU" sz="1800" kern="0" dirty="0">
                <a:solidFill>
                  <a:schemeClr val="accent1"/>
                </a:solidFill>
              </a:rPr>
            </a:br>
            <a:r>
              <a:rPr lang="en-AU" sz="1800" kern="0" dirty="0">
                <a:solidFill>
                  <a:schemeClr val="accent1"/>
                </a:solidFill>
              </a:rPr>
              <a:t>Job names…</a:t>
            </a:r>
          </a:p>
        </p:txBody>
      </p:sp>
      <p:sp>
        <p:nvSpPr>
          <p:cNvPr id="23" name="Text Placeholder 2">
            <a:extLst>
              <a:ext uri="{FF2B5EF4-FFF2-40B4-BE49-F238E27FC236}">
                <a16:creationId xmlns:a16="http://schemas.microsoft.com/office/drawing/2014/main" id="{4462869B-AFE0-4EFD-B9A7-18B76672E427}"/>
              </a:ext>
            </a:extLst>
          </p:cNvPr>
          <p:cNvSpPr txBox="1">
            <a:spLocks/>
          </p:cNvSpPr>
          <p:nvPr/>
        </p:nvSpPr>
        <p:spPr>
          <a:xfrm>
            <a:off x="7300812" y="3733094"/>
            <a:ext cx="2295949" cy="214677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None/>
            </a:pPr>
            <a:r>
              <a:rPr lang="en-AU" sz="1800" kern="0" dirty="0">
                <a:solidFill>
                  <a:schemeClr val="accent1"/>
                </a:solidFill>
              </a:rPr>
              <a:t>Date of birth of each customer,</a:t>
            </a:r>
            <a:br>
              <a:rPr lang="en-AU" sz="1800" kern="0" dirty="0">
                <a:solidFill>
                  <a:schemeClr val="accent1"/>
                </a:solidFill>
              </a:rPr>
            </a:br>
            <a:r>
              <a:rPr lang="en-AU" sz="1800" kern="0" dirty="0">
                <a:solidFill>
                  <a:schemeClr val="accent1"/>
                </a:solidFill>
              </a:rPr>
              <a:t>order database</a:t>
            </a:r>
            <a:br>
              <a:rPr lang="en-AU" sz="1800" kern="0" dirty="0">
                <a:solidFill>
                  <a:schemeClr val="accent1"/>
                </a:solidFill>
              </a:rPr>
            </a:br>
            <a:r>
              <a:rPr lang="en-AU" sz="1800" kern="0" dirty="0">
                <a:solidFill>
                  <a:schemeClr val="accent1"/>
                </a:solidFill>
              </a:rPr>
              <a:t>signature always on the last page.</a:t>
            </a:r>
          </a:p>
        </p:txBody>
      </p:sp>
      <p:sp>
        <p:nvSpPr>
          <p:cNvPr id="24" name="Text Placeholder 2">
            <a:extLst>
              <a:ext uri="{FF2B5EF4-FFF2-40B4-BE49-F238E27FC236}">
                <a16:creationId xmlns:a16="http://schemas.microsoft.com/office/drawing/2014/main" id="{978CA5C6-0EF3-40A3-A4B7-F7E7290C9116}"/>
              </a:ext>
            </a:extLst>
          </p:cNvPr>
          <p:cNvSpPr txBox="1">
            <a:spLocks/>
          </p:cNvSpPr>
          <p:nvPr/>
        </p:nvSpPr>
        <p:spPr>
          <a:xfrm>
            <a:off x="9630864" y="3700529"/>
            <a:ext cx="2341392" cy="214677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None/>
            </a:pPr>
            <a:r>
              <a:rPr lang="en-AU" sz="1800" kern="0" dirty="0">
                <a:solidFill>
                  <a:schemeClr val="accent1"/>
                </a:solidFill>
              </a:rPr>
              <a:t>Remember and </a:t>
            </a:r>
            <a:br>
              <a:rPr lang="en-AU" sz="1800" kern="0" dirty="0">
                <a:solidFill>
                  <a:schemeClr val="accent1"/>
                </a:solidFill>
              </a:rPr>
            </a:br>
            <a:r>
              <a:rPr lang="en-AU" sz="1800" kern="0" dirty="0">
                <a:solidFill>
                  <a:schemeClr val="accent1"/>
                </a:solidFill>
              </a:rPr>
              <a:t>use new general &amp; specific knowledge next time.</a:t>
            </a:r>
          </a:p>
        </p:txBody>
      </p:sp>
      <p:sp>
        <p:nvSpPr>
          <p:cNvPr id="26" name="Text Placeholder 2">
            <a:extLst>
              <a:ext uri="{FF2B5EF4-FFF2-40B4-BE49-F238E27FC236}">
                <a16:creationId xmlns:a16="http://schemas.microsoft.com/office/drawing/2014/main" id="{6FD10B3B-3E33-4E69-BB23-9CE7ECD5B2CD}"/>
              </a:ext>
            </a:extLst>
          </p:cNvPr>
          <p:cNvSpPr txBox="1">
            <a:spLocks/>
          </p:cNvSpPr>
          <p:nvPr/>
        </p:nvSpPr>
        <p:spPr>
          <a:xfrm>
            <a:off x="483362" y="3786284"/>
            <a:ext cx="1888194" cy="2146777"/>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RPr lang="en-US"/>
            </a:defPPr>
            <a:lvl1pPr marL="127000" marR="0" lvl="0" indent="0" algn="ctr">
              <a:lnSpc>
                <a:spcPct val="110000"/>
              </a:lnSpc>
              <a:spcBef>
                <a:spcPts val="0"/>
              </a:spcBef>
              <a:spcAft>
                <a:spcPts val="750"/>
              </a:spcAft>
              <a:buClr>
                <a:schemeClr val="lt2"/>
              </a:buClr>
              <a:buSzPct val="100000"/>
              <a:buFont typeface="Noto Sans Symbols"/>
              <a:buNone/>
              <a:defRPr b="0" i="0" u="none" strike="noStrike" kern="0" cap="none">
                <a:solidFill>
                  <a:schemeClr val="accent1"/>
                </a:solidFill>
                <a:latin typeface="Arial"/>
                <a:ea typeface="Arial"/>
                <a:cs typeface="Arial"/>
              </a:defRPr>
            </a:lvl1pPr>
            <a:lvl2pPr marL="557212" marR="0" lvl="1" indent="-127952">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defRPr>
            </a:lvl2pPr>
            <a:lvl3pPr marL="857250" marR="0" lvl="2" indent="-104775">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defRPr>
            </a:lvl3pPr>
            <a:lvl4pPr marL="1200150" marR="0" lvl="3" indent="-109219">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defRPr>
            </a:lvl4pPr>
            <a:lvl5pPr marL="1543050" marR="0" lvl="4" indent="-109219">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defRPr>
            </a:lvl5pPr>
            <a:lvl6pPr marL="1885950" marR="0" lvl="5" indent="-85725">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defRPr>
            </a:lvl6pPr>
            <a:lvl7pPr marL="2228850" marR="0" lvl="6" indent="-85725">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defRPr>
            </a:lvl7pPr>
            <a:lvl8pPr marL="2571750" marR="0" lvl="7" indent="-85725">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defRPr>
            </a:lvl8pPr>
            <a:lvl9pPr marL="2914650" marR="0" lvl="8" indent="-85725">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defRPr>
            </a:lvl9pPr>
          </a:lstStyle>
          <a:p>
            <a:r>
              <a:rPr lang="en-AU" dirty="0"/>
              <a:t>Precisely knowing </a:t>
            </a:r>
            <a:br>
              <a:rPr lang="en-AU" dirty="0"/>
            </a:br>
            <a:r>
              <a:rPr lang="en-AU" dirty="0"/>
              <a:t>the intent </a:t>
            </a:r>
            <a:br>
              <a:rPr lang="en-AU" dirty="0"/>
            </a:br>
            <a:r>
              <a:rPr lang="en-AU" dirty="0"/>
              <a:t>of the author</a:t>
            </a:r>
          </a:p>
        </p:txBody>
      </p:sp>
      <p:pic>
        <p:nvPicPr>
          <p:cNvPr id="2" name="Picture 1">
            <a:extLst>
              <a:ext uri="{FF2B5EF4-FFF2-40B4-BE49-F238E27FC236}">
                <a16:creationId xmlns:a16="http://schemas.microsoft.com/office/drawing/2014/main" id="{E846B57B-8280-400A-83CB-4D195E61E13F}"/>
              </a:ext>
            </a:extLst>
          </p:cNvPr>
          <p:cNvPicPr>
            <a:picLocks noChangeAspect="1"/>
          </p:cNvPicPr>
          <p:nvPr/>
        </p:nvPicPr>
        <p:blipFill>
          <a:blip r:embed="rId3"/>
          <a:stretch>
            <a:fillRect/>
          </a:stretch>
        </p:blipFill>
        <p:spPr>
          <a:xfrm>
            <a:off x="1194699" y="1500475"/>
            <a:ext cx="890093" cy="1292464"/>
          </a:xfrm>
          <a:prstGeom prst="rect">
            <a:avLst/>
          </a:prstGeom>
        </p:spPr>
      </p:pic>
      <p:pic>
        <p:nvPicPr>
          <p:cNvPr id="4" name="Picture 3">
            <a:extLst>
              <a:ext uri="{FF2B5EF4-FFF2-40B4-BE49-F238E27FC236}">
                <a16:creationId xmlns:a16="http://schemas.microsoft.com/office/drawing/2014/main" id="{A7BE3B0C-395E-4470-860E-F96A6F213912}"/>
              </a:ext>
            </a:extLst>
          </p:cNvPr>
          <p:cNvPicPr>
            <a:picLocks noChangeAspect="1"/>
          </p:cNvPicPr>
          <p:nvPr/>
        </p:nvPicPr>
        <p:blipFill>
          <a:blip r:embed="rId4"/>
          <a:stretch>
            <a:fillRect/>
          </a:stretch>
        </p:blipFill>
        <p:spPr>
          <a:xfrm>
            <a:off x="3443992" y="1630492"/>
            <a:ext cx="896190" cy="1054699"/>
          </a:xfrm>
          <a:prstGeom prst="rect">
            <a:avLst/>
          </a:prstGeom>
        </p:spPr>
      </p:pic>
      <p:pic>
        <p:nvPicPr>
          <p:cNvPr id="6" name="Picture 5">
            <a:extLst>
              <a:ext uri="{FF2B5EF4-FFF2-40B4-BE49-F238E27FC236}">
                <a16:creationId xmlns:a16="http://schemas.microsoft.com/office/drawing/2014/main" id="{2EFB0B43-4219-4FBC-82AD-DCA44D709BB1}"/>
              </a:ext>
            </a:extLst>
          </p:cNvPr>
          <p:cNvPicPr>
            <a:picLocks noChangeAspect="1"/>
          </p:cNvPicPr>
          <p:nvPr/>
        </p:nvPicPr>
        <p:blipFill>
          <a:blip r:embed="rId5"/>
          <a:stretch>
            <a:fillRect/>
          </a:stretch>
        </p:blipFill>
        <p:spPr>
          <a:xfrm>
            <a:off x="5528697" y="1576681"/>
            <a:ext cx="1182727" cy="1140051"/>
          </a:xfrm>
          <a:prstGeom prst="rect">
            <a:avLst/>
          </a:prstGeom>
        </p:spPr>
      </p:pic>
      <p:pic>
        <p:nvPicPr>
          <p:cNvPr id="7" name="Picture 6">
            <a:extLst>
              <a:ext uri="{FF2B5EF4-FFF2-40B4-BE49-F238E27FC236}">
                <a16:creationId xmlns:a16="http://schemas.microsoft.com/office/drawing/2014/main" id="{32519AC7-BF9A-4D30-A437-A6FDEC614ED8}"/>
              </a:ext>
            </a:extLst>
          </p:cNvPr>
          <p:cNvPicPr>
            <a:picLocks noChangeAspect="1"/>
          </p:cNvPicPr>
          <p:nvPr/>
        </p:nvPicPr>
        <p:blipFill>
          <a:blip r:embed="rId6"/>
          <a:stretch>
            <a:fillRect/>
          </a:stretch>
        </p:blipFill>
        <p:spPr>
          <a:xfrm>
            <a:off x="7676338" y="1550154"/>
            <a:ext cx="1274174" cy="1115665"/>
          </a:xfrm>
          <a:prstGeom prst="rect">
            <a:avLst/>
          </a:prstGeom>
        </p:spPr>
      </p:pic>
      <p:pic>
        <p:nvPicPr>
          <p:cNvPr id="8" name="Picture 7">
            <a:extLst>
              <a:ext uri="{FF2B5EF4-FFF2-40B4-BE49-F238E27FC236}">
                <a16:creationId xmlns:a16="http://schemas.microsoft.com/office/drawing/2014/main" id="{1294BF10-ECE3-4853-9947-681D89FE9F72}"/>
              </a:ext>
            </a:extLst>
          </p:cNvPr>
          <p:cNvPicPr>
            <a:picLocks noChangeAspect="1"/>
          </p:cNvPicPr>
          <p:nvPr/>
        </p:nvPicPr>
        <p:blipFill>
          <a:blip r:embed="rId7"/>
          <a:stretch>
            <a:fillRect/>
          </a:stretch>
        </p:blipFill>
        <p:spPr>
          <a:xfrm>
            <a:off x="10112652" y="1734132"/>
            <a:ext cx="1377815" cy="847417"/>
          </a:xfrm>
          <a:prstGeom prst="rect">
            <a:avLst/>
          </a:prstGeom>
        </p:spPr>
      </p:pic>
      <p:sp>
        <p:nvSpPr>
          <p:cNvPr id="32" name="Text Placeholder 2">
            <a:extLst>
              <a:ext uri="{FF2B5EF4-FFF2-40B4-BE49-F238E27FC236}">
                <a16:creationId xmlns:a16="http://schemas.microsoft.com/office/drawing/2014/main" id="{BB2252DA-E4D4-41DA-B10E-DDDD31A89FB1}"/>
              </a:ext>
            </a:extLst>
          </p:cNvPr>
          <p:cNvSpPr txBox="1">
            <a:spLocks/>
          </p:cNvSpPr>
          <p:nvPr/>
        </p:nvSpPr>
        <p:spPr>
          <a:xfrm>
            <a:off x="374573" y="2994611"/>
            <a:ext cx="2379896" cy="53756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257175" marR="0" lvl="0" indent="-130175" algn="l" rtl="0" eaLnBrk="1" hangingPunct="1">
              <a:lnSpc>
                <a:spcPct val="110000"/>
              </a:lnSpc>
              <a:spcBef>
                <a:spcPts val="0"/>
              </a:spcBef>
              <a:spcAft>
                <a:spcPts val="750"/>
              </a:spcAft>
              <a:buClr>
                <a:schemeClr val="lt2"/>
              </a:buClr>
              <a:buSzPct val="100000"/>
              <a:buFont typeface="Noto Sans Symbols"/>
              <a:buChar char="•"/>
              <a:defRPr sz="2000" b="0" i="0" u="none" strike="noStrike" cap="none">
                <a:solidFill>
                  <a:schemeClr val="dk1"/>
                </a:solidFill>
                <a:latin typeface="Arial"/>
                <a:ea typeface="Arial"/>
                <a:cs typeface="Arial"/>
                <a:sym typeface="Arial"/>
              </a:defRPr>
            </a:lvl1pPr>
            <a:lvl2pPr marL="557212" marR="0" lvl="1" indent="-127952" algn="l" rtl="0" eaLnBrk="1" hangingPunct="1">
              <a:lnSpc>
                <a:spcPct val="110000"/>
              </a:lnSpc>
              <a:spcBef>
                <a:spcPts val="0"/>
              </a:spcBef>
              <a:spcAft>
                <a:spcPts val="750"/>
              </a:spcAft>
              <a:buClr>
                <a:schemeClr val="accent1"/>
              </a:buClr>
              <a:buSzPct val="85000"/>
              <a:buFont typeface="Noto Sans Symbols"/>
              <a:buChar char="•"/>
              <a:defRPr sz="1600" b="0" i="0" u="none" strike="noStrike" cap="none">
                <a:solidFill>
                  <a:schemeClr val="dk1"/>
                </a:solidFill>
                <a:latin typeface="Arial"/>
                <a:ea typeface="Arial"/>
                <a:cs typeface="Arial"/>
                <a:sym typeface="Arial"/>
              </a:defRPr>
            </a:lvl2pPr>
            <a:lvl3pPr marL="857250" marR="0" lvl="2" indent="-104775" algn="l" rtl="0" eaLnBrk="1" hangingPunct="1">
              <a:lnSpc>
                <a:spcPct val="110000"/>
              </a:lnSpc>
              <a:spcBef>
                <a:spcPts val="0"/>
              </a:spcBef>
              <a:spcAft>
                <a:spcPts val="750"/>
              </a:spcAft>
              <a:buClr>
                <a:schemeClr val="accent3"/>
              </a:buClr>
              <a:buSzPct val="75000"/>
              <a:buFont typeface="Arial"/>
              <a:buChar char="•"/>
              <a:defRPr sz="1400" b="0" i="0" u="none" strike="noStrike" cap="none">
                <a:solidFill>
                  <a:schemeClr val="dk1"/>
                </a:solidFill>
                <a:latin typeface="Arial"/>
                <a:ea typeface="Arial"/>
                <a:cs typeface="Arial"/>
                <a:sym typeface="Arial"/>
              </a:defRPr>
            </a:lvl3pPr>
            <a:lvl4pPr marL="1200150" marR="0" lvl="3"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4pPr>
            <a:lvl5pPr marL="1543050" marR="0" lvl="4" indent="-109219" algn="l" rtl="0" eaLnBrk="1" hangingPunct="1">
              <a:lnSpc>
                <a:spcPct val="110000"/>
              </a:lnSpc>
              <a:spcBef>
                <a:spcPts val="0"/>
              </a:spcBef>
              <a:spcAft>
                <a:spcPts val="750"/>
              </a:spcAft>
              <a:buClr>
                <a:schemeClr val="accent2"/>
              </a:buClr>
              <a:buSzPct val="70000"/>
              <a:buFont typeface="Arial"/>
              <a:buChar char="•"/>
              <a:defRPr sz="1400" b="0" i="0" u="none" strike="noStrike" cap="none">
                <a:solidFill>
                  <a:schemeClr val="dk1"/>
                </a:solidFill>
                <a:latin typeface="Arial"/>
                <a:ea typeface="Arial"/>
                <a:cs typeface="Arial"/>
                <a:sym typeface="Arial"/>
              </a:defRPr>
            </a:lvl5pPr>
            <a:lvl6pPr marL="1885950" marR="0" lvl="5"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6pPr>
            <a:lvl7pPr marL="2228850" marR="0" lvl="6"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7pPr>
            <a:lvl8pPr marL="2571750" marR="0" lvl="7"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8pPr>
            <a:lvl9pPr marL="2914650" marR="0" lvl="8" indent="-85725" algn="l" rtl="0" eaLnBrk="1" hangingPunct="1">
              <a:lnSpc>
                <a:spcPct val="90000"/>
              </a:lnSpc>
              <a:spcBef>
                <a:spcPts val="375"/>
              </a:spcBef>
              <a:spcAft>
                <a:spcPts val="0"/>
              </a:spcAft>
              <a:buClr>
                <a:schemeClr val="dk1"/>
              </a:buClr>
              <a:buSzPct val="96428"/>
              <a:buFont typeface="Arial"/>
              <a:buChar char="•"/>
              <a:defRPr sz="1350" b="0" i="0" u="none" strike="noStrike" cap="none">
                <a:solidFill>
                  <a:schemeClr val="dk1"/>
                </a:solidFill>
                <a:latin typeface="Arial"/>
                <a:ea typeface="Arial"/>
                <a:cs typeface="Arial"/>
                <a:sym typeface="Arial"/>
              </a:defRPr>
            </a:lvl9pPr>
          </a:lstStyle>
          <a:p>
            <a:pPr marL="127000" indent="0" algn="ctr">
              <a:buNone/>
            </a:pPr>
            <a:r>
              <a:rPr lang="en-AU" sz="2200" b="1" kern="0" dirty="0">
                <a:solidFill>
                  <a:srgbClr val="025388"/>
                </a:solidFill>
                <a:latin typeface="+mj-lt"/>
              </a:rPr>
              <a:t>Understanding</a:t>
            </a:r>
            <a:endParaRPr lang="en-AU" sz="2200" kern="0" dirty="0">
              <a:solidFill>
                <a:srgbClr val="025388"/>
              </a:solidFill>
              <a:latin typeface="+mj-lt"/>
            </a:endParaRPr>
          </a:p>
        </p:txBody>
      </p:sp>
    </p:spTree>
    <p:extLst>
      <p:ext uri="{BB962C8B-B14F-4D97-AF65-F5344CB8AC3E}">
        <p14:creationId xmlns:p14="http://schemas.microsoft.com/office/powerpoint/2010/main" val="90503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p:bldP spid="15" grpId="0"/>
      <p:bldP spid="16" grpId="0"/>
      <p:bldP spid="17" grpId="0"/>
      <p:bldP spid="18" grpId="0"/>
      <p:bldP spid="19" grpId="0"/>
      <p:bldP spid="20" grpId="0"/>
      <p:bldP spid="21" grpId="0"/>
      <p:bldP spid="22" grpId="0"/>
      <p:bldP spid="23" grpId="0"/>
      <p:bldP spid="24" grpId="0"/>
      <p:bldP spid="26"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6_Kofax WLT 2.0">
  <a:themeElements>
    <a:clrScheme name="Custom 12">
      <a:dk1>
        <a:srgbClr val="53565A"/>
      </a:dk1>
      <a:lt1>
        <a:sysClr val="window" lastClr="FFFFFF"/>
      </a:lt1>
      <a:dk2>
        <a:srgbClr val="00558C"/>
      </a:dk2>
      <a:lt2>
        <a:srgbClr val="FFFFFF"/>
      </a:lt2>
      <a:accent1>
        <a:srgbClr val="00558C"/>
      </a:accent1>
      <a:accent2>
        <a:srgbClr val="5B9BD5"/>
      </a:accent2>
      <a:accent3>
        <a:srgbClr val="BFBFBF"/>
      </a:accent3>
      <a:accent4>
        <a:srgbClr val="FFC600"/>
      </a:accent4>
      <a:accent5>
        <a:srgbClr val="53565A"/>
      </a:accent5>
      <a:accent6>
        <a:srgbClr val="004976"/>
      </a:accent6>
      <a:hlink>
        <a:srgbClr val="5B9BD5"/>
      </a:hlink>
      <a:folHlink>
        <a:srgbClr val="5B9B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fax PPT TEMPLATE WLT 2021_PRO.pptx" id="{E3F5C6F1-B642-4D66-8E0C-0D6AB203E894}" vid="{1DF9DF45-11B8-4D47-9F49-E81CC178CC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KTA 7.10 Sales Enablement - final</Template>
  <TotalTime>7874</TotalTime>
  <Words>2850</Words>
  <Application>Microsoft Office PowerPoint</Application>
  <PresentationFormat>Widescreen</PresentationFormat>
  <Paragraphs>427</Paragraphs>
  <Slides>34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Noto Sans Symbols</vt:lpstr>
      <vt:lpstr>TT Norms</vt:lpstr>
      <vt:lpstr>Wingdings</vt:lpstr>
      <vt:lpstr>6_Kofax WLT 2.0</vt:lpstr>
      <vt:lpstr>What’s new in  Kofax Transformation 7.0</vt:lpstr>
      <vt:lpstr>PowerPoint Presentation</vt:lpstr>
      <vt:lpstr> An Increasingly Crowded Market</vt:lpstr>
      <vt:lpstr>Where We Currently Play</vt:lpstr>
      <vt:lpstr>Intelligent Document Processing (IDP) Everest Group PEAK Matrix – April 2021</vt:lpstr>
      <vt:lpstr>Product Focus Areas</vt:lpstr>
      <vt:lpstr>TotalAgility Key Investment Areas</vt:lpstr>
      <vt:lpstr>Kofax Transformation is the heart of Kofax</vt:lpstr>
      <vt:lpstr>What is Document Understanding? (All information has context)</vt:lpstr>
      <vt:lpstr>PowerPoint Presentation</vt:lpstr>
      <vt:lpstr>What’s new in Kofax Transformation 7.0</vt:lpstr>
      <vt:lpstr>OCR vs ICR</vt:lpstr>
      <vt:lpstr>Kofax Omnipage 21.1 is an OCR Document engine.</vt:lpstr>
      <vt:lpstr>Parascript FormXtra 7.6 is a cursive and check OCR engine</vt:lpstr>
      <vt:lpstr>Kofax’ Recommendations for OCR and ICR</vt:lpstr>
      <vt:lpstr>Parascript Check Locator</vt:lpstr>
      <vt:lpstr>Parascript Check Licenses</vt:lpstr>
      <vt:lpstr>More information about Checks</vt:lpstr>
      <vt:lpstr>Migration of Profiles in Project Builder/Design Studio</vt:lpstr>
      <vt:lpstr>Barcode Locator</vt:lpstr>
      <vt:lpstr>Barcode Locator</vt:lpstr>
      <vt:lpstr>Barcode Locator</vt:lpstr>
      <vt:lpstr>Trainable Group Locator</vt:lpstr>
      <vt:lpstr>PowerPoint Presentation</vt:lpstr>
      <vt:lpstr>How our customers see OCR</vt:lpstr>
      <vt:lpstr>Some real examples</vt:lpstr>
      <vt:lpstr>A real example</vt:lpstr>
      <vt:lpstr>Optimization Process</vt:lpstr>
      <vt:lpstr>Change the conversation with your customers</vt:lpstr>
      <vt:lpstr>Community of Practice - 7 June 2022 Confidence Threshold Optimization Tool</vt:lpstr>
      <vt:lpstr>Another approach to the accuracy problem </vt:lpstr>
      <vt:lpstr>Observations for Parascript FormXtra on handwritten Names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 7.0</dc:title>
  <dc:creator>David Wright</dc:creator>
  <cp:lastModifiedBy>David Wright</cp:lastModifiedBy>
  <cp:revision>11</cp:revision>
  <dcterms:created xsi:type="dcterms:W3CDTF">2022-02-02T13:20:08Z</dcterms:created>
  <dcterms:modified xsi:type="dcterms:W3CDTF">2022-04-14T12:55:09Z</dcterms:modified>
</cp:coreProperties>
</file>