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147375101" r:id="rId3"/>
    <p:sldId id="257" r:id="rId4"/>
    <p:sldId id="2147375096" r:id="rId5"/>
    <p:sldId id="2147375100" r:id="rId6"/>
    <p:sldId id="2147375095" r:id="rId7"/>
    <p:sldId id="2147375097" r:id="rId8"/>
    <p:sldId id="2147375098" r:id="rId9"/>
    <p:sldId id="2147375102" r:id="rId10"/>
    <p:sldId id="2147375099" r:id="rId11"/>
    <p:sldId id="2147375094" r:id="rId12"/>
    <p:sldId id="2147375103" r:id="rId13"/>
    <p:sldId id="2147375104" r:id="rId14"/>
    <p:sldId id="260" r:id="rId15"/>
    <p:sldId id="2147375105" r:id="rId16"/>
    <p:sldId id="2147375106" r:id="rId17"/>
    <p:sldId id="2147375107" r:id="rId18"/>
    <p:sldId id="2147375108" r:id="rId19"/>
    <p:sldId id="2147375109" r:id="rId20"/>
    <p:sldId id="263" r:id="rId21"/>
    <p:sldId id="2147375110" r:id="rId22"/>
    <p:sldId id="2147375111" r:id="rId23"/>
    <p:sldId id="262" r:id="rId24"/>
    <p:sldId id="264" r:id="rId25"/>
    <p:sldId id="265" r:id="rId26"/>
    <p:sldId id="266" r:id="rId27"/>
    <p:sldId id="21473751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66491-9E72-41C1-B4B5-08EBA179A841}" v="759" dt="2022-04-25T14:04:0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right" userId="a87a15d8-e9af-43f4-8752-ff9c2f8df3df" providerId="ADAL" clId="{DCB66491-9E72-41C1-B4B5-08EBA179A841}"/>
    <pc:docChg chg="undo custSel addSld delSld modSld sldOrd">
      <pc:chgData name="David Wright" userId="a87a15d8-e9af-43f4-8752-ff9c2f8df3df" providerId="ADAL" clId="{DCB66491-9E72-41C1-B4B5-08EBA179A841}" dt="2022-04-25T14:04:04.113" v="9118" actId="14861"/>
      <pc:docMkLst>
        <pc:docMk/>
      </pc:docMkLst>
      <pc:sldChg chg="addSp modSp mod modClrScheme chgLayout">
        <pc:chgData name="David Wright" userId="a87a15d8-e9af-43f4-8752-ff9c2f8df3df" providerId="ADAL" clId="{DCB66491-9E72-41C1-B4B5-08EBA179A841}" dt="2022-04-25T13:38:29.824" v="8938" actId="20577"/>
        <pc:sldMkLst>
          <pc:docMk/>
          <pc:sldMk cId="1271922" sldId="256"/>
        </pc:sldMkLst>
        <pc:spChg chg="mod ord">
          <ac:chgData name="David Wright" userId="a87a15d8-e9af-43f4-8752-ff9c2f8df3df" providerId="ADAL" clId="{DCB66491-9E72-41C1-B4B5-08EBA179A841}" dt="2022-04-19T12:31:00.933" v="1956" actId="700"/>
          <ac:spMkLst>
            <pc:docMk/>
            <pc:sldMk cId="1271922" sldId="256"/>
            <ac:spMk id="2" creationId="{1B6A7D14-9353-4150-8125-A310F6C43425}"/>
          </ac:spMkLst>
        </pc:spChg>
        <pc:spChg chg="mod ord">
          <ac:chgData name="David Wright" userId="a87a15d8-e9af-43f4-8752-ff9c2f8df3df" providerId="ADAL" clId="{DCB66491-9E72-41C1-B4B5-08EBA179A841}" dt="2022-04-25T13:38:29.824" v="8938" actId="20577"/>
          <ac:spMkLst>
            <pc:docMk/>
            <pc:sldMk cId="1271922" sldId="256"/>
            <ac:spMk id="3" creationId="{728ADDC5-0515-42F7-AF2A-D8E4D93B0666}"/>
          </ac:spMkLst>
        </pc:spChg>
        <pc:spChg chg="add mod ord">
          <ac:chgData name="David Wright" userId="a87a15d8-e9af-43f4-8752-ff9c2f8df3df" providerId="ADAL" clId="{DCB66491-9E72-41C1-B4B5-08EBA179A841}" dt="2022-04-25T13:38:26.069" v="8928" actId="20577"/>
          <ac:spMkLst>
            <pc:docMk/>
            <pc:sldMk cId="1271922" sldId="256"/>
            <ac:spMk id="4" creationId="{E8AC7CED-7BF4-40FF-903F-B0746F518C16}"/>
          </ac:spMkLst>
        </pc:spChg>
        <pc:spChg chg="add mod ord">
          <ac:chgData name="David Wright" userId="a87a15d8-e9af-43f4-8752-ff9c2f8df3df" providerId="ADAL" clId="{DCB66491-9E72-41C1-B4B5-08EBA179A841}" dt="2022-04-19T12:31:00.933" v="1956" actId="700"/>
          <ac:spMkLst>
            <pc:docMk/>
            <pc:sldMk cId="1271922" sldId="256"/>
            <ac:spMk id="5" creationId="{15748525-A20B-4BDF-BDB2-201DECA6C42D}"/>
          </ac:spMkLst>
        </pc:spChg>
      </pc:sldChg>
      <pc:sldChg chg="addSp delSp modSp new mod modClrScheme chgLayout">
        <pc:chgData name="David Wright" userId="a87a15d8-e9af-43f4-8752-ff9c2f8df3df" providerId="ADAL" clId="{DCB66491-9E72-41C1-B4B5-08EBA179A841}" dt="2022-04-25T13:40:08.992" v="8973" actId="20577"/>
        <pc:sldMkLst>
          <pc:docMk/>
          <pc:sldMk cId="1725669667" sldId="257"/>
        </pc:sldMkLst>
        <pc:spChg chg="del mod ord">
          <ac:chgData name="David Wright" userId="a87a15d8-e9af-43f4-8752-ff9c2f8df3df" providerId="ADAL" clId="{DCB66491-9E72-41C1-B4B5-08EBA179A841}" dt="2022-04-19T12:31:19.622" v="1959" actId="700"/>
          <ac:spMkLst>
            <pc:docMk/>
            <pc:sldMk cId="1725669667" sldId="257"/>
            <ac:spMk id="2" creationId="{875EA500-B226-4628-A57B-7946379E8C83}"/>
          </ac:spMkLst>
        </pc:spChg>
        <pc:spChg chg="del mod ord">
          <ac:chgData name="David Wright" userId="a87a15d8-e9af-43f4-8752-ff9c2f8df3df" providerId="ADAL" clId="{DCB66491-9E72-41C1-B4B5-08EBA179A841}" dt="2022-04-19T12:37:48.850" v="2033" actId="700"/>
          <ac:spMkLst>
            <pc:docMk/>
            <pc:sldMk cId="1725669667" sldId="257"/>
            <ac:spMk id="3" creationId="{18D52276-1E8B-4210-9DE2-F5EA946B3D3A}"/>
          </ac:spMkLst>
        </pc:spChg>
        <pc:spChg chg="add mod ord">
          <ac:chgData name="David Wright" userId="a87a15d8-e9af-43f4-8752-ff9c2f8df3df" providerId="ADAL" clId="{DCB66491-9E72-41C1-B4B5-08EBA179A841}" dt="2022-04-19T12:37:56.474" v="2035" actId="700"/>
          <ac:spMkLst>
            <pc:docMk/>
            <pc:sldMk cId="1725669667" sldId="257"/>
            <ac:spMk id="4" creationId="{35FD6DA2-A543-48CC-AE1B-BA1B8DDC2C16}"/>
          </ac:spMkLst>
        </pc:spChg>
        <pc:spChg chg="add del mod">
          <ac:chgData name="David Wright" userId="a87a15d8-e9af-43f4-8752-ff9c2f8df3df" providerId="ADAL" clId="{DCB66491-9E72-41C1-B4B5-08EBA179A841}" dt="2022-04-19T12:34:03.355" v="1975"/>
          <ac:spMkLst>
            <pc:docMk/>
            <pc:sldMk cId="1725669667" sldId="257"/>
            <ac:spMk id="5" creationId="{C281F69C-33B2-443F-BEEF-0F97B1BB2103}"/>
          </ac:spMkLst>
        </pc:spChg>
        <pc:spChg chg="add del mod ord">
          <ac:chgData name="David Wright" userId="a87a15d8-e9af-43f4-8752-ff9c2f8df3df" providerId="ADAL" clId="{DCB66491-9E72-41C1-B4B5-08EBA179A841}" dt="2022-04-19T12:37:52.863" v="2034" actId="478"/>
          <ac:spMkLst>
            <pc:docMk/>
            <pc:sldMk cId="1725669667" sldId="257"/>
            <ac:spMk id="13" creationId="{7AF12FA7-0CA8-4846-8694-6DB3A4F41462}"/>
          </ac:spMkLst>
        </pc:spChg>
        <pc:spChg chg="add del mod ord">
          <ac:chgData name="David Wright" userId="a87a15d8-e9af-43f4-8752-ff9c2f8df3df" providerId="ADAL" clId="{DCB66491-9E72-41C1-B4B5-08EBA179A841}" dt="2022-04-19T12:37:59.908" v="2036" actId="478"/>
          <ac:spMkLst>
            <pc:docMk/>
            <pc:sldMk cId="1725669667" sldId="257"/>
            <ac:spMk id="14" creationId="{A6EE2BAC-D4DA-4C67-B32E-1112FF097D2A}"/>
          </ac:spMkLst>
        </pc:spChg>
        <pc:grpChg chg="add mod">
          <ac:chgData name="David Wright" userId="a87a15d8-e9af-43f4-8752-ff9c2f8df3df" providerId="ADAL" clId="{DCB66491-9E72-41C1-B4B5-08EBA179A841}" dt="2022-04-19T12:58:51.313" v="2592" actId="1035"/>
          <ac:grpSpMkLst>
            <pc:docMk/>
            <pc:sldMk cId="1725669667" sldId="257"/>
            <ac:grpSpMk id="17" creationId="{82963F8F-9D3A-4FD5-8F66-1D31B42D712A}"/>
          </ac:grpSpMkLst>
        </pc:grpChg>
        <pc:graphicFrameChg chg="add mod ord modGraphic">
          <ac:chgData name="David Wright" userId="a87a15d8-e9af-43f4-8752-ff9c2f8df3df" providerId="ADAL" clId="{DCB66491-9E72-41C1-B4B5-08EBA179A841}" dt="2022-04-25T13:40:08.992" v="8973" actId="20577"/>
          <ac:graphicFrameMkLst>
            <pc:docMk/>
            <pc:sldMk cId="1725669667" sldId="257"/>
            <ac:graphicFrameMk id="15" creationId="{612B5D29-7863-44D8-9A83-F869ADBB2052}"/>
          </ac:graphicFrameMkLst>
        </pc:graphicFrameChg>
        <pc:picChg chg="add del mod">
          <ac:chgData name="David Wright" userId="a87a15d8-e9af-43f4-8752-ff9c2f8df3df" providerId="ADAL" clId="{DCB66491-9E72-41C1-B4B5-08EBA179A841}" dt="2022-04-19T12:38:25.872" v="2040" actId="21"/>
          <ac:picMkLst>
            <pc:docMk/>
            <pc:sldMk cId="1725669667" sldId="257"/>
            <ac:picMk id="6" creationId="{F84DB6FF-7506-4BF4-99E3-E75B3CE1EC18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7" creationId="{54B55683-F74D-4233-9A27-59BC0B2A906D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8" creationId="{62951A0B-061A-436A-8A64-A68C1A534D0A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9" creationId="{BE4B0F49-0353-4723-8BEF-BAE12679EF60}"/>
          </ac:picMkLst>
        </pc:picChg>
        <pc:picChg chg="add del mod">
          <ac:chgData name="David Wright" userId="a87a15d8-e9af-43f4-8752-ff9c2f8df3df" providerId="ADAL" clId="{DCB66491-9E72-41C1-B4B5-08EBA179A841}" dt="2022-04-19T12:35:44.973" v="1987" actId="478"/>
          <ac:picMkLst>
            <pc:docMk/>
            <pc:sldMk cId="1725669667" sldId="257"/>
            <ac:picMk id="10" creationId="{26144D5B-46E2-426B-92D0-35CBE6563632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11" creationId="{5DC3D6E2-AB2B-4CC4-9014-F71D23A28FB8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12" creationId="{0F66761F-781A-4DB2-B9E6-0D4BE6746043}"/>
          </ac:picMkLst>
        </pc:picChg>
        <pc:picChg chg="add mod">
          <ac:chgData name="David Wright" userId="a87a15d8-e9af-43f4-8752-ff9c2f8df3df" providerId="ADAL" clId="{DCB66491-9E72-41C1-B4B5-08EBA179A841}" dt="2022-04-19T12:58:49.215" v="2584" actId="164"/>
          <ac:picMkLst>
            <pc:docMk/>
            <pc:sldMk cId="1725669667" sldId="257"/>
            <ac:picMk id="16" creationId="{605E33B8-4293-47BB-970F-6922E0F11A98}"/>
          </ac:picMkLst>
        </pc:picChg>
      </pc:sldChg>
      <pc:sldChg chg="addSp modSp new del mod modClrScheme chgLayout">
        <pc:chgData name="David Wright" userId="a87a15d8-e9af-43f4-8752-ff9c2f8df3df" providerId="ADAL" clId="{DCB66491-9E72-41C1-B4B5-08EBA179A841}" dt="2022-04-22T13:49:37.096" v="5914" actId="47"/>
        <pc:sldMkLst>
          <pc:docMk/>
          <pc:sldMk cId="2550773034" sldId="258"/>
        </pc:sldMkLst>
        <pc:spChg chg="mod ord">
          <ac:chgData name="David Wright" userId="a87a15d8-e9af-43f4-8752-ff9c2f8df3df" providerId="ADAL" clId="{DCB66491-9E72-41C1-B4B5-08EBA179A841}" dt="2022-04-19T12:31:23.815" v="1960" actId="700"/>
          <ac:spMkLst>
            <pc:docMk/>
            <pc:sldMk cId="2550773034" sldId="258"/>
            <ac:spMk id="2" creationId="{A844BBE1-A15C-480D-8EC7-DB6800F977DF}"/>
          </ac:spMkLst>
        </pc:spChg>
        <pc:spChg chg="mod ord">
          <ac:chgData name="David Wright" userId="a87a15d8-e9af-43f4-8752-ff9c2f8df3df" providerId="ADAL" clId="{DCB66491-9E72-41C1-B4B5-08EBA179A841}" dt="2022-04-19T12:31:23.815" v="1960" actId="700"/>
          <ac:spMkLst>
            <pc:docMk/>
            <pc:sldMk cId="2550773034" sldId="258"/>
            <ac:spMk id="3" creationId="{BE3781B7-F0CF-46F5-86E2-2DF5A52E975F}"/>
          </ac:spMkLst>
        </pc:spChg>
        <pc:picChg chg="add">
          <ac:chgData name="David Wright" userId="a87a15d8-e9af-43f4-8752-ff9c2f8df3df" providerId="ADAL" clId="{DCB66491-9E72-41C1-B4B5-08EBA179A841}" dt="2022-03-31T07:26:30.768" v="327" actId="22"/>
          <ac:picMkLst>
            <pc:docMk/>
            <pc:sldMk cId="2550773034" sldId="258"/>
            <ac:picMk id="5" creationId="{E1803A68-CFD4-49AE-BDAA-8E4DD7F4DACF}"/>
          </ac:picMkLst>
        </pc:picChg>
      </pc:sldChg>
      <pc:sldChg chg="modSp new del mod modClrScheme chgLayout">
        <pc:chgData name="David Wright" userId="a87a15d8-e9af-43f4-8752-ff9c2f8df3df" providerId="ADAL" clId="{DCB66491-9E72-41C1-B4B5-08EBA179A841}" dt="2022-04-22T13:49:46.788" v="5916" actId="47"/>
        <pc:sldMkLst>
          <pc:docMk/>
          <pc:sldMk cId="3947749624" sldId="259"/>
        </pc:sldMkLst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3947749624" sldId="259"/>
            <ac:spMk id="2" creationId="{2B320E2A-374B-4308-8FA6-59900B701EF4}"/>
          </ac:spMkLst>
        </pc:spChg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3947749624" sldId="259"/>
            <ac:spMk id="3" creationId="{636DF44C-D482-417A-8271-D8F7E1723BA7}"/>
          </ac:spMkLst>
        </pc:spChg>
      </pc:sldChg>
      <pc:sldChg chg="addSp delSp modSp new mod modClrScheme chgLayout">
        <pc:chgData name="David Wright" userId="a87a15d8-e9af-43f4-8752-ff9c2f8df3df" providerId="ADAL" clId="{DCB66491-9E72-41C1-B4B5-08EBA179A841}" dt="2022-04-22T14:49:24.796" v="6287" actId="20577"/>
        <pc:sldMkLst>
          <pc:docMk/>
          <pc:sldMk cId="199298420" sldId="260"/>
        </pc:sldMkLst>
        <pc:spChg chg="mod ord">
          <ac:chgData name="David Wright" userId="a87a15d8-e9af-43f4-8752-ff9c2f8df3df" providerId="ADAL" clId="{DCB66491-9E72-41C1-B4B5-08EBA179A841}" dt="2022-04-22T14:40:03.195" v="6001" actId="20577"/>
          <ac:spMkLst>
            <pc:docMk/>
            <pc:sldMk cId="199298420" sldId="260"/>
            <ac:spMk id="2" creationId="{DA2C2177-A1AF-48B3-8F96-B5EF54F359E4}"/>
          </ac:spMkLst>
        </pc:spChg>
        <pc:spChg chg="mod ord">
          <ac:chgData name="David Wright" userId="a87a15d8-e9af-43f4-8752-ff9c2f8df3df" providerId="ADAL" clId="{DCB66491-9E72-41C1-B4B5-08EBA179A841}" dt="2022-04-22T14:49:24.796" v="6287" actId="20577"/>
          <ac:spMkLst>
            <pc:docMk/>
            <pc:sldMk cId="199298420" sldId="260"/>
            <ac:spMk id="3" creationId="{E86D4973-A01D-4048-8E9C-F5E3906F613C}"/>
          </ac:spMkLst>
        </pc:spChg>
        <pc:picChg chg="add mod">
          <ac:chgData name="David Wright" userId="a87a15d8-e9af-43f4-8752-ff9c2f8df3df" providerId="ADAL" clId="{DCB66491-9E72-41C1-B4B5-08EBA179A841}" dt="2022-04-22T14:06:44.901" v="5919" actId="1076"/>
          <ac:picMkLst>
            <pc:docMk/>
            <pc:sldMk cId="199298420" sldId="260"/>
            <ac:picMk id="5" creationId="{2A932ECF-1CF5-40E3-9980-802A2ADD1ACD}"/>
          </ac:picMkLst>
        </pc:picChg>
        <pc:picChg chg="add mod">
          <ac:chgData name="David Wright" userId="a87a15d8-e9af-43f4-8752-ff9c2f8df3df" providerId="ADAL" clId="{DCB66491-9E72-41C1-B4B5-08EBA179A841}" dt="2022-04-22T14:40:14.622" v="6002" actId="1076"/>
          <ac:picMkLst>
            <pc:docMk/>
            <pc:sldMk cId="199298420" sldId="260"/>
            <ac:picMk id="6" creationId="{BAAC7614-8635-4664-829B-A38937D30B5B}"/>
          </ac:picMkLst>
        </pc:picChg>
        <pc:picChg chg="add del mod">
          <ac:chgData name="David Wright" userId="a87a15d8-e9af-43f4-8752-ff9c2f8df3df" providerId="ADAL" clId="{DCB66491-9E72-41C1-B4B5-08EBA179A841}" dt="2022-04-22T14:33:27.610" v="5922" actId="478"/>
          <ac:picMkLst>
            <pc:docMk/>
            <pc:sldMk cId="199298420" sldId="260"/>
            <ac:picMk id="7" creationId="{1101029C-786E-4E0C-8770-B1C7BAF37420}"/>
          </ac:picMkLst>
        </pc:picChg>
        <pc:picChg chg="add mod">
          <ac:chgData name="David Wright" userId="a87a15d8-e9af-43f4-8752-ff9c2f8df3df" providerId="ADAL" clId="{DCB66491-9E72-41C1-B4B5-08EBA179A841}" dt="2022-04-22T14:39:40.302" v="5978" actId="1076"/>
          <ac:picMkLst>
            <pc:docMk/>
            <pc:sldMk cId="199298420" sldId="260"/>
            <ac:picMk id="9" creationId="{2BCC746A-BDBA-420D-AF17-7AB5D31411B2}"/>
          </ac:picMkLst>
        </pc:picChg>
        <pc:picChg chg="add mod">
          <ac:chgData name="David Wright" userId="a87a15d8-e9af-43f4-8752-ff9c2f8df3df" providerId="ADAL" clId="{DCB66491-9E72-41C1-B4B5-08EBA179A841}" dt="2022-04-22T14:39:42.039" v="5979" actId="1076"/>
          <ac:picMkLst>
            <pc:docMk/>
            <pc:sldMk cId="199298420" sldId="260"/>
            <ac:picMk id="11" creationId="{131D79BA-5EFC-4A28-8A35-40C2CBF774AE}"/>
          </ac:picMkLst>
        </pc:picChg>
      </pc:sldChg>
      <pc:sldChg chg="modSp new del mod modClrScheme chgLayout">
        <pc:chgData name="David Wright" userId="a87a15d8-e9af-43f4-8752-ff9c2f8df3df" providerId="ADAL" clId="{DCB66491-9E72-41C1-B4B5-08EBA179A841}" dt="2022-04-22T13:49:41.319" v="5915" actId="47"/>
        <pc:sldMkLst>
          <pc:docMk/>
          <pc:sldMk cId="1054972177" sldId="261"/>
        </pc:sldMkLst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1054972177" sldId="261"/>
            <ac:spMk id="2" creationId="{A55799BB-2E1B-47B7-805C-8962A34C1055}"/>
          </ac:spMkLst>
        </pc:spChg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1054972177" sldId="261"/>
            <ac:spMk id="3" creationId="{6E51A6FA-7F33-4535-A266-E1941898557A}"/>
          </ac:spMkLst>
        </pc:spChg>
      </pc:sldChg>
      <pc:sldChg chg="addSp modSp new mod modClrScheme chgLayout">
        <pc:chgData name="David Wright" userId="a87a15d8-e9af-43f4-8752-ff9c2f8df3df" providerId="ADAL" clId="{DCB66491-9E72-41C1-B4B5-08EBA179A841}" dt="2022-04-25T12:47:28.081" v="7415" actId="1076"/>
        <pc:sldMkLst>
          <pc:docMk/>
          <pc:sldMk cId="2928623708" sldId="262"/>
        </pc:sldMkLst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2928623708" sldId="262"/>
            <ac:spMk id="2" creationId="{5EC53BE3-DA8C-4D14-A8FC-70BC4B13F40E}"/>
          </ac:spMkLst>
        </pc:spChg>
        <pc:spChg chg="mod ord">
          <ac:chgData name="David Wright" userId="a87a15d8-e9af-43f4-8752-ff9c2f8df3df" providerId="ADAL" clId="{DCB66491-9E72-41C1-B4B5-08EBA179A841}" dt="2022-04-25T12:47:24.764" v="7414" actId="20577"/>
          <ac:spMkLst>
            <pc:docMk/>
            <pc:sldMk cId="2928623708" sldId="262"/>
            <ac:spMk id="3" creationId="{F49AC89D-7ED4-4101-811E-9E4FDBC9C958}"/>
          </ac:spMkLst>
        </pc:spChg>
        <pc:picChg chg="add mod">
          <ac:chgData name="David Wright" userId="a87a15d8-e9af-43f4-8752-ff9c2f8df3df" providerId="ADAL" clId="{DCB66491-9E72-41C1-B4B5-08EBA179A841}" dt="2022-04-25T12:46:42.721" v="7344" actId="1076"/>
          <ac:picMkLst>
            <pc:docMk/>
            <pc:sldMk cId="2928623708" sldId="262"/>
            <ac:picMk id="5" creationId="{874212D0-23CC-4E25-B908-50C775021E07}"/>
          </ac:picMkLst>
        </pc:picChg>
        <pc:picChg chg="add mod">
          <ac:chgData name="David Wright" userId="a87a15d8-e9af-43f4-8752-ff9c2f8df3df" providerId="ADAL" clId="{DCB66491-9E72-41C1-B4B5-08EBA179A841}" dt="2022-04-25T12:47:28.081" v="7415" actId="1076"/>
          <ac:picMkLst>
            <pc:docMk/>
            <pc:sldMk cId="2928623708" sldId="262"/>
            <ac:picMk id="7" creationId="{EE6A0EAF-8934-4A5B-8217-2ED0A3387A3A}"/>
          </ac:picMkLst>
        </pc:picChg>
      </pc:sldChg>
      <pc:sldChg chg="addSp delSp modSp new mod ord modClrScheme modAnim chgLayout">
        <pc:chgData name="David Wright" userId="a87a15d8-e9af-43f4-8752-ff9c2f8df3df" providerId="ADAL" clId="{DCB66491-9E72-41C1-B4B5-08EBA179A841}" dt="2022-04-25T12:57:12.087" v="7695"/>
        <pc:sldMkLst>
          <pc:docMk/>
          <pc:sldMk cId="2509839251" sldId="263"/>
        </pc:sldMkLst>
        <pc:spChg chg="mod ord">
          <ac:chgData name="David Wright" userId="a87a15d8-e9af-43f4-8752-ff9c2f8df3df" providerId="ADAL" clId="{DCB66491-9E72-41C1-B4B5-08EBA179A841}" dt="2022-04-25T12:49:43.301" v="7463" actId="20577"/>
          <ac:spMkLst>
            <pc:docMk/>
            <pc:sldMk cId="2509839251" sldId="263"/>
            <ac:spMk id="2" creationId="{E7772237-B522-413F-97C8-0805ADF91256}"/>
          </ac:spMkLst>
        </pc:spChg>
        <pc:spChg chg="mod ord">
          <ac:chgData name="David Wright" userId="a87a15d8-e9af-43f4-8752-ff9c2f8df3df" providerId="ADAL" clId="{DCB66491-9E72-41C1-B4B5-08EBA179A841}" dt="2022-04-25T12:56:59.408" v="7692" actId="20577"/>
          <ac:spMkLst>
            <pc:docMk/>
            <pc:sldMk cId="2509839251" sldId="263"/>
            <ac:spMk id="3" creationId="{AFE939D7-82FB-4EA7-9A17-DF7E8E653BAC}"/>
          </ac:spMkLst>
        </pc:spChg>
        <pc:spChg chg="add mod">
          <ac:chgData name="David Wright" userId="a87a15d8-e9af-43f4-8752-ff9c2f8df3df" providerId="ADAL" clId="{DCB66491-9E72-41C1-B4B5-08EBA179A841}" dt="2022-04-25T12:56:11.394" v="7615" actId="208"/>
          <ac:spMkLst>
            <pc:docMk/>
            <pc:sldMk cId="2509839251" sldId="263"/>
            <ac:spMk id="18" creationId="{CDFF45D2-A388-401E-9247-D3FF7FAE2E28}"/>
          </ac:spMkLst>
        </pc:spChg>
        <pc:spChg chg="add mod">
          <ac:chgData name="David Wright" userId="a87a15d8-e9af-43f4-8752-ff9c2f8df3df" providerId="ADAL" clId="{DCB66491-9E72-41C1-B4B5-08EBA179A841}" dt="2022-04-25T12:56:16.946" v="7616" actId="108"/>
          <ac:spMkLst>
            <pc:docMk/>
            <pc:sldMk cId="2509839251" sldId="263"/>
            <ac:spMk id="19" creationId="{378B26F3-AAA9-408E-8D0F-BAA21FE57CE8}"/>
          </ac:spMkLst>
        </pc:spChg>
        <pc:spChg chg="add mod">
          <ac:chgData name="David Wright" userId="a87a15d8-e9af-43f4-8752-ff9c2f8df3df" providerId="ADAL" clId="{DCB66491-9E72-41C1-B4B5-08EBA179A841}" dt="2022-04-25T12:57:05.673" v="7694" actId="1076"/>
          <ac:spMkLst>
            <pc:docMk/>
            <pc:sldMk cId="2509839251" sldId="263"/>
            <ac:spMk id="20" creationId="{8FBAE647-C789-4C9E-A633-157CB80E4673}"/>
          </ac:spMkLst>
        </pc:spChg>
        <pc:picChg chg="add del mod">
          <ac:chgData name="David Wright" userId="a87a15d8-e9af-43f4-8752-ff9c2f8df3df" providerId="ADAL" clId="{DCB66491-9E72-41C1-B4B5-08EBA179A841}" dt="2022-04-25T12:52:01.399" v="7485" actId="21"/>
          <ac:picMkLst>
            <pc:docMk/>
            <pc:sldMk cId="2509839251" sldId="263"/>
            <ac:picMk id="5" creationId="{F092BE4B-B5C7-4013-8E8F-6AC2C8B5BA20}"/>
          </ac:picMkLst>
        </pc:picChg>
        <pc:picChg chg="add mod">
          <ac:chgData name="David Wright" userId="a87a15d8-e9af-43f4-8752-ff9c2f8df3df" providerId="ADAL" clId="{DCB66491-9E72-41C1-B4B5-08EBA179A841}" dt="2022-04-25T12:49:40.178" v="7455" actId="1076"/>
          <ac:picMkLst>
            <pc:docMk/>
            <pc:sldMk cId="2509839251" sldId="263"/>
            <ac:picMk id="6" creationId="{0A1BE728-EF27-4C04-B5F5-A2B4D7D8ADF8}"/>
          </ac:picMkLst>
        </pc:picChg>
        <pc:picChg chg="add mod">
          <ac:chgData name="David Wright" userId="a87a15d8-e9af-43f4-8752-ff9c2f8df3df" providerId="ADAL" clId="{DCB66491-9E72-41C1-B4B5-08EBA179A841}" dt="2022-04-25T12:52:05.541" v="7487" actId="1076"/>
          <ac:picMkLst>
            <pc:docMk/>
            <pc:sldMk cId="2509839251" sldId="263"/>
            <ac:picMk id="7" creationId="{51502F51-712C-4427-BF97-5D14D053DB40}"/>
          </ac:picMkLst>
        </pc:picChg>
        <pc:picChg chg="add mod">
          <ac:chgData name="David Wright" userId="a87a15d8-e9af-43f4-8752-ff9c2f8df3df" providerId="ADAL" clId="{DCB66491-9E72-41C1-B4B5-08EBA179A841}" dt="2022-04-25T12:52:07.134" v="7488" actId="1076"/>
          <ac:picMkLst>
            <pc:docMk/>
            <pc:sldMk cId="2509839251" sldId="263"/>
            <ac:picMk id="9" creationId="{DD3B39F7-8A2B-4BCC-969F-0D3BBEF0A0CD}"/>
          </ac:picMkLst>
        </pc:picChg>
        <pc:picChg chg="add del mod">
          <ac:chgData name="David Wright" userId="a87a15d8-e9af-43f4-8752-ff9c2f8df3df" providerId="ADAL" clId="{DCB66491-9E72-41C1-B4B5-08EBA179A841}" dt="2022-04-25T12:51:39.678" v="7476" actId="21"/>
          <ac:picMkLst>
            <pc:docMk/>
            <pc:sldMk cId="2509839251" sldId="263"/>
            <ac:picMk id="11" creationId="{C7F83559-19EE-406E-9D41-3CC9DBBCD3ED}"/>
          </ac:picMkLst>
        </pc:picChg>
        <pc:picChg chg="add del mod">
          <ac:chgData name="David Wright" userId="a87a15d8-e9af-43f4-8752-ff9c2f8df3df" providerId="ADAL" clId="{DCB66491-9E72-41C1-B4B5-08EBA179A841}" dt="2022-04-25T12:51:39.678" v="7476" actId="21"/>
          <ac:picMkLst>
            <pc:docMk/>
            <pc:sldMk cId="2509839251" sldId="263"/>
            <ac:picMk id="13" creationId="{D52ECA0C-70C5-4F49-B164-8B4A6D85A8B1}"/>
          </ac:picMkLst>
        </pc:picChg>
        <pc:picChg chg="add del mod">
          <ac:chgData name="David Wright" userId="a87a15d8-e9af-43f4-8752-ff9c2f8df3df" providerId="ADAL" clId="{DCB66491-9E72-41C1-B4B5-08EBA179A841}" dt="2022-04-25T12:51:39.678" v="7476" actId="21"/>
          <ac:picMkLst>
            <pc:docMk/>
            <pc:sldMk cId="2509839251" sldId="263"/>
            <ac:picMk id="15" creationId="{E5122A14-F224-4743-9197-0A39732D0887}"/>
          </ac:picMkLst>
        </pc:picChg>
        <pc:picChg chg="add mod">
          <ac:chgData name="David Wright" userId="a87a15d8-e9af-43f4-8752-ff9c2f8df3df" providerId="ADAL" clId="{DCB66491-9E72-41C1-B4B5-08EBA179A841}" dt="2022-04-25T12:57:01.585" v="7693" actId="1076"/>
          <ac:picMkLst>
            <pc:docMk/>
            <pc:sldMk cId="2509839251" sldId="263"/>
            <ac:picMk id="17" creationId="{E755BE4E-F5AB-4FBE-AFFC-A196E2EC6ABE}"/>
          </ac:picMkLst>
        </pc:picChg>
      </pc:sldChg>
      <pc:sldChg chg="addSp modSp new mod modClrScheme chgLayout">
        <pc:chgData name="David Wright" userId="a87a15d8-e9af-43f4-8752-ff9c2f8df3df" providerId="ADAL" clId="{DCB66491-9E72-41C1-B4B5-08EBA179A841}" dt="2022-04-25T13:22:07.218" v="8315" actId="20577"/>
        <pc:sldMkLst>
          <pc:docMk/>
          <pc:sldMk cId="3873970744" sldId="264"/>
        </pc:sldMkLst>
        <pc:spChg chg="mod ord">
          <ac:chgData name="David Wright" userId="a87a15d8-e9af-43f4-8752-ff9c2f8df3df" providerId="ADAL" clId="{DCB66491-9E72-41C1-B4B5-08EBA179A841}" dt="2022-04-25T13:21:42.058" v="8276" actId="20577"/>
          <ac:spMkLst>
            <pc:docMk/>
            <pc:sldMk cId="3873970744" sldId="264"/>
            <ac:spMk id="2" creationId="{223CF8B5-3BF6-440C-A025-768F6694C119}"/>
          </ac:spMkLst>
        </pc:spChg>
        <pc:spChg chg="mod ord">
          <ac:chgData name="David Wright" userId="a87a15d8-e9af-43f4-8752-ff9c2f8df3df" providerId="ADAL" clId="{DCB66491-9E72-41C1-B4B5-08EBA179A841}" dt="2022-04-25T13:22:07.218" v="8315" actId="20577"/>
          <ac:spMkLst>
            <pc:docMk/>
            <pc:sldMk cId="3873970744" sldId="264"/>
            <ac:spMk id="3" creationId="{D73BDE23-31A4-4C44-AF95-8A1D464BC50B}"/>
          </ac:spMkLst>
        </pc:spChg>
        <pc:picChg chg="add mod">
          <ac:chgData name="David Wright" userId="a87a15d8-e9af-43f4-8752-ff9c2f8df3df" providerId="ADAL" clId="{DCB66491-9E72-41C1-B4B5-08EBA179A841}" dt="2022-04-25T13:21:52.334" v="8280" actId="1440"/>
          <ac:picMkLst>
            <pc:docMk/>
            <pc:sldMk cId="3873970744" sldId="264"/>
            <ac:picMk id="5" creationId="{D8382AA1-134D-429B-ABAE-D48D04598189}"/>
          </ac:picMkLst>
        </pc:picChg>
      </pc:sldChg>
      <pc:sldChg chg="addSp delSp modSp new mod modClrScheme chgLayout">
        <pc:chgData name="David Wright" userId="a87a15d8-e9af-43f4-8752-ff9c2f8df3df" providerId="ADAL" clId="{DCB66491-9E72-41C1-B4B5-08EBA179A841}" dt="2022-04-25T13:52:43.005" v="9060" actId="20577"/>
        <pc:sldMkLst>
          <pc:docMk/>
          <pc:sldMk cId="445636555" sldId="265"/>
        </pc:sldMkLst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445636555" sldId="265"/>
            <ac:spMk id="2" creationId="{7AED1651-74CB-4C86-96A8-558FAD5C6973}"/>
          </ac:spMkLst>
        </pc:spChg>
        <pc:spChg chg="mod ord">
          <ac:chgData name="David Wright" userId="a87a15d8-e9af-43f4-8752-ff9c2f8df3df" providerId="ADAL" clId="{DCB66491-9E72-41C1-B4B5-08EBA179A841}" dt="2022-04-25T13:52:43.005" v="9060" actId="20577"/>
          <ac:spMkLst>
            <pc:docMk/>
            <pc:sldMk cId="445636555" sldId="265"/>
            <ac:spMk id="3" creationId="{5E5464CC-1BD9-4AFB-B7B0-EFAA125D3175}"/>
          </ac:spMkLst>
        </pc:spChg>
        <pc:spChg chg="add mod">
          <ac:chgData name="David Wright" userId="a87a15d8-e9af-43f4-8752-ff9c2f8df3df" providerId="ADAL" clId="{DCB66491-9E72-41C1-B4B5-08EBA179A841}" dt="2022-04-25T13:25:07.590" v="8717" actId="1076"/>
          <ac:spMkLst>
            <pc:docMk/>
            <pc:sldMk cId="445636555" sldId="265"/>
            <ac:spMk id="4" creationId="{E3418FAD-415F-4247-ACB6-47D3B451516A}"/>
          </ac:spMkLst>
        </pc:spChg>
        <pc:picChg chg="add del mod">
          <ac:chgData name="David Wright" userId="a87a15d8-e9af-43f4-8752-ff9c2f8df3df" providerId="ADAL" clId="{DCB66491-9E72-41C1-B4B5-08EBA179A841}" dt="2022-04-25T13:24:18.027" v="8686" actId="478"/>
          <ac:picMkLst>
            <pc:docMk/>
            <pc:sldMk cId="445636555" sldId="265"/>
            <ac:picMk id="5" creationId="{27E46954-F22F-4987-9523-70F31FAF9D93}"/>
          </ac:picMkLst>
        </pc:picChg>
      </pc:sldChg>
      <pc:sldChg chg="addSp delSp modSp new mod modClrScheme chgLayout">
        <pc:chgData name="David Wright" userId="a87a15d8-e9af-43f4-8752-ff9c2f8df3df" providerId="ADAL" clId="{DCB66491-9E72-41C1-B4B5-08EBA179A841}" dt="2022-04-25T13:37:21.630" v="8882" actId="1076"/>
        <pc:sldMkLst>
          <pc:docMk/>
          <pc:sldMk cId="2241831784" sldId="266"/>
        </pc:sldMkLst>
        <pc:spChg chg="mod ord">
          <ac:chgData name="David Wright" userId="a87a15d8-e9af-43f4-8752-ff9c2f8df3df" providerId="ADAL" clId="{DCB66491-9E72-41C1-B4B5-08EBA179A841}" dt="2022-04-19T12:31:28.822" v="1961" actId="700"/>
          <ac:spMkLst>
            <pc:docMk/>
            <pc:sldMk cId="2241831784" sldId="266"/>
            <ac:spMk id="2" creationId="{FA10B68B-7348-433E-BD1E-40F31014BFFC}"/>
          </ac:spMkLst>
        </pc:spChg>
        <pc:spChg chg="mod ord">
          <ac:chgData name="David Wright" userId="a87a15d8-e9af-43f4-8752-ff9c2f8df3df" providerId="ADAL" clId="{DCB66491-9E72-41C1-B4B5-08EBA179A841}" dt="2022-04-25T13:32:01.641" v="8854" actId="20577"/>
          <ac:spMkLst>
            <pc:docMk/>
            <pc:sldMk cId="2241831784" sldId="266"/>
            <ac:spMk id="3" creationId="{43E9B7E7-C858-4546-83AF-C1BCB04FBEB6}"/>
          </ac:spMkLst>
        </pc:spChg>
        <pc:picChg chg="add mod">
          <ac:chgData name="David Wright" userId="a87a15d8-e9af-43f4-8752-ff9c2f8df3df" providerId="ADAL" clId="{DCB66491-9E72-41C1-B4B5-08EBA179A841}" dt="2022-04-25T13:35:06.820" v="8859" actId="1076"/>
          <ac:picMkLst>
            <pc:docMk/>
            <pc:sldMk cId="2241831784" sldId="266"/>
            <ac:picMk id="5" creationId="{CC9A2DC3-0689-42B6-B748-2BE615FFB391}"/>
          </ac:picMkLst>
        </pc:picChg>
        <pc:picChg chg="add mod modCrop">
          <ac:chgData name="David Wright" userId="a87a15d8-e9af-43f4-8752-ff9c2f8df3df" providerId="ADAL" clId="{DCB66491-9E72-41C1-B4B5-08EBA179A841}" dt="2022-04-25T13:36:37.158" v="8875" actId="1076"/>
          <ac:picMkLst>
            <pc:docMk/>
            <pc:sldMk cId="2241831784" sldId="266"/>
            <ac:picMk id="7" creationId="{3DBBCAF7-4EFF-470C-8333-15C08509393D}"/>
          </ac:picMkLst>
        </pc:picChg>
        <pc:picChg chg="add del mod">
          <ac:chgData name="David Wright" userId="a87a15d8-e9af-43f4-8752-ff9c2f8df3df" providerId="ADAL" clId="{DCB66491-9E72-41C1-B4B5-08EBA179A841}" dt="2022-04-25T13:31:52.756" v="8847" actId="478"/>
          <ac:picMkLst>
            <pc:docMk/>
            <pc:sldMk cId="2241831784" sldId="266"/>
            <ac:picMk id="9" creationId="{8D299290-D23A-43C1-ACBB-39238159DC5D}"/>
          </ac:picMkLst>
        </pc:picChg>
        <pc:picChg chg="add mod">
          <ac:chgData name="David Wright" userId="a87a15d8-e9af-43f4-8752-ff9c2f8df3df" providerId="ADAL" clId="{DCB66491-9E72-41C1-B4B5-08EBA179A841}" dt="2022-04-25T13:37:21.630" v="8882" actId="1076"/>
          <ac:picMkLst>
            <pc:docMk/>
            <pc:sldMk cId="2241831784" sldId="266"/>
            <ac:picMk id="11" creationId="{31E2C583-B85B-41C3-9DC8-AD09DAE96B17}"/>
          </ac:picMkLst>
        </pc:picChg>
        <pc:picChg chg="add del mod">
          <ac:chgData name="David Wright" userId="a87a15d8-e9af-43f4-8752-ff9c2f8df3df" providerId="ADAL" clId="{DCB66491-9E72-41C1-B4B5-08EBA179A841}" dt="2022-04-25T13:36:08.879" v="8870" actId="478"/>
          <ac:picMkLst>
            <pc:docMk/>
            <pc:sldMk cId="2241831784" sldId="266"/>
            <ac:picMk id="13" creationId="{597009F0-B112-4B11-9874-A9F6A7CEDE40}"/>
          </ac:picMkLst>
        </pc:picChg>
        <pc:picChg chg="add del mod">
          <ac:chgData name="David Wright" userId="a87a15d8-e9af-43f4-8752-ff9c2f8df3df" providerId="ADAL" clId="{DCB66491-9E72-41C1-B4B5-08EBA179A841}" dt="2022-04-25T13:37:17.053" v="8880" actId="478"/>
          <ac:picMkLst>
            <pc:docMk/>
            <pc:sldMk cId="2241831784" sldId="266"/>
            <ac:picMk id="15" creationId="{0784E1F4-B946-4D7E-857F-34609801D12A}"/>
          </ac:picMkLst>
        </pc:picChg>
        <pc:picChg chg="add del mod">
          <ac:chgData name="David Wright" userId="a87a15d8-e9af-43f4-8752-ff9c2f8df3df" providerId="ADAL" clId="{DCB66491-9E72-41C1-B4B5-08EBA179A841}" dt="2022-04-25T13:37:16.445" v="8879" actId="478"/>
          <ac:picMkLst>
            <pc:docMk/>
            <pc:sldMk cId="2241831784" sldId="266"/>
            <ac:picMk id="17" creationId="{16E5A11F-1D7C-4E3E-B492-FC0D1DD3D46F}"/>
          </ac:picMkLst>
        </pc:picChg>
      </pc:sldChg>
      <pc:sldChg chg="new del">
        <pc:chgData name="David Wright" userId="a87a15d8-e9af-43f4-8752-ff9c2f8df3df" providerId="ADAL" clId="{DCB66491-9E72-41C1-B4B5-08EBA179A841}" dt="2022-04-19T12:32:17.601" v="1963" actId="47"/>
        <pc:sldMkLst>
          <pc:docMk/>
          <pc:sldMk cId="1627463497" sldId="267"/>
        </pc:sldMkLst>
      </pc:sldChg>
      <pc:sldChg chg="add del">
        <pc:chgData name="David Wright" userId="a87a15d8-e9af-43f4-8752-ff9c2f8df3df" providerId="ADAL" clId="{DCB66491-9E72-41C1-B4B5-08EBA179A841}" dt="2022-04-25T13:26:51.682" v="8725" actId="47"/>
        <pc:sldMkLst>
          <pc:docMk/>
          <pc:sldMk cId="268113408" sldId="2147375093"/>
        </pc:sldMkLst>
      </pc:sldChg>
      <pc:sldChg chg="modSp add del mod ord">
        <pc:chgData name="David Wright" userId="a87a15d8-e9af-43f4-8752-ff9c2f8df3df" providerId="ADAL" clId="{DCB66491-9E72-41C1-B4B5-08EBA179A841}" dt="2022-04-25T12:47:43.343" v="7418" actId="2696"/>
        <pc:sldMkLst>
          <pc:docMk/>
          <pc:sldMk cId="3117766527" sldId="2147375093"/>
        </pc:sldMkLst>
        <pc:spChg chg="mod">
          <ac:chgData name="David Wright" userId="a87a15d8-e9af-43f4-8752-ff9c2f8df3df" providerId="ADAL" clId="{DCB66491-9E72-41C1-B4B5-08EBA179A841}" dt="2022-04-19T12:33:51.009" v="1973" actId="1038"/>
          <ac:spMkLst>
            <pc:docMk/>
            <pc:sldMk cId="3117766527" sldId="2147375093"/>
            <ac:spMk id="8" creationId="{D151C6CC-E74E-496C-A58B-294AE6F5B8DE}"/>
          </ac:spMkLst>
        </pc:spChg>
      </pc:sldChg>
      <pc:sldChg chg="addSp delSp modSp new mod modAnim">
        <pc:chgData name="David Wright" userId="a87a15d8-e9af-43f4-8752-ff9c2f8df3df" providerId="ADAL" clId="{DCB66491-9E72-41C1-B4B5-08EBA179A841}" dt="2022-04-21T14:08:26.527" v="5031" actId="113"/>
        <pc:sldMkLst>
          <pc:docMk/>
          <pc:sldMk cId="4108048046" sldId="2147375094"/>
        </pc:sldMkLst>
        <pc:spChg chg="mod">
          <ac:chgData name="David Wright" userId="a87a15d8-e9af-43f4-8752-ff9c2f8df3df" providerId="ADAL" clId="{DCB66491-9E72-41C1-B4B5-08EBA179A841}" dt="2022-04-21T13:31:45.788" v="4024" actId="20577"/>
          <ac:spMkLst>
            <pc:docMk/>
            <pc:sldMk cId="4108048046" sldId="2147375094"/>
            <ac:spMk id="2" creationId="{B7BCFCAB-9DC8-4625-AC08-CB34A487F39C}"/>
          </ac:spMkLst>
        </pc:spChg>
        <pc:spChg chg="mod">
          <ac:chgData name="David Wright" userId="a87a15d8-e9af-43f4-8752-ff9c2f8df3df" providerId="ADAL" clId="{DCB66491-9E72-41C1-B4B5-08EBA179A841}" dt="2022-04-21T14:08:11.974" v="5030" actId="20577"/>
          <ac:spMkLst>
            <pc:docMk/>
            <pc:sldMk cId="4108048046" sldId="2147375094"/>
            <ac:spMk id="3" creationId="{C5A4BAFC-B44E-4091-B7A8-8FC1193350B6}"/>
          </ac:spMkLst>
        </pc:spChg>
        <pc:spChg chg="add mod">
          <ac:chgData name="David Wright" userId="a87a15d8-e9af-43f4-8752-ff9c2f8df3df" providerId="ADAL" clId="{DCB66491-9E72-41C1-B4B5-08EBA179A841}" dt="2022-04-21T13:33:26.658" v="4098" actId="14100"/>
          <ac:spMkLst>
            <pc:docMk/>
            <pc:sldMk cId="4108048046" sldId="2147375094"/>
            <ac:spMk id="7" creationId="{C37CB03D-3877-4CE4-B8BE-F6150522155F}"/>
          </ac:spMkLst>
        </pc:spChg>
        <pc:spChg chg="add mod">
          <ac:chgData name="David Wright" userId="a87a15d8-e9af-43f4-8752-ff9c2f8df3df" providerId="ADAL" clId="{DCB66491-9E72-41C1-B4B5-08EBA179A841}" dt="2022-04-21T14:08:26.527" v="5031" actId="113"/>
          <ac:spMkLst>
            <pc:docMk/>
            <pc:sldMk cId="4108048046" sldId="2147375094"/>
            <ac:spMk id="14" creationId="{B4B77D47-3A9C-401B-96B7-DDB4F0C4098D}"/>
          </ac:spMkLst>
        </pc:spChg>
        <pc:picChg chg="add del mod">
          <ac:chgData name="David Wright" userId="a87a15d8-e9af-43f4-8752-ff9c2f8df3df" providerId="ADAL" clId="{DCB66491-9E72-41C1-B4B5-08EBA179A841}" dt="2022-04-19T12:53:03.763" v="2557" actId="21"/>
          <ac:picMkLst>
            <pc:docMk/>
            <pc:sldMk cId="4108048046" sldId="2147375094"/>
            <ac:picMk id="4" creationId="{6F72D6BA-7946-4412-B708-0ED9DF665FA8}"/>
          </ac:picMkLst>
        </pc:picChg>
        <pc:picChg chg="add mod">
          <ac:chgData name="David Wright" userId="a87a15d8-e9af-43f4-8752-ff9c2f8df3df" providerId="ADAL" clId="{DCB66491-9E72-41C1-B4B5-08EBA179A841}" dt="2022-04-21T13:33:20.220" v="4095" actId="1076"/>
          <ac:picMkLst>
            <pc:docMk/>
            <pc:sldMk cId="4108048046" sldId="2147375094"/>
            <ac:picMk id="6" creationId="{55721A8B-0241-4BAF-ADA2-CB4DFE95EA77}"/>
          </ac:picMkLst>
        </pc:picChg>
        <pc:picChg chg="add mod">
          <ac:chgData name="David Wright" userId="a87a15d8-e9af-43f4-8752-ff9c2f8df3df" providerId="ADAL" clId="{DCB66491-9E72-41C1-B4B5-08EBA179A841}" dt="2022-04-21T13:33:35.447" v="4100" actId="1076"/>
          <ac:picMkLst>
            <pc:docMk/>
            <pc:sldMk cId="4108048046" sldId="2147375094"/>
            <ac:picMk id="8" creationId="{75AF7AE2-050C-4911-B60B-451DDFBA1C75}"/>
          </ac:picMkLst>
        </pc:picChg>
        <pc:cxnChg chg="add">
          <ac:chgData name="David Wright" userId="a87a15d8-e9af-43f4-8752-ff9c2f8df3df" providerId="ADAL" clId="{DCB66491-9E72-41C1-B4B5-08EBA179A841}" dt="2022-04-21T13:33:45.535" v="4101" actId="11529"/>
          <ac:cxnSpMkLst>
            <pc:docMk/>
            <pc:sldMk cId="4108048046" sldId="2147375094"/>
            <ac:cxnSpMk id="10" creationId="{62C15A7E-5AC6-45B5-B758-50A00FE13E47}"/>
          </ac:cxnSpMkLst>
        </pc:cxnChg>
        <pc:cxnChg chg="add mod">
          <ac:chgData name="David Wright" userId="a87a15d8-e9af-43f4-8752-ff9c2f8df3df" providerId="ADAL" clId="{DCB66491-9E72-41C1-B4B5-08EBA179A841}" dt="2022-04-21T13:33:55.974" v="4104" actId="14100"/>
          <ac:cxnSpMkLst>
            <pc:docMk/>
            <pc:sldMk cId="4108048046" sldId="2147375094"/>
            <ac:cxnSpMk id="11" creationId="{4D1BC1BA-81A3-479F-9EBD-9FF16B1B56CA}"/>
          </ac:cxnSpMkLst>
        </pc:cxnChg>
      </pc:sldChg>
      <pc:sldChg chg="addSp delSp modSp new mod">
        <pc:chgData name="David Wright" userId="a87a15d8-e9af-43f4-8752-ff9c2f8df3df" providerId="ADAL" clId="{DCB66491-9E72-41C1-B4B5-08EBA179A841}" dt="2022-04-19T14:11:35.878" v="3215" actId="404"/>
        <pc:sldMkLst>
          <pc:docMk/>
          <pc:sldMk cId="3907822185" sldId="2147375095"/>
        </pc:sldMkLst>
        <pc:spChg chg="mod">
          <ac:chgData name="David Wright" userId="a87a15d8-e9af-43f4-8752-ff9c2f8df3df" providerId="ADAL" clId="{DCB66491-9E72-41C1-B4B5-08EBA179A841}" dt="2022-04-19T14:06:57.715" v="3165" actId="20577"/>
          <ac:spMkLst>
            <pc:docMk/>
            <pc:sldMk cId="3907822185" sldId="2147375095"/>
            <ac:spMk id="2" creationId="{20FD4DE3-834A-4468-B697-53DEFEFD78A6}"/>
          </ac:spMkLst>
        </pc:spChg>
        <pc:spChg chg="del mod">
          <ac:chgData name="David Wright" userId="a87a15d8-e9af-43f4-8752-ff9c2f8df3df" providerId="ADAL" clId="{DCB66491-9E72-41C1-B4B5-08EBA179A841}" dt="2022-04-19T13:42:01.654" v="2609" actId="478"/>
          <ac:spMkLst>
            <pc:docMk/>
            <pc:sldMk cId="3907822185" sldId="2147375095"/>
            <ac:spMk id="3" creationId="{5DCC64CA-0C66-49A2-8B93-AC531DD3BED4}"/>
          </ac:spMkLst>
        </pc:spChg>
        <pc:graphicFrameChg chg="add mod modGraphic">
          <ac:chgData name="David Wright" userId="a87a15d8-e9af-43f4-8752-ff9c2f8df3df" providerId="ADAL" clId="{DCB66491-9E72-41C1-B4B5-08EBA179A841}" dt="2022-04-19T14:11:35.878" v="3215" actId="404"/>
          <ac:graphicFrameMkLst>
            <pc:docMk/>
            <pc:sldMk cId="3907822185" sldId="2147375095"/>
            <ac:graphicFrameMk id="5" creationId="{D0B2513F-F7FB-486C-8737-5FD688C3D692}"/>
          </ac:graphicFrameMkLst>
        </pc:graphicFrameChg>
        <pc:picChg chg="add del mod">
          <ac:chgData name="David Wright" userId="a87a15d8-e9af-43f4-8752-ff9c2f8df3df" providerId="ADAL" clId="{DCB66491-9E72-41C1-B4B5-08EBA179A841}" dt="2022-04-19T13:42:06.427" v="2611" actId="478"/>
          <ac:picMkLst>
            <pc:docMk/>
            <pc:sldMk cId="3907822185" sldId="2147375095"/>
            <ac:picMk id="4" creationId="{D7C59CC1-0489-46FA-BEDB-BBB057C52BD4}"/>
          </ac:picMkLst>
        </pc:picChg>
        <pc:picChg chg="add mod">
          <ac:chgData name="David Wright" userId="a87a15d8-e9af-43f4-8752-ff9c2f8df3df" providerId="ADAL" clId="{DCB66491-9E72-41C1-B4B5-08EBA179A841}" dt="2022-04-19T14:09:11" v="3210" actId="1076"/>
          <ac:picMkLst>
            <pc:docMk/>
            <pc:sldMk cId="3907822185" sldId="2147375095"/>
            <ac:picMk id="7" creationId="{D668C3A5-EC6D-4225-B09B-4A8D69C1EF21}"/>
          </ac:picMkLst>
        </pc:picChg>
      </pc:sldChg>
      <pc:sldChg chg="addSp delSp modSp new mod delAnim modAnim">
        <pc:chgData name="David Wright" userId="a87a15d8-e9af-43f4-8752-ff9c2f8df3df" providerId="ADAL" clId="{DCB66491-9E72-41C1-B4B5-08EBA179A841}" dt="2022-04-21T13:50:12.142" v="4604"/>
        <pc:sldMkLst>
          <pc:docMk/>
          <pc:sldMk cId="3166206873" sldId="2147375096"/>
        </pc:sldMkLst>
        <pc:spChg chg="mod">
          <ac:chgData name="David Wright" userId="a87a15d8-e9af-43f4-8752-ff9c2f8df3df" providerId="ADAL" clId="{DCB66491-9E72-41C1-B4B5-08EBA179A841}" dt="2022-04-21T10:31:47.484" v="3279" actId="20577"/>
          <ac:spMkLst>
            <pc:docMk/>
            <pc:sldMk cId="3166206873" sldId="2147375096"/>
            <ac:spMk id="2" creationId="{8F090721-BEF2-4CA5-ABC7-15571247382E}"/>
          </ac:spMkLst>
        </pc:spChg>
        <pc:spChg chg="mod">
          <ac:chgData name="David Wright" userId="a87a15d8-e9af-43f4-8752-ff9c2f8df3df" providerId="ADAL" clId="{DCB66491-9E72-41C1-B4B5-08EBA179A841}" dt="2022-04-21T10:23:56.979" v="3230" actId="20577"/>
          <ac:spMkLst>
            <pc:docMk/>
            <pc:sldMk cId="3166206873" sldId="2147375096"/>
            <ac:spMk id="3" creationId="{028FC319-D239-4AAA-B6D2-F63B004511D3}"/>
          </ac:spMkLst>
        </pc:spChg>
        <pc:spChg chg="add mod">
          <ac:chgData name="David Wright" userId="a87a15d8-e9af-43f4-8752-ff9c2f8df3df" providerId="ADAL" clId="{DCB66491-9E72-41C1-B4B5-08EBA179A841}" dt="2022-04-21T10:30:07.828" v="3258" actId="1582"/>
          <ac:spMkLst>
            <pc:docMk/>
            <pc:sldMk cId="3166206873" sldId="2147375096"/>
            <ac:spMk id="18" creationId="{99A10808-4533-4FAE-A9A5-538E859A9290}"/>
          </ac:spMkLst>
        </pc:spChg>
        <pc:spChg chg="add del mod">
          <ac:chgData name="David Wright" userId="a87a15d8-e9af-43f4-8752-ff9c2f8df3df" providerId="ADAL" clId="{DCB66491-9E72-41C1-B4B5-08EBA179A841}" dt="2022-04-21T13:41:50.745" v="4528" actId="478"/>
          <ac:spMkLst>
            <pc:docMk/>
            <pc:sldMk cId="3166206873" sldId="2147375096"/>
            <ac:spMk id="23" creationId="{16DCDB92-7818-4B77-B45E-743CD302F3E4}"/>
          </ac:spMkLst>
        </pc:spChg>
        <pc:spChg chg="add mod">
          <ac:chgData name="David Wright" userId="a87a15d8-e9af-43f4-8752-ff9c2f8df3df" providerId="ADAL" clId="{DCB66491-9E72-41C1-B4B5-08EBA179A841}" dt="2022-04-21T13:49:48.502" v="4602" actId="20577"/>
          <ac:spMkLst>
            <pc:docMk/>
            <pc:sldMk cId="3166206873" sldId="2147375096"/>
            <ac:spMk id="24" creationId="{CFB6D035-B255-45D7-B065-0A154AE63D69}"/>
          </ac:spMkLst>
        </pc:spChg>
        <pc:picChg chg="add mod">
          <ac:chgData name="David Wright" userId="a87a15d8-e9af-43f4-8752-ff9c2f8df3df" providerId="ADAL" clId="{DCB66491-9E72-41C1-B4B5-08EBA179A841}" dt="2022-04-21T10:28:19.395" v="3242" actId="1076"/>
          <ac:picMkLst>
            <pc:docMk/>
            <pc:sldMk cId="3166206873" sldId="2147375096"/>
            <ac:picMk id="5" creationId="{71CF6BD1-5950-4179-B3F1-8CEB1FA5BFE0}"/>
          </ac:picMkLst>
        </pc:picChg>
        <pc:picChg chg="add mod">
          <ac:chgData name="David Wright" userId="a87a15d8-e9af-43f4-8752-ff9c2f8df3df" providerId="ADAL" clId="{DCB66491-9E72-41C1-B4B5-08EBA179A841}" dt="2022-04-21T10:28:21.755" v="3243" actId="1076"/>
          <ac:picMkLst>
            <pc:docMk/>
            <pc:sldMk cId="3166206873" sldId="2147375096"/>
            <ac:picMk id="7" creationId="{68DF08E8-5D34-44A2-A524-BA940BAABF60}"/>
          </ac:picMkLst>
        </pc:picChg>
        <pc:picChg chg="add del mod">
          <ac:chgData name="David Wright" userId="a87a15d8-e9af-43f4-8752-ff9c2f8df3df" providerId="ADAL" clId="{DCB66491-9E72-41C1-B4B5-08EBA179A841}" dt="2022-04-21T10:26:16.972" v="3236" actId="478"/>
          <ac:picMkLst>
            <pc:docMk/>
            <pc:sldMk cId="3166206873" sldId="2147375096"/>
            <ac:picMk id="9" creationId="{193F7B22-65F3-4C51-BBE2-03909FE0F7A8}"/>
          </ac:picMkLst>
        </pc:picChg>
        <pc:picChg chg="add del mod">
          <ac:chgData name="David Wright" userId="a87a15d8-e9af-43f4-8752-ff9c2f8df3df" providerId="ADAL" clId="{DCB66491-9E72-41C1-B4B5-08EBA179A841}" dt="2022-04-21T10:28:44.212" v="3244" actId="478"/>
          <ac:picMkLst>
            <pc:docMk/>
            <pc:sldMk cId="3166206873" sldId="2147375096"/>
            <ac:picMk id="11" creationId="{725BB983-2A53-4A40-B8CD-50CEECF5152D}"/>
          </ac:picMkLst>
        </pc:picChg>
        <pc:picChg chg="add mod">
          <ac:chgData name="David Wright" userId="a87a15d8-e9af-43f4-8752-ff9c2f8df3df" providerId="ADAL" clId="{DCB66491-9E72-41C1-B4B5-08EBA179A841}" dt="2022-04-21T10:28:16.643" v="3241" actId="1440"/>
          <ac:picMkLst>
            <pc:docMk/>
            <pc:sldMk cId="3166206873" sldId="2147375096"/>
            <ac:picMk id="13" creationId="{801472EA-F64A-437C-9D94-7FB0BCD2A23A}"/>
          </ac:picMkLst>
        </pc:picChg>
        <pc:picChg chg="add mod">
          <ac:chgData name="David Wright" userId="a87a15d8-e9af-43f4-8752-ff9c2f8df3df" providerId="ADAL" clId="{DCB66491-9E72-41C1-B4B5-08EBA179A841}" dt="2022-04-21T10:28:47.415" v="3247" actId="1440"/>
          <ac:picMkLst>
            <pc:docMk/>
            <pc:sldMk cId="3166206873" sldId="2147375096"/>
            <ac:picMk id="15" creationId="{DC50C724-6098-4988-89B3-F2BE50B965D0}"/>
          </ac:picMkLst>
        </pc:picChg>
        <pc:cxnChg chg="add mod">
          <ac:chgData name="David Wright" userId="a87a15d8-e9af-43f4-8752-ff9c2f8df3df" providerId="ADAL" clId="{DCB66491-9E72-41C1-B4B5-08EBA179A841}" dt="2022-04-21T10:31:24.417" v="3267" actId="14100"/>
          <ac:cxnSpMkLst>
            <pc:docMk/>
            <pc:sldMk cId="3166206873" sldId="2147375096"/>
            <ac:cxnSpMk id="17" creationId="{33768D88-C1C3-4370-8E75-8B3EA81A0005}"/>
          </ac:cxnSpMkLst>
        </pc:cxnChg>
        <pc:cxnChg chg="add mod">
          <ac:chgData name="David Wright" userId="a87a15d8-e9af-43f4-8752-ff9c2f8df3df" providerId="ADAL" clId="{DCB66491-9E72-41C1-B4B5-08EBA179A841}" dt="2022-04-21T10:31:22.031" v="3266" actId="14100"/>
          <ac:cxnSpMkLst>
            <pc:docMk/>
            <pc:sldMk cId="3166206873" sldId="2147375096"/>
            <ac:cxnSpMk id="19" creationId="{DF4D8D41-C6B5-4944-87BF-AE6AB0ABB3CE}"/>
          </ac:cxnSpMkLst>
        </pc:cxnChg>
      </pc:sldChg>
      <pc:sldChg chg="addSp delSp modSp new mod">
        <pc:chgData name="David Wright" userId="a87a15d8-e9af-43f4-8752-ff9c2f8df3df" providerId="ADAL" clId="{DCB66491-9E72-41C1-B4B5-08EBA179A841}" dt="2022-04-21T10:44:49.975" v="3815" actId="20577"/>
        <pc:sldMkLst>
          <pc:docMk/>
          <pc:sldMk cId="3597982163" sldId="2147375097"/>
        </pc:sldMkLst>
        <pc:spChg chg="mod">
          <ac:chgData name="David Wright" userId="a87a15d8-e9af-43f4-8752-ff9c2f8df3df" providerId="ADAL" clId="{DCB66491-9E72-41C1-B4B5-08EBA179A841}" dt="2022-04-21T10:44:07.809" v="3797" actId="20577"/>
          <ac:spMkLst>
            <pc:docMk/>
            <pc:sldMk cId="3597982163" sldId="2147375097"/>
            <ac:spMk id="2" creationId="{893CC74B-11E2-40FD-B60C-2C7292E7EDF6}"/>
          </ac:spMkLst>
        </pc:spChg>
        <pc:spChg chg="del mod">
          <ac:chgData name="David Wright" userId="a87a15d8-e9af-43f4-8752-ff9c2f8df3df" providerId="ADAL" clId="{DCB66491-9E72-41C1-B4B5-08EBA179A841}" dt="2022-04-21T10:43:59.322" v="3777" actId="478"/>
          <ac:spMkLst>
            <pc:docMk/>
            <pc:sldMk cId="3597982163" sldId="2147375097"/>
            <ac:spMk id="3" creationId="{8FA5624E-9B26-4263-AC30-EE7E16646A5D}"/>
          </ac:spMkLst>
        </pc:spChg>
        <pc:graphicFrameChg chg="add mod ord modGraphic">
          <ac:chgData name="David Wright" userId="a87a15d8-e9af-43f4-8752-ff9c2f8df3df" providerId="ADAL" clId="{DCB66491-9E72-41C1-B4B5-08EBA179A841}" dt="2022-04-21T10:44:49.975" v="3815" actId="20577"/>
          <ac:graphicFrameMkLst>
            <pc:docMk/>
            <pc:sldMk cId="3597982163" sldId="2147375097"/>
            <ac:graphicFrameMk id="12" creationId="{FF32ECE9-DBCC-4DF0-A1AB-06F59A1DF331}"/>
          </ac:graphicFrameMkLst>
        </pc:graphicFrameChg>
        <pc:picChg chg="add del mod">
          <ac:chgData name="David Wright" userId="a87a15d8-e9af-43f4-8752-ff9c2f8df3df" providerId="ADAL" clId="{DCB66491-9E72-41C1-B4B5-08EBA179A841}" dt="2022-04-21T10:43:46.332" v="3774" actId="478"/>
          <ac:picMkLst>
            <pc:docMk/>
            <pc:sldMk cId="3597982163" sldId="2147375097"/>
            <ac:picMk id="5" creationId="{54A758D5-3B38-4C93-9274-8A4C2EFF1797}"/>
          </ac:picMkLst>
        </pc:picChg>
        <pc:picChg chg="add mod modCrop">
          <ac:chgData name="David Wright" userId="a87a15d8-e9af-43f4-8752-ff9c2f8df3df" providerId="ADAL" clId="{DCB66491-9E72-41C1-B4B5-08EBA179A841}" dt="2022-04-21T10:42:57.005" v="3772" actId="1076"/>
          <ac:picMkLst>
            <pc:docMk/>
            <pc:sldMk cId="3597982163" sldId="2147375097"/>
            <ac:picMk id="7" creationId="{C257E844-A31C-4766-8793-556414B32017}"/>
          </ac:picMkLst>
        </pc:picChg>
        <pc:picChg chg="add mod">
          <ac:chgData name="David Wright" userId="a87a15d8-e9af-43f4-8752-ff9c2f8df3df" providerId="ADAL" clId="{DCB66491-9E72-41C1-B4B5-08EBA179A841}" dt="2022-04-21T10:42:01.820" v="3759" actId="1076"/>
          <ac:picMkLst>
            <pc:docMk/>
            <pc:sldMk cId="3597982163" sldId="2147375097"/>
            <ac:picMk id="9" creationId="{6536F74C-A2ED-477E-B930-A3B6F0ADEB69}"/>
          </ac:picMkLst>
        </pc:picChg>
        <pc:picChg chg="add mod">
          <ac:chgData name="David Wright" userId="a87a15d8-e9af-43f4-8752-ff9c2f8df3df" providerId="ADAL" clId="{DCB66491-9E72-41C1-B4B5-08EBA179A841}" dt="2022-04-21T10:42:03.446" v="3760" actId="1076"/>
          <ac:picMkLst>
            <pc:docMk/>
            <pc:sldMk cId="3597982163" sldId="2147375097"/>
            <ac:picMk id="11" creationId="{6ACBC85E-1BF7-4038-9759-D3309CAE801D}"/>
          </ac:picMkLst>
        </pc:picChg>
        <pc:picChg chg="add del mod">
          <ac:chgData name="David Wright" userId="a87a15d8-e9af-43f4-8752-ff9c2f8df3df" providerId="ADAL" clId="{DCB66491-9E72-41C1-B4B5-08EBA179A841}" dt="2022-04-21T10:42:23.138" v="3763" actId="478"/>
          <ac:picMkLst>
            <pc:docMk/>
            <pc:sldMk cId="3597982163" sldId="2147375097"/>
            <ac:picMk id="14" creationId="{7CB659DD-9FE7-4CEC-B385-E590C23FD77A}"/>
          </ac:picMkLst>
        </pc:picChg>
        <pc:picChg chg="add mod">
          <ac:chgData name="David Wright" userId="a87a15d8-e9af-43f4-8752-ff9c2f8df3df" providerId="ADAL" clId="{DCB66491-9E72-41C1-B4B5-08EBA179A841}" dt="2022-04-21T10:42:26.477" v="3765" actId="1076"/>
          <ac:picMkLst>
            <pc:docMk/>
            <pc:sldMk cId="3597982163" sldId="2147375097"/>
            <ac:picMk id="16" creationId="{A86F747D-228B-4FF9-B99C-F4BEC9798109}"/>
          </ac:picMkLst>
        </pc:picChg>
        <pc:picChg chg="add mod">
          <ac:chgData name="David Wright" userId="a87a15d8-e9af-43f4-8752-ff9c2f8df3df" providerId="ADAL" clId="{DCB66491-9E72-41C1-B4B5-08EBA179A841}" dt="2022-04-21T10:43:50.016" v="3776" actId="1076"/>
          <ac:picMkLst>
            <pc:docMk/>
            <pc:sldMk cId="3597982163" sldId="2147375097"/>
            <ac:picMk id="18" creationId="{91751B66-8DF4-4B6B-AEF9-0926918ED708}"/>
          </ac:picMkLst>
        </pc:picChg>
      </pc:sldChg>
      <pc:sldChg chg="addSp delSp modSp new mod modAnim">
        <pc:chgData name="David Wright" userId="a87a15d8-e9af-43f4-8752-ff9c2f8df3df" providerId="ADAL" clId="{DCB66491-9E72-41C1-B4B5-08EBA179A841}" dt="2022-04-25T13:41:27.501" v="8975"/>
        <pc:sldMkLst>
          <pc:docMk/>
          <pc:sldMk cId="2900925226" sldId="2147375098"/>
        </pc:sldMkLst>
        <pc:spChg chg="mod">
          <ac:chgData name="David Wright" userId="a87a15d8-e9af-43f4-8752-ff9c2f8df3df" providerId="ADAL" clId="{DCB66491-9E72-41C1-B4B5-08EBA179A841}" dt="2022-04-21T14:11:20.513" v="5130" actId="20577"/>
          <ac:spMkLst>
            <pc:docMk/>
            <pc:sldMk cId="2900925226" sldId="2147375098"/>
            <ac:spMk id="2" creationId="{AA920E11-CE09-4D82-908B-95EF0D748ED2}"/>
          </ac:spMkLst>
        </pc:spChg>
        <pc:spChg chg="mod">
          <ac:chgData name="David Wright" userId="a87a15d8-e9af-43f4-8752-ff9c2f8df3df" providerId="ADAL" clId="{DCB66491-9E72-41C1-B4B5-08EBA179A841}" dt="2022-04-22T12:13:08.897" v="5192" actId="20577"/>
          <ac:spMkLst>
            <pc:docMk/>
            <pc:sldMk cId="2900925226" sldId="2147375098"/>
            <ac:spMk id="3" creationId="{591D5CD6-7590-47C6-8CD7-2A9E177306EE}"/>
          </ac:spMkLst>
        </pc:spChg>
        <pc:spChg chg="add mod">
          <ac:chgData name="David Wright" userId="a87a15d8-e9af-43f4-8752-ff9c2f8df3df" providerId="ADAL" clId="{DCB66491-9E72-41C1-B4B5-08EBA179A841}" dt="2022-04-21T14:06:13.794" v="4944" actId="14100"/>
          <ac:spMkLst>
            <pc:docMk/>
            <pc:sldMk cId="2900925226" sldId="2147375098"/>
            <ac:spMk id="13" creationId="{891992D1-20E1-4FF9-BAE0-BDF36ADE92C9}"/>
          </ac:spMkLst>
        </pc:spChg>
        <pc:spChg chg="add mod">
          <ac:chgData name="David Wright" userId="a87a15d8-e9af-43f4-8752-ff9c2f8df3df" providerId="ADAL" clId="{DCB66491-9E72-41C1-B4B5-08EBA179A841}" dt="2022-04-21T14:06:17.020" v="4946" actId="1076"/>
          <ac:spMkLst>
            <pc:docMk/>
            <pc:sldMk cId="2900925226" sldId="2147375098"/>
            <ac:spMk id="14" creationId="{BC5D0AA5-6E7B-464B-B21B-146A3E07CD5D}"/>
          </ac:spMkLst>
        </pc:spChg>
        <pc:picChg chg="add mod">
          <ac:chgData name="David Wright" userId="a87a15d8-e9af-43f4-8752-ff9c2f8df3df" providerId="ADAL" clId="{DCB66491-9E72-41C1-B4B5-08EBA179A841}" dt="2022-04-21T13:04:00.591" v="3837" actId="1076"/>
          <ac:picMkLst>
            <pc:docMk/>
            <pc:sldMk cId="2900925226" sldId="2147375098"/>
            <ac:picMk id="4" creationId="{F3379E0A-4D2C-4BCA-86B9-F9F17929716C}"/>
          </ac:picMkLst>
        </pc:picChg>
        <pc:picChg chg="add mod">
          <ac:chgData name="David Wright" userId="a87a15d8-e9af-43f4-8752-ff9c2f8df3df" providerId="ADAL" clId="{DCB66491-9E72-41C1-B4B5-08EBA179A841}" dt="2022-04-21T13:04:55.332" v="3886" actId="1440"/>
          <ac:picMkLst>
            <pc:docMk/>
            <pc:sldMk cId="2900925226" sldId="2147375098"/>
            <ac:picMk id="6" creationId="{84D2A817-17F4-45F2-9689-B0DC2F8BB262}"/>
          </ac:picMkLst>
        </pc:picChg>
        <pc:picChg chg="add del mod">
          <ac:chgData name="David Wright" userId="a87a15d8-e9af-43f4-8752-ff9c2f8df3df" providerId="ADAL" clId="{DCB66491-9E72-41C1-B4B5-08EBA179A841}" dt="2022-04-21T13:07:46.323" v="3980" actId="21"/>
          <ac:picMkLst>
            <pc:docMk/>
            <pc:sldMk cId="2900925226" sldId="2147375098"/>
            <ac:picMk id="8" creationId="{07EF44AF-F537-4A53-AC59-E47EF2FE793A}"/>
          </ac:picMkLst>
        </pc:picChg>
        <pc:picChg chg="add del mod">
          <ac:chgData name="David Wright" userId="a87a15d8-e9af-43f4-8752-ff9c2f8df3df" providerId="ADAL" clId="{DCB66491-9E72-41C1-B4B5-08EBA179A841}" dt="2022-04-21T13:07:40.690" v="3978" actId="21"/>
          <ac:picMkLst>
            <pc:docMk/>
            <pc:sldMk cId="2900925226" sldId="2147375098"/>
            <ac:picMk id="10" creationId="{2633F4C6-51C5-4D21-8907-401E1BD8AB07}"/>
          </ac:picMkLst>
        </pc:picChg>
        <pc:picChg chg="add del mod">
          <ac:chgData name="David Wright" userId="a87a15d8-e9af-43f4-8752-ff9c2f8df3df" providerId="ADAL" clId="{DCB66491-9E72-41C1-B4B5-08EBA179A841}" dt="2022-04-21T13:07:40.690" v="3978" actId="21"/>
          <ac:picMkLst>
            <pc:docMk/>
            <pc:sldMk cId="2900925226" sldId="2147375098"/>
            <ac:picMk id="12" creationId="{579E665D-DE05-452A-8E7D-D79AD9E27FD2}"/>
          </ac:picMkLst>
        </pc:picChg>
      </pc:sldChg>
      <pc:sldChg chg="addSp delSp modSp new mod">
        <pc:chgData name="David Wright" userId="a87a15d8-e9af-43f4-8752-ff9c2f8df3df" providerId="ADAL" clId="{DCB66491-9E72-41C1-B4B5-08EBA179A841}" dt="2022-04-25T10:20:29.504" v="6428" actId="6549"/>
        <pc:sldMkLst>
          <pc:docMk/>
          <pc:sldMk cId="2872612309" sldId="2147375099"/>
        </pc:sldMkLst>
        <pc:spChg chg="mod">
          <ac:chgData name="David Wright" userId="a87a15d8-e9af-43f4-8752-ff9c2f8df3df" providerId="ADAL" clId="{DCB66491-9E72-41C1-B4B5-08EBA179A841}" dt="2022-04-25T10:20:29.504" v="6428" actId="6549"/>
          <ac:spMkLst>
            <pc:docMk/>
            <pc:sldMk cId="2872612309" sldId="2147375099"/>
            <ac:spMk id="2" creationId="{10ECA4C2-F591-4EB2-9EC8-A6C1B43EBE3E}"/>
          </ac:spMkLst>
        </pc:spChg>
        <pc:picChg chg="add mod">
          <ac:chgData name="David Wright" userId="a87a15d8-e9af-43f4-8752-ff9c2f8df3df" providerId="ADAL" clId="{DCB66491-9E72-41C1-B4B5-08EBA179A841}" dt="2022-04-21T13:30:02.305" v="3986" actId="1440"/>
          <ac:picMkLst>
            <pc:docMk/>
            <pc:sldMk cId="2872612309" sldId="2147375099"/>
            <ac:picMk id="4" creationId="{FC73D7BE-12DA-4FA8-BF4E-4A09511B4CB9}"/>
          </ac:picMkLst>
        </pc:picChg>
        <pc:picChg chg="add del mod">
          <ac:chgData name="David Wright" userId="a87a15d8-e9af-43f4-8752-ff9c2f8df3df" providerId="ADAL" clId="{DCB66491-9E72-41C1-B4B5-08EBA179A841}" dt="2022-04-21T14:11:52.221" v="5142" actId="478"/>
          <ac:picMkLst>
            <pc:docMk/>
            <pc:sldMk cId="2872612309" sldId="2147375099"/>
            <ac:picMk id="5" creationId="{A53DD78E-52F9-4D1A-B0B0-7610CE7A317A}"/>
          </ac:picMkLst>
        </pc:picChg>
        <pc:picChg chg="add mod">
          <ac:chgData name="David Wright" userId="a87a15d8-e9af-43f4-8752-ff9c2f8df3df" providerId="ADAL" clId="{DCB66491-9E72-41C1-B4B5-08EBA179A841}" dt="2022-04-21T13:30:03.936" v="3987" actId="1440"/>
          <ac:picMkLst>
            <pc:docMk/>
            <pc:sldMk cId="2872612309" sldId="2147375099"/>
            <ac:picMk id="6" creationId="{131D5063-F537-4E43-B176-8A0924EF669E}"/>
          </ac:picMkLst>
        </pc:picChg>
        <pc:picChg chg="add mod">
          <ac:chgData name="David Wright" userId="a87a15d8-e9af-43f4-8752-ff9c2f8df3df" providerId="ADAL" clId="{DCB66491-9E72-41C1-B4B5-08EBA179A841}" dt="2022-04-21T13:31:31.745" v="3994" actId="1076"/>
          <ac:picMkLst>
            <pc:docMk/>
            <pc:sldMk cId="2872612309" sldId="2147375099"/>
            <ac:picMk id="8" creationId="{02029ECD-ABB1-4D71-8157-EC197C1E1226}"/>
          </ac:picMkLst>
        </pc:picChg>
        <pc:picChg chg="add mod modCrop">
          <ac:chgData name="David Wright" userId="a87a15d8-e9af-43f4-8752-ff9c2f8df3df" providerId="ADAL" clId="{DCB66491-9E72-41C1-B4B5-08EBA179A841}" dt="2022-04-21T14:11:58.960" v="5143" actId="732"/>
          <ac:picMkLst>
            <pc:docMk/>
            <pc:sldMk cId="2872612309" sldId="2147375099"/>
            <ac:picMk id="10" creationId="{0FCA44FD-EA80-4A62-85BD-235215DA28EC}"/>
          </ac:picMkLst>
        </pc:picChg>
      </pc:sldChg>
      <pc:sldChg chg="addSp modSp new mod modAnim">
        <pc:chgData name="David Wright" userId="a87a15d8-e9af-43f4-8752-ff9c2f8df3df" providerId="ADAL" clId="{DCB66491-9E72-41C1-B4B5-08EBA179A841}" dt="2022-04-21T13:45:50.249" v="4530"/>
        <pc:sldMkLst>
          <pc:docMk/>
          <pc:sldMk cId="73145574" sldId="2147375100"/>
        </pc:sldMkLst>
        <pc:spChg chg="mod">
          <ac:chgData name="David Wright" userId="a87a15d8-e9af-43f4-8752-ff9c2f8df3df" providerId="ADAL" clId="{DCB66491-9E72-41C1-B4B5-08EBA179A841}" dt="2022-04-21T13:35:42.232" v="4339" actId="20577"/>
          <ac:spMkLst>
            <pc:docMk/>
            <pc:sldMk cId="73145574" sldId="2147375100"/>
            <ac:spMk id="2" creationId="{7BF16BE3-3227-4CF7-95D5-72467EB05BD6}"/>
          </ac:spMkLst>
        </pc:spChg>
        <pc:spChg chg="mod">
          <ac:chgData name="David Wright" userId="a87a15d8-e9af-43f4-8752-ff9c2f8df3df" providerId="ADAL" clId="{DCB66491-9E72-41C1-B4B5-08EBA179A841}" dt="2022-04-21T13:40:04.201" v="4520" actId="6549"/>
          <ac:spMkLst>
            <pc:docMk/>
            <pc:sldMk cId="73145574" sldId="2147375100"/>
            <ac:spMk id="3" creationId="{6836F03D-0273-471D-8D3E-663BC2CF09DE}"/>
          </ac:spMkLst>
        </pc:spChg>
        <pc:spChg chg="add mod">
          <ac:chgData name="David Wright" userId="a87a15d8-e9af-43f4-8752-ff9c2f8df3df" providerId="ADAL" clId="{DCB66491-9E72-41C1-B4B5-08EBA179A841}" dt="2022-04-21T13:36:02.989" v="4344" actId="1076"/>
          <ac:spMkLst>
            <pc:docMk/>
            <pc:sldMk cId="73145574" sldId="2147375100"/>
            <ac:spMk id="5" creationId="{6C56C496-F1DB-4A6C-8628-CAD71BB10DAF}"/>
          </ac:spMkLst>
        </pc:spChg>
        <pc:spChg chg="add mod">
          <ac:chgData name="David Wright" userId="a87a15d8-e9af-43f4-8752-ff9c2f8df3df" providerId="ADAL" clId="{DCB66491-9E72-41C1-B4B5-08EBA179A841}" dt="2022-04-21T13:36:07.329" v="4346" actId="1076"/>
          <ac:spMkLst>
            <pc:docMk/>
            <pc:sldMk cId="73145574" sldId="2147375100"/>
            <ac:spMk id="6" creationId="{B430C6C3-BF0D-42CC-8F4A-A84DFDBB6927}"/>
          </ac:spMkLst>
        </pc:spChg>
        <pc:spChg chg="add mod">
          <ac:chgData name="David Wright" userId="a87a15d8-e9af-43f4-8752-ff9c2f8df3df" providerId="ADAL" clId="{DCB66491-9E72-41C1-B4B5-08EBA179A841}" dt="2022-04-21T13:39:01.812" v="4510" actId="1582"/>
          <ac:spMkLst>
            <pc:docMk/>
            <pc:sldMk cId="73145574" sldId="2147375100"/>
            <ac:spMk id="7" creationId="{46035FDF-E07F-4FBD-A4D0-CFFF5DDC9497}"/>
          </ac:spMkLst>
        </pc:spChg>
        <pc:picChg chg="add mod">
          <ac:chgData name="David Wright" userId="a87a15d8-e9af-43f4-8752-ff9c2f8df3df" providerId="ADAL" clId="{DCB66491-9E72-41C1-B4B5-08EBA179A841}" dt="2022-04-21T13:35:44.397" v="4340" actId="1076"/>
          <ac:picMkLst>
            <pc:docMk/>
            <pc:sldMk cId="73145574" sldId="2147375100"/>
            <ac:picMk id="4" creationId="{ED253398-BDC8-42DF-97EC-756374621689}"/>
          </ac:picMkLst>
        </pc:picChg>
      </pc:sldChg>
      <pc:sldChg chg="addSp modSp new mod modClrScheme chgLayout">
        <pc:chgData name="David Wright" userId="a87a15d8-e9af-43f4-8752-ff9c2f8df3df" providerId="ADAL" clId="{DCB66491-9E72-41C1-B4B5-08EBA179A841}" dt="2022-04-25T13:39:38.370" v="8962" actId="20577"/>
        <pc:sldMkLst>
          <pc:docMk/>
          <pc:sldMk cId="2817496607" sldId="2147375101"/>
        </pc:sldMkLst>
        <pc:spChg chg="mod ord">
          <ac:chgData name="David Wright" userId="a87a15d8-e9af-43f4-8752-ff9c2f8df3df" providerId="ADAL" clId="{DCB66491-9E72-41C1-B4B5-08EBA179A841}" dt="2022-04-21T13:51:00.214" v="4632" actId="700"/>
          <ac:spMkLst>
            <pc:docMk/>
            <pc:sldMk cId="2817496607" sldId="2147375101"/>
            <ac:spMk id="2" creationId="{165626CE-B568-48D8-973C-DB6B4AE4FAF6}"/>
          </ac:spMkLst>
        </pc:spChg>
        <pc:spChg chg="mod ord">
          <ac:chgData name="David Wright" userId="a87a15d8-e9af-43f4-8752-ff9c2f8df3df" providerId="ADAL" clId="{DCB66491-9E72-41C1-B4B5-08EBA179A841}" dt="2022-04-25T13:39:20.806" v="8956" actId="5793"/>
          <ac:spMkLst>
            <pc:docMk/>
            <pc:sldMk cId="2817496607" sldId="2147375101"/>
            <ac:spMk id="3" creationId="{EB22A982-A88E-45C7-9B06-5072BABAD574}"/>
          </ac:spMkLst>
        </pc:spChg>
        <pc:spChg chg="add mod ord">
          <ac:chgData name="David Wright" userId="a87a15d8-e9af-43f4-8752-ff9c2f8df3df" providerId="ADAL" clId="{DCB66491-9E72-41C1-B4B5-08EBA179A841}" dt="2022-04-25T13:39:38.370" v="8962" actId="20577"/>
          <ac:spMkLst>
            <pc:docMk/>
            <pc:sldMk cId="2817496607" sldId="2147375101"/>
            <ac:spMk id="4" creationId="{0D674A11-68A9-44F9-82DA-B87FCCEDB7EB}"/>
          </ac:spMkLst>
        </pc:spChg>
        <pc:picChg chg="add mod modCrop">
          <ac:chgData name="David Wright" userId="a87a15d8-e9af-43f4-8752-ff9c2f8df3df" providerId="ADAL" clId="{DCB66491-9E72-41C1-B4B5-08EBA179A841}" dt="2022-04-21T13:55:29.165" v="4940" actId="1076"/>
          <ac:picMkLst>
            <pc:docMk/>
            <pc:sldMk cId="2817496607" sldId="2147375101"/>
            <ac:picMk id="6" creationId="{66B3A720-970E-4B2E-B899-BBA1E66E472E}"/>
          </ac:picMkLst>
        </pc:picChg>
        <pc:picChg chg="add mod modCrop">
          <ac:chgData name="David Wright" userId="a87a15d8-e9af-43f4-8752-ff9c2f8df3df" providerId="ADAL" clId="{DCB66491-9E72-41C1-B4B5-08EBA179A841}" dt="2022-04-25T13:39:24.353" v="8957" actId="1076"/>
          <ac:picMkLst>
            <pc:docMk/>
            <pc:sldMk cId="2817496607" sldId="2147375101"/>
            <ac:picMk id="7" creationId="{BBA4F2AE-D586-40FF-AD06-75950B2E2D29}"/>
          </ac:picMkLst>
        </pc:picChg>
        <pc:picChg chg="add mod">
          <ac:chgData name="David Wright" userId="a87a15d8-e9af-43f4-8752-ff9c2f8df3df" providerId="ADAL" clId="{DCB66491-9E72-41C1-B4B5-08EBA179A841}" dt="2022-04-25T09:59:53.646" v="6427" actId="1076"/>
          <ac:picMkLst>
            <pc:docMk/>
            <pc:sldMk cId="2817496607" sldId="2147375101"/>
            <ac:picMk id="8" creationId="{5438AB25-1644-4D57-9F59-5DD15D9FAEE7}"/>
          </ac:picMkLst>
        </pc:picChg>
        <pc:picChg chg="add mod modCrop">
          <ac:chgData name="David Wright" userId="a87a15d8-e9af-43f4-8752-ff9c2f8df3df" providerId="ADAL" clId="{DCB66491-9E72-41C1-B4B5-08EBA179A841}" dt="2022-04-25T09:59:51.759" v="6426" actId="1076"/>
          <ac:picMkLst>
            <pc:docMk/>
            <pc:sldMk cId="2817496607" sldId="2147375101"/>
            <ac:picMk id="10" creationId="{3980C428-9CE6-4883-A526-AF73281097DD}"/>
          </ac:picMkLst>
        </pc:picChg>
      </pc:sldChg>
      <pc:sldChg chg="addSp modSp new mod ord">
        <pc:chgData name="David Wright" userId="a87a15d8-e9af-43f4-8752-ff9c2f8df3df" providerId="ADAL" clId="{DCB66491-9E72-41C1-B4B5-08EBA179A841}" dt="2022-04-22T13:49:06.971" v="5913"/>
        <pc:sldMkLst>
          <pc:docMk/>
          <pc:sldMk cId="216514677" sldId="2147375102"/>
        </pc:sldMkLst>
        <pc:spChg chg="mod">
          <ac:chgData name="David Wright" userId="a87a15d8-e9af-43f4-8752-ff9c2f8df3df" providerId="ADAL" clId="{DCB66491-9E72-41C1-B4B5-08EBA179A841}" dt="2022-04-21T14:08:51.614" v="5037" actId="20577"/>
          <ac:spMkLst>
            <pc:docMk/>
            <pc:sldMk cId="216514677" sldId="2147375102"/>
            <ac:spMk id="2" creationId="{97539793-5602-4C36-9E4B-E00759A43D4F}"/>
          </ac:spMkLst>
        </pc:spChg>
        <pc:spChg chg="mod">
          <ac:chgData name="David Wright" userId="a87a15d8-e9af-43f4-8752-ff9c2f8df3df" providerId="ADAL" clId="{DCB66491-9E72-41C1-B4B5-08EBA179A841}" dt="2022-04-21T14:11:00.075" v="5121" actId="20577"/>
          <ac:spMkLst>
            <pc:docMk/>
            <pc:sldMk cId="216514677" sldId="2147375102"/>
            <ac:spMk id="3" creationId="{C31D9048-03E0-4F7B-B002-56851D19E70B}"/>
          </ac:spMkLst>
        </pc:spChg>
        <pc:picChg chg="add mod">
          <ac:chgData name="David Wright" userId="a87a15d8-e9af-43f4-8752-ff9c2f8df3df" providerId="ADAL" clId="{DCB66491-9E72-41C1-B4B5-08EBA179A841}" dt="2022-04-21T14:09:03.942" v="5040" actId="14100"/>
          <ac:picMkLst>
            <pc:docMk/>
            <pc:sldMk cId="216514677" sldId="2147375102"/>
            <ac:picMk id="4" creationId="{F6650178-2EF3-417A-9A1E-8E3A39BA286E}"/>
          </ac:picMkLst>
        </pc:picChg>
        <pc:picChg chg="add">
          <ac:chgData name="David Wright" userId="a87a15d8-e9af-43f4-8752-ff9c2f8df3df" providerId="ADAL" clId="{DCB66491-9E72-41C1-B4B5-08EBA179A841}" dt="2022-04-21T14:10:29.809" v="5085" actId="22"/>
          <ac:picMkLst>
            <pc:docMk/>
            <pc:sldMk cId="216514677" sldId="2147375102"/>
            <ac:picMk id="6" creationId="{16E8C0C1-8AF3-4A12-BB58-062F1B63A9FC}"/>
          </ac:picMkLst>
        </pc:picChg>
      </pc:sldChg>
      <pc:sldChg chg="addSp delSp modSp new mod">
        <pc:chgData name="David Wright" userId="a87a15d8-e9af-43f4-8752-ff9c2f8df3df" providerId="ADAL" clId="{DCB66491-9E72-41C1-B4B5-08EBA179A841}" dt="2022-04-22T13:21:17.418" v="5548" actId="1076"/>
        <pc:sldMkLst>
          <pc:docMk/>
          <pc:sldMk cId="3341991178" sldId="2147375103"/>
        </pc:sldMkLst>
        <pc:spChg chg="mod">
          <ac:chgData name="David Wright" userId="a87a15d8-e9af-43f4-8752-ff9c2f8df3df" providerId="ADAL" clId="{DCB66491-9E72-41C1-B4B5-08EBA179A841}" dt="2022-04-21T14:42:57.931" v="5184" actId="20577"/>
          <ac:spMkLst>
            <pc:docMk/>
            <pc:sldMk cId="3341991178" sldId="2147375103"/>
            <ac:spMk id="2" creationId="{2E474FFE-F926-4FEF-8524-CA216C311F38}"/>
          </ac:spMkLst>
        </pc:spChg>
        <pc:spChg chg="mod">
          <ac:chgData name="David Wright" userId="a87a15d8-e9af-43f4-8752-ff9c2f8df3df" providerId="ADAL" clId="{DCB66491-9E72-41C1-B4B5-08EBA179A841}" dt="2022-04-22T13:12:26.044" v="5496" actId="20577"/>
          <ac:spMkLst>
            <pc:docMk/>
            <pc:sldMk cId="3341991178" sldId="2147375103"/>
            <ac:spMk id="3" creationId="{FA0F4F35-826E-4EF1-84B7-5F16633F58A6}"/>
          </ac:spMkLst>
        </pc:spChg>
        <pc:spChg chg="add mod">
          <ac:chgData name="David Wright" userId="a87a15d8-e9af-43f4-8752-ff9c2f8df3df" providerId="ADAL" clId="{DCB66491-9E72-41C1-B4B5-08EBA179A841}" dt="2022-04-22T13:15:06.295" v="5534" actId="6549"/>
          <ac:spMkLst>
            <pc:docMk/>
            <pc:sldMk cId="3341991178" sldId="2147375103"/>
            <ac:spMk id="10" creationId="{3A2871B9-08E7-4F54-8BCB-9D4DA070256E}"/>
          </ac:spMkLst>
        </pc:spChg>
        <pc:spChg chg="add mod">
          <ac:chgData name="David Wright" userId="a87a15d8-e9af-43f4-8752-ff9c2f8df3df" providerId="ADAL" clId="{DCB66491-9E72-41C1-B4B5-08EBA179A841}" dt="2022-04-22T13:13:12.290" v="5508" actId="1076"/>
          <ac:spMkLst>
            <pc:docMk/>
            <pc:sldMk cId="3341991178" sldId="2147375103"/>
            <ac:spMk id="11" creationId="{AECB0385-4BF7-41A4-9C6D-2EFB25582446}"/>
          </ac:spMkLst>
        </pc:spChg>
        <pc:graphicFrameChg chg="add mod ord modGraphic">
          <ac:chgData name="David Wright" userId="a87a15d8-e9af-43f4-8752-ff9c2f8df3df" providerId="ADAL" clId="{DCB66491-9E72-41C1-B4B5-08EBA179A841}" dt="2022-04-22T13:13:08.980" v="5507" actId="167"/>
          <ac:graphicFrameMkLst>
            <pc:docMk/>
            <pc:sldMk cId="3341991178" sldId="2147375103"/>
            <ac:graphicFrameMk id="20" creationId="{ED452759-DC11-4DB6-824E-C8C090537D48}"/>
          </ac:graphicFrameMkLst>
        </pc:graphicFrameChg>
        <pc:picChg chg="add del mod">
          <ac:chgData name="David Wright" userId="a87a15d8-e9af-43f4-8752-ff9c2f8df3df" providerId="ADAL" clId="{DCB66491-9E72-41C1-B4B5-08EBA179A841}" dt="2022-04-22T12:36:20.764" v="5197" actId="478"/>
          <ac:picMkLst>
            <pc:docMk/>
            <pc:sldMk cId="3341991178" sldId="2147375103"/>
            <ac:picMk id="5" creationId="{05C7BCD4-B21B-44EC-B2FC-BE5B12DC8E34}"/>
          </ac:picMkLst>
        </pc:picChg>
        <pc:picChg chg="add mod">
          <ac:chgData name="David Wright" userId="a87a15d8-e9af-43f4-8752-ff9c2f8df3df" providerId="ADAL" clId="{DCB66491-9E72-41C1-B4B5-08EBA179A841}" dt="2022-04-22T13:12:31.875" v="5498" actId="1076"/>
          <ac:picMkLst>
            <pc:docMk/>
            <pc:sldMk cId="3341991178" sldId="2147375103"/>
            <ac:picMk id="7" creationId="{BA87F20E-8777-418A-9274-CCBDB54C9BA5}"/>
          </ac:picMkLst>
        </pc:picChg>
        <pc:picChg chg="add mod">
          <ac:chgData name="David Wright" userId="a87a15d8-e9af-43f4-8752-ff9c2f8df3df" providerId="ADAL" clId="{DCB66491-9E72-41C1-B4B5-08EBA179A841}" dt="2022-04-22T13:12:28.953" v="5497" actId="1076"/>
          <ac:picMkLst>
            <pc:docMk/>
            <pc:sldMk cId="3341991178" sldId="2147375103"/>
            <ac:picMk id="9" creationId="{9AB0C1EE-7ECA-4EB5-AC8A-BF440E51FA04}"/>
          </ac:picMkLst>
        </pc:picChg>
        <pc:picChg chg="add mod">
          <ac:chgData name="David Wright" userId="a87a15d8-e9af-43f4-8752-ff9c2f8df3df" providerId="ADAL" clId="{DCB66491-9E72-41C1-B4B5-08EBA179A841}" dt="2022-04-22T13:13:15.786" v="5509" actId="1076"/>
          <ac:picMkLst>
            <pc:docMk/>
            <pc:sldMk cId="3341991178" sldId="2147375103"/>
            <ac:picMk id="13" creationId="{38136DD5-9F14-4DF3-910A-124744A70368}"/>
          </ac:picMkLst>
        </pc:picChg>
        <pc:picChg chg="add del mod">
          <ac:chgData name="David Wright" userId="a87a15d8-e9af-43f4-8752-ff9c2f8df3df" providerId="ADAL" clId="{DCB66491-9E72-41C1-B4B5-08EBA179A841}" dt="2022-04-22T13:16:37.075" v="5539" actId="478"/>
          <ac:picMkLst>
            <pc:docMk/>
            <pc:sldMk cId="3341991178" sldId="2147375103"/>
            <ac:picMk id="15" creationId="{D36B39A5-BA2D-4A23-9915-730AED2ABA30}"/>
          </ac:picMkLst>
        </pc:picChg>
        <pc:picChg chg="add del mod">
          <ac:chgData name="David Wright" userId="a87a15d8-e9af-43f4-8752-ff9c2f8df3df" providerId="ADAL" clId="{DCB66491-9E72-41C1-B4B5-08EBA179A841}" dt="2022-04-22T13:16:15.995" v="5535" actId="478"/>
          <ac:picMkLst>
            <pc:docMk/>
            <pc:sldMk cId="3341991178" sldId="2147375103"/>
            <ac:picMk id="17" creationId="{1F5B1AD0-ED62-4810-9209-23E0BAB1CA1D}"/>
          </ac:picMkLst>
        </pc:picChg>
        <pc:picChg chg="add mod">
          <ac:chgData name="David Wright" userId="a87a15d8-e9af-43f4-8752-ff9c2f8df3df" providerId="ADAL" clId="{DCB66491-9E72-41C1-B4B5-08EBA179A841}" dt="2022-04-22T13:13:21.098" v="5510" actId="1076"/>
          <ac:picMkLst>
            <pc:docMk/>
            <pc:sldMk cId="3341991178" sldId="2147375103"/>
            <ac:picMk id="18" creationId="{3F40E0F4-4E60-4F4D-9418-87992BCD62F3}"/>
          </ac:picMkLst>
        </pc:picChg>
        <pc:picChg chg="add mod">
          <ac:chgData name="David Wright" userId="a87a15d8-e9af-43f4-8752-ff9c2f8df3df" providerId="ADAL" clId="{DCB66491-9E72-41C1-B4B5-08EBA179A841}" dt="2022-04-22T13:13:21.098" v="5510" actId="1076"/>
          <ac:picMkLst>
            <pc:docMk/>
            <pc:sldMk cId="3341991178" sldId="2147375103"/>
            <ac:picMk id="19" creationId="{DDA0B8D0-24CB-4E1A-9D27-4BC005346A0B}"/>
          </ac:picMkLst>
        </pc:picChg>
        <pc:picChg chg="add mod">
          <ac:chgData name="David Wright" userId="a87a15d8-e9af-43f4-8752-ff9c2f8df3df" providerId="ADAL" clId="{DCB66491-9E72-41C1-B4B5-08EBA179A841}" dt="2022-04-22T13:21:14.555" v="5547" actId="1076"/>
          <ac:picMkLst>
            <pc:docMk/>
            <pc:sldMk cId="3341991178" sldId="2147375103"/>
            <ac:picMk id="22" creationId="{FD34DF56-2932-4195-8C8F-23C022B36A31}"/>
          </ac:picMkLst>
        </pc:picChg>
        <pc:picChg chg="add mod">
          <ac:chgData name="David Wright" userId="a87a15d8-e9af-43f4-8752-ff9c2f8df3df" providerId="ADAL" clId="{DCB66491-9E72-41C1-B4B5-08EBA179A841}" dt="2022-04-22T13:21:17.418" v="5548" actId="1076"/>
          <ac:picMkLst>
            <pc:docMk/>
            <pc:sldMk cId="3341991178" sldId="2147375103"/>
            <ac:picMk id="24" creationId="{C50FF6AB-2B86-4CBA-B756-F4865C7DD3ED}"/>
          </ac:picMkLst>
        </pc:picChg>
        <pc:picChg chg="add mod">
          <ac:chgData name="David Wright" userId="a87a15d8-e9af-43f4-8752-ff9c2f8df3df" providerId="ADAL" clId="{DCB66491-9E72-41C1-B4B5-08EBA179A841}" dt="2022-04-22T13:16:40.901" v="5542" actId="1440"/>
          <ac:picMkLst>
            <pc:docMk/>
            <pc:sldMk cId="3341991178" sldId="2147375103"/>
            <ac:picMk id="26" creationId="{7DB9489C-7A99-4167-A7B4-7EBB5143F055}"/>
          </ac:picMkLst>
        </pc:picChg>
      </pc:sldChg>
      <pc:sldChg chg="addSp delSp modSp new mod modAnim">
        <pc:chgData name="David Wright" userId="a87a15d8-e9af-43f4-8752-ff9c2f8df3df" providerId="ADAL" clId="{DCB66491-9E72-41C1-B4B5-08EBA179A841}" dt="2022-04-25T13:51:18.630" v="9053" actId="20577"/>
        <pc:sldMkLst>
          <pc:docMk/>
          <pc:sldMk cId="3564164051" sldId="2147375104"/>
        </pc:sldMkLst>
        <pc:spChg chg="mod">
          <ac:chgData name="David Wright" userId="a87a15d8-e9af-43f4-8752-ff9c2f8df3df" providerId="ADAL" clId="{DCB66491-9E72-41C1-B4B5-08EBA179A841}" dt="2022-04-25T13:51:18.630" v="9053" actId="20577"/>
          <ac:spMkLst>
            <pc:docMk/>
            <pc:sldMk cId="3564164051" sldId="2147375104"/>
            <ac:spMk id="2" creationId="{2C122212-0746-4F0E-BEB1-B86D3D856823}"/>
          </ac:spMkLst>
        </pc:spChg>
        <pc:spChg chg="mod">
          <ac:chgData name="David Wright" userId="a87a15d8-e9af-43f4-8752-ff9c2f8df3df" providerId="ADAL" clId="{DCB66491-9E72-41C1-B4B5-08EBA179A841}" dt="2022-04-25T13:42:52.205" v="8978" actId="20577"/>
          <ac:spMkLst>
            <pc:docMk/>
            <pc:sldMk cId="3564164051" sldId="2147375104"/>
            <ac:spMk id="3" creationId="{F257A493-ADC2-4594-9BCE-5480AEC26600}"/>
          </ac:spMkLst>
        </pc:spChg>
        <pc:spChg chg="mod topLvl">
          <ac:chgData name="David Wright" userId="a87a15d8-e9af-43f4-8752-ff9c2f8df3df" providerId="ADAL" clId="{DCB66491-9E72-41C1-B4B5-08EBA179A841}" dt="2022-04-25T13:44:15.259" v="8986" actId="164"/>
          <ac:spMkLst>
            <pc:docMk/>
            <pc:sldMk cId="3564164051" sldId="2147375104"/>
            <ac:spMk id="6" creationId="{F49C317D-4A35-4C43-BA67-2D8535AC8387}"/>
          </ac:spMkLst>
        </pc:spChg>
        <pc:spChg chg="mod topLvl">
          <ac:chgData name="David Wright" userId="a87a15d8-e9af-43f4-8752-ff9c2f8df3df" providerId="ADAL" clId="{DCB66491-9E72-41C1-B4B5-08EBA179A841}" dt="2022-04-22T13:40:04.632" v="5831" actId="1076"/>
          <ac:spMkLst>
            <pc:docMk/>
            <pc:sldMk cId="3564164051" sldId="2147375104"/>
            <ac:spMk id="9" creationId="{D2CF0688-5ED1-4DB0-9E1E-7F9EB369C737}"/>
          </ac:spMkLst>
        </pc:spChg>
        <pc:spChg chg="mod">
          <ac:chgData name="David Wright" userId="a87a15d8-e9af-43f4-8752-ff9c2f8df3df" providerId="ADAL" clId="{DCB66491-9E72-41C1-B4B5-08EBA179A841}" dt="2022-04-22T13:32:24.947" v="5574"/>
          <ac:spMkLst>
            <pc:docMk/>
            <pc:sldMk cId="3564164051" sldId="2147375104"/>
            <ac:spMk id="12" creationId="{18BC8FC9-D9ED-44B8-946F-8BAE974A89BE}"/>
          </ac:spMkLst>
        </pc:spChg>
        <pc:spChg chg="mod">
          <ac:chgData name="David Wright" userId="a87a15d8-e9af-43f4-8752-ff9c2f8df3df" providerId="ADAL" clId="{DCB66491-9E72-41C1-B4B5-08EBA179A841}" dt="2022-04-22T13:32:24.947" v="5574"/>
          <ac:spMkLst>
            <pc:docMk/>
            <pc:sldMk cId="3564164051" sldId="2147375104"/>
            <ac:spMk id="14" creationId="{BEB09858-EB96-4E53-96FE-B6347B11097A}"/>
          </ac:spMkLst>
        </pc:spChg>
        <pc:spChg chg="mod">
          <ac:chgData name="David Wright" userId="a87a15d8-e9af-43f4-8752-ff9c2f8df3df" providerId="ADAL" clId="{DCB66491-9E72-41C1-B4B5-08EBA179A841}" dt="2022-04-22T13:32:24.947" v="5574"/>
          <ac:spMkLst>
            <pc:docMk/>
            <pc:sldMk cId="3564164051" sldId="2147375104"/>
            <ac:spMk id="17" creationId="{149CA4B9-FDF9-4207-A39A-9154D5A7C7DF}"/>
          </ac:spMkLst>
        </pc:spChg>
        <pc:spChg chg="mod">
          <ac:chgData name="David Wright" userId="a87a15d8-e9af-43f4-8752-ff9c2f8df3df" providerId="ADAL" clId="{DCB66491-9E72-41C1-B4B5-08EBA179A841}" dt="2022-04-22T13:40:01.441" v="5830" actId="1076"/>
          <ac:spMkLst>
            <pc:docMk/>
            <pc:sldMk cId="3564164051" sldId="2147375104"/>
            <ac:spMk id="27" creationId="{2F353003-325A-46F6-9E10-C69C672D7658}"/>
          </ac:spMkLst>
        </pc:spChg>
        <pc:spChg chg="add mod">
          <ac:chgData name="David Wright" userId="a87a15d8-e9af-43f4-8752-ff9c2f8df3df" providerId="ADAL" clId="{DCB66491-9E72-41C1-B4B5-08EBA179A841}" dt="2022-04-22T13:39:45.724" v="5829" actId="20577"/>
          <ac:spMkLst>
            <pc:docMk/>
            <pc:sldMk cId="3564164051" sldId="2147375104"/>
            <ac:spMk id="34" creationId="{7F279127-BBDE-41B6-A530-E9221D244CE7}"/>
          </ac:spMkLst>
        </pc:spChg>
        <pc:spChg chg="add del">
          <ac:chgData name="David Wright" userId="a87a15d8-e9af-43f4-8752-ff9c2f8df3df" providerId="ADAL" clId="{DCB66491-9E72-41C1-B4B5-08EBA179A841}" dt="2022-04-25T13:48:23.606" v="9009" actId="22"/>
          <ac:spMkLst>
            <pc:docMk/>
            <pc:sldMk cId="3564164051" sldId="2147375104"/>
            <ac:spMk id="36" creationId="{EC879104-5E5E-4B01-BF97-F6645BF1CFF6}"/>
          </ac:spMkLst>
        </pc:spChg>
        <pc:spChg chg="add mod">
          <ac:chgData name="David Wright" userId="a87a15d8-e9af-43f4-8752-ff9c2f8df3df" providerId="ADAL" clId="{DCB66491-9E72-41C1-B4B5-08EBA179A841}" dt="2022-04-22T13:42:35.028" v="5908" actId="403"/>
          <ac:spMkLst>
            <pc:docMk/>
            <pc:sldMk cId="3564164051" sldId="2147375104"/>
            <ac:spMk id="40" creationId="{AE135FEA-23E2-417B-A10B-5C9AD17B2EA9}"/>
          </ac:spMkLst>
        </pc:spChg>
        <pc:spChg chg="add mod topLvl">
          <ac:chgData name="David Wright" userId="a87a15d8-e9af-43f4-8752-ff9c2f8df3df" providerId="ADAL" clId="{DCB66491-9E72-41C1-B4B5-08EBA179A841}" dt="2022-04-25T13:47:14.307" v="9005" actId="164"/>
          <ac:spMkLst>
            <pc:docMk/>
            <pc:sldMk cId="3564164051" sldId="2147375104"/>
            <ac:spMk id="42" creationId="{3C23E8D8-0B80-45E7-AEDE-0BDCF32E5130}"/>
          </ac:spMkLst>
        </pc:spChg>
        <pc:grpChg chg="add del mod">
          <ac:chgData name="David Wright" userId="a87a15d8-e9af-43f4-8752-ff9c2f8df3df" providerId="ADAL" clId="{DCB66491-9E72-41C1-B4B5-08EBA179A841}" dt="2022-04-22T13:32:50.636" v="5580" actId="478"/>
          <ac:grpSpMkLst>
            <pc:docMk/>
            <pc:sldMk cId="3564164051" sldId="2147375104"/>
            <ac:grpSpMk id="5" creationId="{4291E95B-67C3-4D32-A874-BBE80B523283}"/>
          </ac:grpSpMkLst>
        </pc:grpChg>
        <pc:grpChg chg="add mod">
          <ac:chgData name="David Wright" userId="a87a15d8-e9af-43f4-8752-ff9c2f8df3df" providerId="ADAL" clId="{DCB66491-9E72-41C1-B4B5-08EBA179A841}" dt="2022-04-25T13:44:15.259" v="8986" actId="164"/>
          <ac:grpSpMkLst>
            <pc:docMk/>
            <pc:sldMk cId="3564164051" sldId="2147375104"/>
            <ac:grpSpMk id="5" creationId="{BFFBAEED-8334-4B34-B890-63849D95AB78}"/>
          </ac:grpSpMkLst>
        </pc:grpChg>
        <pc:grpChg chg="add mod">
          <ac:chgData name="David Wright" userId="a87a15d8-e9af-43f4-8752-ff9c2f8df3df" providerId="ADAL" clId="{DCB66491-9E72-41C1-B4B5-08EBA179A841}" dt="2022-04-25T13:44:15.259" v="8986" actId="164"/>
          <ac:grpSpMkLst>
            <pc:docMk/>
            <pc:sldMk cId="3564164051" sldId="2147375104"/>
            <ac:grpSpMk id="7" creationId="{0A57F3F5-3D4B-4AD3-ACDA-456D3C655976}"/>
          </ac:grpSpMkLst>
        </pc:grpChg>
        <pc:grpChg chg="add del mod">
          <ac:chgData name="David Wright" userId="a87a15d8-e9af-43f4-8752-ff9c2f8df3df" providerId="ADAL" clId="{DCB66491-9E72-41C1-B4B5-08EBA179A841}" dt="2022-04-22T13:33:19.904" v="5585" actId="478"/>
          <ac:grpSpMkLst>
            <pc:docMk/>
            <pc:sldMk cId="3564164051" sldId="2147375104"/>
            <ac:grpSpMk id="8" creationId="{671E82AB-006F-4063-9171-7E4955151351}"/>
          </ac:grpSpMkLst>
        </pc:grpChg>
        <pc:grpChg chg="add del mod">
          <ac:chgData name="David Wright" userId="a87a15d8-e9af-43f4-8752-ff9c2f8df3df" providerId="ADAL" clId="{DCB66491-9E72-41C1-B4B5-08EBA179A841}" dt="2022-04-25T13:47:10.199" v="9004" actId="165"/>
          <ac:grpSpMkLst>
            <pc:docMk/>
            <pc:sldMk cId="3564164051" sldId="2147375104"/>
            <ac:grpSpMk id="8" creationId="{9A231B30-B672-42AE-9024-6654433F1E55}"/>
          </ac:grpSpMkLst>
        </pc:grpChg>
        <pc:grpChg chg="add mod">
          <ac:chgData name="David Wright" userId="a87a15d8-e9af-43f4-8752-ff9c2f8df3df" providerId="ADAL" clId="{DCB66491-9E72-41C1-B4B5-08EBA179A841}" dt="2022-04-25T13:44:03.451" v="8984" actId="164"/>
          <ac:grpSpMkLst>
            <pc:docMk/>
            <pc:sldMk cId="3564164051" sldId="2147375104"/>
            <ac:grpSpMk id="11" creationId="{23288056-B250-4C7C-82A5-5DBC7243DD7E}"/>
          </ac:grpSpMkLst>
        </pc:grpChg>
        <pc:grpChg chg="add mod">
          <ac:chgData name="David Wright" userId="a87a15d8-e9af-43f4-8752-ff9c2f8df3df" providerId="ADAL" clId="{DCB66491-9E72-41C1-B4B5-08EBA179A841}" dt="2022-04-25T13:44:03.451" v="8984" actId="164"/>
          <ac:grpSpMkLst>
            <pc:docMk/>
            <pc:sldMk cId="3564164051" sldId="2147375104"/>
            <ac:grpSpMk id="15" creationId="{F05448E1-E85A-408E-AE72-840766EFC59B}"/>
          </ac:grpSpMkLst>
        </pc:grpChg>
        <pc:grpChg chg="add mod">
          <ac:chgData name="David Wright" userId="a87a15d8-e9af-43f4-8752-ff9c2f8df3df" providerId="ADAL" clId="{DCB66491-9E72-41C1-B4B5-08EBA179A841}" dt="2022-04-25T13:47:14.307" v="9005" actId="164"/>
          <ac:grpSpMkLst>
            <pc:docMk/>
            <pc:sldMk cId="3564164051" sldId="2147375104"/>
            <ac:grpSpMk id="21" creationId="{90838DE2-0E58-451D-B6ED-B597FA65E95F}"/>
          </ac:grpSpMkLst>
        </pc:grpChg>
        <pc:grpChg chg="add del mod">
          <ac:chgData name="David Wright" userId="a87a15d8-e9af-43f4-8752-ff9c2f8df3df" providerId="ADAL" clId="{DCB66491-9E72-41C1-B4B5-08EBA179A841}" dt="2022-04-22T13:37:06.301" v="5802" actId="478"/>
          <ac:grpSpMkLst>
            <pc:docMk/>
            <pc:sldMk cId="3564164051" sldId="2147375104"/>
            <ac:grpSpMk id="22" creationId="{1FBA4082-7E36-4EA1-A4AF-2673FA4B0B84}"/>
          </ac:grpSpMkLst>
        </pc:grpChg>
        <pc:grpChg chg="add mod ord">
          <ac:chgData name="David Wright" userId="a87a15d8-e9af-43f4-8752-ff9c2f8df3df" providerId="ADAL" clId="{DCB66491-9E72-41C1-B4B5-08EBA179A841}" dt="2022-04-22T13:40:01.441" v="5830" actId="1076"/>
          <ac:grpSpMkLst>
            <pc:docMk/>
            <pc:sldMk cId="3564164051" sldId="2147375104"/>
            <ac:grpSpMk id="26" creationId="{61CE0C83-BF1B-42B5-BBB3-B7F72C5B9DA8}"/>
          </ac:grpSpMkLst>
        </pc:grpChg>
        <pc:picChg chg="add mod">
          <ac:chgData name="David Wright" userId="a87a15d8-e9af-43f4-8752-ff9c2f8df3df" providerId="ADAL" clId="{DCB66491-9E72-41C1-B4B5-08EBA179A841}" dt="2022-04-25T13:44:03.451" v="8984" actId="164"/>
          <ac:picMkLst>
            <pc:docMk/>
            <pc:sldMk cId="3564164051" sldId="2147375104"/>
            <ac:picMk id="4" creationId="{4DB1F87D-9963-4351-843B-EC9BA30E8FE7}"/>
          </ac:picMkLst>
        </pc:picChg>
        <pc:picChg chg="del mod topLvl">
          <ac:chgData name="David Wright" userId="a87a15d8-e9af-43f4-8752-ff9c2f8df3df" providerId="ADAL" clId="{DCB66491-9E72-41C1-B4B5-08EBA179A841}" dt="2022-04-22T13:32:50.636" v="5580" actId="478"/>
          <ac:picMkLst>
            <pc:docMk/>
            <pc:sldMk cId="3564164051" sldId="2147375104"/>
            <ac:picMk id="7" creationId="{F965C4AA-3677-4B65-929C-34665E2EDDB7}"/>
          </ac:picMkLst>
        </pc:picChg>
        <pc:picChg chg="del mod topLvl">
          <ac:chgData name="David Wright" userId="a87a15d8-e9af-43f4-8752-ff9c2f8df3df" providerId="ADAL" clId="{DCB66491-9E72-41C1-B4B5-08EBA179A841}" dt="2022-04-22T13:33:19.904" v="5585" actId="478"/>
          <ac:picMkLst>
            <pc:docMk/>
            <pc:sldMk cId="3564164051" sldId="2147375104"/>
            <ac:picMk id="10" creationId="{A2CE871E-7D82-4820-A6F9-DE962D0A3E71}"/>
          </ac:picMkLst>
        </pc:picChg>
        <pc:picChg chg="mod">
          <ac:chgData name="David Wright" userId="a87a15d8-e9af-43f4-8752-ff9c2f8df3df" providerId="ADAL" clId="{DCB66491-9E72-41C1-B4B5-08EBA179A841}" dt="2022-04-22T13:32:24.947" v="5574"/>
          <ac:picMkLst>
            <pc:docMk/>
            <pc:sldMk cId="3564164051" sldId="2147375104"/>
            <ac:picMk id="13" creationId="{37B390DB-38C5-40CB-AFBC-CD87BC9AD5AF}"/>
          </ac:picMkLst>
        </pc:picChg>
        <pc:picChg chg="mod">
          <ac:chgData name="David Wright" userId="a87a15d8-e9af-43f4-8752-ff9c2f8df3df" providerId="ADAL" clId="{DCB66491-9E72-41C1-B4B5-08EBA179A841}" dt="2022-04-22T13:32:24.947" v="5574"/>
          <ac:picMkLst>
            <pc:docMk/>
            <pc:sldMk cId="3564164051" sldId="2147375104"/>
            <ac:picMk id="16" creationId="{E8A7F2DF-473C-4DA8-829B-73E127593E60}"/>
          </ac:picMkLst>
        </pc:picChg>
        <pc:picChg chg="add del mod">
          <ac:chgData name="David Wright" userId="a87a15d8-e9af-43f4-8752-ff9c2f8df3df" providerId="ADAL" clId="{DCB66491-9E72-41C1-B4B5-08EBA179A841}" dt="2022-04-22T13:33:36.786" v="5590" actId="478"/>
          <ac:picMkLst>
            <pc:docMk/>
            <pc:sldMk cId="3564164051" sldId="2147375104"/>
            <ac:picMk id="19" creationId="{8E1DA28B-DDB2-4768-BC45-E9D425BBC4FF}"/>
          </ac:picMkLst>
        </pc:picChg>
        <pc:picChg chg="add mod">
          <ac:chgData name="David Wright" userId="a87a15d8-e9af-43f4-8752-ff9c2f8df3df" providerId="ADAL" clId="{DCB66491-9E72-41C1-B4B5-08EBA179A841}" dt="2022-04-22T13:39:35.760" v="5821" actId="1076"/>
          <ac:picMkLst>
            <pc:docMk/>
            <pc:sldMk cId="3564164051" sldId="2147375104"/>
            <ac:picMk id="20" creationId="{C9C290E6-2869-440C-85EE-4BBDE0C53F17}"/>
          </ac:picMkLst>
        </pc:picChg>
        <pc:picChg chg="add del mod">
          <ac:chgData name="David Wright" userId="a87a15d8-e9af-43f4-8752-ff9c2f8df3df" providerId="ADAL" clId="{DCB66491-9E72-41C1-B4B5-08EBA179A841}" dt="2022-04-22T13:37:11.650" v="5804" actId="478"/>
          <ac:picMkLst>
            <pc:docMk/>
            <pc:sldMk cId="3564164051" sldId="2147375104"/>
            <ac:picMk id="21" creationId="{25D0262E-71B2-4F1C-8A64-38D8D1D3A80B}"/>
          </ac:picMkLst>
        </pc:picChg>
        <pc:picChg chg="mod">
          <ac:chgData name="David Wright" userId="a87a15d8-e9af-43f4-8752-ff9c2f8df3df" providerId="ADAL" clId="{DCB66491-9E72-41C1-B4B5-08EBA179A841}" dt="2022-04-22T13:37:01.729" v="5799" actId="21"/>
          <ac:picMkLst>
            <pc:docMk/>
            <pc:sldMk cId="3564164051" sldId="2147375104"/>
            <ac:picMk id="23" creationId="{0613DB3F-35CA-4153-937E-74297EC90952}"/>
          </ac:picMkLst>
        </pc:picChg>
        <pc:picChg chg="add del mod">
          <ac:chgData name="David Wright" userId="a87a15d8-e9af-43f4-8752-ff9c2f8df3df" providerId="ADAL" clId="{DCB66491-9E72-41C1-B4B5-08EBA179A841}" dt="2022-04-25T13:49:41.364" v="9021" actId="478"/>
          <ac:picMkLst>
            <pc:docMk/>
            <pc:sldMk cId="3564164051" sldId="2147375104"/>
            <ac:picMk id="24" creationId="{8930A39B-2FBB-4C23-97D7-EEC005609C26}"/>
          </ac:picMkLst>
        </pc:picChg>
        <pc:picChg chg="mod">
          <ac:chgData name="David Wright" userId="a87a15d8-e9af-43f4-8752-ff9c2f8df3df" providerId="ADAL" clId="{DCB66491-9E72-41C1-B4B5-08EBA179A841}" dt="2022-04-22T13:37:01.729" v="5799" actId="21"/>
          <ac:picMkLst>
            <pc:docMk/>
            <pc:sldMk cId="3564164051" sldId="2147375104"/>
            <ac:picMk id="24" creationId="{FD101B7F-175B-4EAA-8CB7-1DCC334B2998}"/>
          </ac:picMkLst>
        </pc:picChg>
        <pc:picChg chg="del mod">
          <ac:chgData name="David Wright" userId="a87a15d8-e9af-43f4-8752-ff9c2f8df3df" providerId="ADAL" clId="{DCB66491-9E72-41C1-B4B5-08EBA179A841}" dt="2022-04-22T13:37:01.729" v="5799" actId="21"/>
          <ac:picMkLst>
            <pc:docMk/>
            <pc:sldMk cId="3564164051" sldId="2147375104"/>
            <ac:picMk id="25" creationId="{FE84776A-E2EA-49A5-849F-14AAE58F04EC}"/>
          </ac:picMkLst>
        </pc:picChg>
        <pc:picChg chg="add mod">
          <ac:chgData name="David Wright" userId="a87a15d8-e9af-43f4-8752-ff9c2f8df3df" providerId="ADAL" clId="{DCB66491-9E72-41C1-B4B5-08EBA179A841}" dt="2022-04-22T13:40:01.441" v="5830" actId="1076"/>
          <ac:picMkLst>
            <pc:docMk/>
            <pc:sldMk cId="3564164051" sldId="2147375104"/>
            <ac:picMk id="29" creationId="{B4094ACA-C7AE-457D-92F3-4FE927F1F333}"/>
          </ac:picMkLst>
        </pc:picChg>
        <pc:picChg chg="add mod">
          <ac:chgData name="David Wright" userId="a87a15d8-e9af-43f4-8752-ff9c2f8df3df" providerId="ADAL" clId="{DCB66491-9E72-41C1-B4B5-08EBA179A841}" dt="2022-04-22T13:40:07.328" v="5832" actId="1076"/>
          <ac:picMkLst>
            <pc:docMk/>
            <pc:sldMk cId="3564164051" sldId="2147375104"/>
            <ac:picMk id="30" creationId="{DF905FDB-EBC1-4C5C-A485-04C66C582DFB}"/>
          </ac:picMkLst>
        </pc:picChg>
        <pc:picChg chg="add mod">
          <ac:chgData name="David Wright" userId="a87a15d8-e9af-43f4-8752-ff9c2f8df3df" providerId="ADAL" clId="{DCB66491-9E72-41C1-B4B5-08EBA179A841}" dt="2022-04-25T13:49:45.922" v="9024" actId="1440"/>
          <ac:picMkLst>
            <pc:docMk/>
            <pc:sldMk cId="3564164051" sldId="2147375104"/>
            <ac:picMk id="31" creationId="{8936F1AB-A708-4C6D-834F-D646ED3BF878}"/>
          </ac:picMkLst>
        </pc:picChg>
        <pc:picChg chg="add mod">
          <ac:chgData name="David Wright" userId="a87a15d8-e9af-43f4-8752-ff9c2f8df3df" providerId="ADAL" clId="{DCB66491-9E72-41C1-B4B5-08EBA179A841}" dt="2022-04-25T13:45:01" v="8996" actId="1440"/>
          <ac:picMkLst>
            <pc:docMk/>
            <pc:sldMk cId="3564164051" sldId="2147375104"/>
            <ac:picMk id="50" creationId="{270A4F1F-58D6-4DF7-BA16-10622A8D0E91}"/>
          </ac:picMkLst>
        </pc:picChg>
        <pc:cxnChg chg="add del mod">
          <ac:chgData name="David Wright" userId="a87a15d8-e9af-43f4-8752-ff9c2f8df3df" providerId="ADAL" clId="{DCB66491-9E72-41C1-B4B5-08EBA179A841}" dt="2022-04-22T13:40:15.140" v="5836" actId="478"/>
          <ac:cxnSpMkLst>
            <pc:docMk/>
            <pc:sldMk cId="3564164051" sldId="2147375104"/>
            <ac:cxnSpMk id="18" creationId="{DEEE98A1-540F-4FD1-A882-8970F222617F}"/>
          </ac:cxnSpMkLst>
        </pc:cxnChg>
        <pc:cxnChg chg="mod">
          <ac:chgData name="David Wright" userId="a87a15d8-e9af-43f4-8752-ff9c2f8df3df" providerId="ADAL" clId="{DCB66491-9E72-41C1-B4B5-08EBA179A841}" dt="2022-04-22T13:40:01.441" v="5830" actId="1076"/>
          <ac:cxnSpMkLst>
            <pc:docMk/>
            <pc:sldMk cId="3564164051" sldId="2147375104"/>
            <ac:cxnSpMk id="28" creationId="{F494C048-64F0-4ED0-82C9-62F404E70E63}"/>
          </ac:cxnSpMkLst>
        </pc:cxnChg>
        <pc:cxnChg chg="add mod">
          <ac:chgData name="David Wright" userId="a87a15d8-e9af-43f4-8752-ff9c2f8df3df" providerId="ADAL" clId="{DCB66491-9E72-41C1-B4B5-08EBA179A841}" dt="2022-04-22T13:39:38.080" v="5822" actId="14100"/>
          <ac:cxnSpMkLst>
            <pc:docMk/>
            <pc:sldMk cId="3564164051" sldId="2147375104"/>
            <ac:cxnSpMk id="32" creationId="{B0BED6F5-6400-4E08-8515-8EC4779D3FB5}"/>
          </ac:cxnSpMkLst>
        </pc:cxnChg>
        <pc:cxnChg chg="add mod">
          <ac:chgData name="David Wright" userId="a87a15d8-e9af-43f4-8752-ff9c2f8df3df" providerId="ADAL" clId="{DCB66491-9E72-41C1-B4B5-08EBA179A841}" dt="2022-04-25T13:47:14.307" v="9005" actId="164"/>
          <ac:cxnSpMkLst>
            <pc:docMk/>
            <pc:sldMk cId="3564164051" sldId="2147375104"/>
            <ac:cxnSpMk id="35" creationId="{A7EE8092-78A0-4750-977C-3B74ACF1370C}"/>
          </ac:cxnSpMkLst>
        </pc:cxnChg>
        <pc:cxnChg chg="add mod">
          <ac:chgData name="David Wright" userId="a87a15d8-e9af-43f4-8752-ff9c2f8df3df" providerId="ADAL" clId="{DCB66491-9E72-41C1-B4B5-08EBA179A841}" dt="2022-04-25T13:44:51.663" v="8994" actId="14100"/>
          <ac:cxnSpMkLst>
            <pc:docMk/>
            <pc:sldMk cId="3564164051" sldId="2147375104"/>
            <ac:cxnSpMk id="43" creationId="{8820A9FA-E86B-4084-960D-37F16897D8E1}"/>
          </ac:cxnSpMkLst>
        </pc:cxnChg>
        <pc:cxnChg chg="add mod topLvl">
          <ac:chgData name="David Wright" userId="a87a15d8-e9af-43f4-8752-ff9c2f8df3df" providerId="ADAL" clId="{DCB66491-9E72-41C1-B4B5-08EBA179A841}" dt="2022-04-25T13:47:10.199" v="9004" actId="165"/>
          <ac:cxnSpMkLst>
            <pc:docMk/>
            <pc:sldMk cId="3564164051" sldId="2147375104"/>
            <ac:cxnSpMk id="46" creationId="{0F35F2DB-5691-4A46-A02D-5CE42A5158D5}"/>
          </ac:cxnSpMkLst>
        </pc:cxnChg>
      </pc:sldChg>
      <pc:sldChg chg="addSp delSp modSp new mod">
        <pc:chgData name="David Wright" userId="a87a15d8-e9af-43f4-8752-ff9c2f8df3df" providerId="ADAL" clId="{DCB66491-9E72-41C1-B4B5-08EBA179A841}" dt="2022-04-22T15:06:37.796" v="6420" actId="14100"/>
        <pc:sldMkLst>
          <pc:docMk/>
          <pc:sldMk cId="2265608747" sldId="2147375105"/>
        </pc:sldMkLst>
        <pc:spChg chg="mod">
          <ac:chgData name="David Wright" userId="a87a15d8-e9af-43f4-8752-ff9c2f8df3df" providerId="ADAL" clId="{DCB66491-9E72-41C1-B4B5-08EBA179A841}" dt="2022-04-22T14:46:58.315" v="6169" actId="20577"/>
          <ac:spMkLst>
            <pc:docMk/>
            <pc:sldMk cId="2265608747" sldId="2147375105"/>
            <ac:spMk id="2" creationId="{97189B72-935B-4E9E-9B13-2E323786ECD8}"/>
          </ac:spMkLst>
        </pc:spChg>
        <pc:spChg chg="mod">
          <ac:chgData name="David Wright" userId="a87a15d8-e9af-43f4-8752-ff9c2f8df3df" providerId="ADAL" clId="{DCB66491-9E72-41C1-B4B5-08EBA179A841}" dt="2022-04-22T14:50:38.637" v="6315" actId="20577"/>
          <ac:spMkLst>
            <pc:docMk/>
            <pc:sldMk cId="2265608747" sldId="2147375105"/>
            <ac:spMk id="3" creationId="{21E79FCE-8A4B-4F9A-87A0-76E7F0BEA659}"/>
          </ac:spMkLst>
        </pc:spChg>
        <pc:spChg chg="add mod">
          <ac:chgData name="David Wright" userId="a87a15d8-e9af-43f4-8752-ff9c2f8df3df" providerId="ADAL" clId="{DCB66491-9E72-41C1-B4B5-08EBA179A841}" dt="2022-04-22T15:06:37.796" v="6420" actId="14100"/>
          <ac:spMkLst>
            <pc:docMk/>
            <pc:sldMk cId="2265608747" sldId="2147375105"/>
            <ac:spMk id="14" creationId="{D4B9561B-B831-4814-BF9A-EDA461261091}"/>
          </ac:spMkLst>
        </pc:spChg>
        <pc:picChg chg="add mod">
          <ac:chgData name="David Wright" userId="a87a15d8-e9af-43f4-8752-ff9c2f8df3df" providerId="ADAL" clId="{DCB66491-9E72-41C1-B4B5-08EBA179A841}" dt="2022-04-22T14:43:23.961" v="6133" actId="1076"/>
          <ac:picMkLst>
            <pc:docMk/>
            <pc:sldMk cId="2265608747" sldId="2147375105"/>
            <ac:picMk id="5" creationId="{39CA6E17-A686-4B73-BFE2-6C21C9ED5D83}"/>
          </ac:picMkLst>
        </pc:picChg>
        <pc:picChg chg="add del mod">
          <ac:chgData name="David Wright" userId="a87a15d8-e9af-43f4-8752-ff9c2f8df3df" providerId="ADAL" clId="{DCB66491-9E72-41C1-B4B5-08EBA179A841}" dt="2022-04-22T14:50:18.262" v="6288" actId="478"/>
          <ac:picMkLst>
            <pc:docMk/>
            <pc:sldMk cId="2265608747" sldId="2147375105"/>
            <ac:picMk id="7" creationId="{4A7019FC-E12C-4597-8F15-5D9C662288B9}"/>
          </ac:picMkLst>
        </pc:picChg>
        <pc:picChg chg="add del mod">
          <ac:chgData name="David Wright" userId="a87a15d8-e9af-43f4-8752-ff9c2f8df3df" providerId="ADAL" clId="{DCB66491-9E72-41C1-B4B5-08EBA179A841}" dt="2022-04-22T14:50:20.345" v="6289" actId="478"/>
          <ac:picMkLst>
            <pc:docMk/>
            <pc:sldMk cId="2265608747" sldId="2147375105"/>
            <ac:picMk id="9" creationId="{9976216E-5C50-431A-B976-622DB097EF74}"/>
          </ac:picMkLst>
        </pc:picChg>
        <pc:picChg chg="add mod">
          <ac:chgData name="David Wright" userId="a87a15d8-e9af-43f4-8752-ff9c2f8df3df" providerId="ADAL" clId="{DCB66491-9E72-41C1-B4B5-08EBA179A841}" dt="2022-04-22T14:51:04.466" v="6319" actId="1440"/>
          <ac:picMkLst>
            <pc:docMk/>
            <pc:sldMk cId="2265608747" sldId="2147375105"/>
            <ac:picMk id="11" creationId="{29F304F5-8286-4D8D-AE11-144C2A6B53C5}"/>
          </ac:picMkLst>
        </pc:picChg>
        <pc:picChg chg="add mod">
          <ac:chgData name="David Wright" userId="a87a15d8-e9af-43f4-8752-ff9c2f8df3df" providerId="ADAL" clId="{DCB66491-9E72-41C1-B4B5-08EBA179A841}" dt="2022-04-22T14:51:07.759" v="6321" actId="1076"/>
          <ac:picMkLst>
            <pc:docMk/>
            <pc:sldMk cId="2265608747" sldId="2147375105"/>
            <ac:picMk id="13" creationId="{9CDEBF07-AF5E-4EC8-8F8B-25829E8A3873}"/>
          </ac:picMkLst>
        </pc:picChg>
      </pc:sldChg>
      <pc:sldChg chg="addSp modSp new mod">
        <pc:chgData name="David Wright" userId="a87a15d8-e9af-43f4-8752-ff9c2f8df3df" providerId="ADAL" clId="{DCB66491-9E72-41C1-B4B5-08EBA179A841}" dt="2022-04-25T12:59:41.538" v="7803" actId="1440"/>
        <pc:sldMkLst>
          <pc:docMk/>
          <pc:sldMk cId="4244872998" sldId="2147375106"/>
        </pc:sldMkLst>
        <pc:spChg chg="mod">
          <ac:chgData name="David Wright" userId="a87a15d8-e9af-43f4-8752-ff9c2f8df3df" providerId="ADAL" clId="{DCB66491-9E72-41C1-B4B5-08EBA179A841}" dt="2022-04-22T14:48:52.355" v="6216" actId="20577"/>
          <ac:spMkLst>
            <pc:docMk/>
            <pc:sldMk cId="4244872998" sldId="2147375106"/>
            <ac:spMk id="2" creationId="{E083EBC5-4C26-4760-AAE8-66711AD400CD}"/>
          </ac:spMkLst>
        </pc:spChg>
        <pc:spChg chg="mod">
          <ac:chgData name="David Wright" userId="a87a15d8-e9af-43f4-8752-ff9c2f8df3df" providerId="ADAL" clId="{DCB66491-9E72-41C1-B4B5-08EBA179A841}" dt="2022-04-22T14:49:13.395" v="6269" actId="20577"/>
          <ac:spMkLst>
            <pc:docMk/>
            <pc:sldMk cId="4244872998" sldId="2147375106"/>
            <ac:spMk id="3" creationId="{ADC1CD17-38A8-49C0-9A88-CB48B527CD1F}"/>
          </ac:spMkLst>
        </pc:spChg>
        <pc:picChg chg="add mod">
          <ac:chgData name="David Wright" userId="a87a15d8-e9af-43f4-8752-ff9c2f8df3df" providerId="ADAL" clId="{DCB66491-9E72-41C1-B4B5-08EBA179A841}" dt="2022-04-25T12:59:41.538" v="7803" actId="1440"/>
          <ac:picMkLst>
            <pc:docMk/>
            <pc:sldMk cId="4244872998" sldId="2147375106"/>
            <ac:picMk id="5" creationId="{88895FAD-349C-40A7-9DC6-C6B0FD4640A9}"/>
          </ac:picMkLst>
        </pc:picChg>
      </pc:sldChg>
      <pc:sldChg chg="addSp delSp modSp new mod modAnim">
        <pc:chgData name="David Wright" userId="a87a15d8-e9af-43f4-8752-ff9c2f8df3df" providerId="ADAL" clId="{DCB66491-9E72-41C1-B4B5-08EBA179A841}" dt="2022-04-25T11:19:44.002" v="6729" actId="14100"/>
        <pc:sldMkLst>
          <pc:docMk/>
          <pc:sldMk cId="2405314056" sldId="2147375107"/>
        </pc:sldMkLst>
        <pc:spChg chg="mod">
          <ac:chgData name="David Wright" userId="a87a15d8-e9af-43f4-8752-ff9c2f8df3df" providerId="ADAL" clId="{DCB66491-9E72-41C1-B4B5-08EBA179A841}" dt="2022-04-25T10:20:49.499" v="6448" actId="20577"/>
          <ac:spMkLst>
            <pc:docMk/>
            <pc:sldMk cId="2405314056" sldId="2147375107"/>
            <ac:spMk id="2" creationId="{A907C7C2-D7AC-45C6-88D8-C56D2FF72EC4}"/>
          </ac:spMkLst>
        </pc:spChg>
        <pc:spChg chg="add del mod">
          <ac:chgData name="David Wright" userId="a87a15d8-e9af-43f4-8752-ff9c2f8df3df" providerId="ADAL" clId="{DCB66491-9E72-41C1-B4B5-08EBA179A841}" dt="2022-04-25T11:05:51.214" v="6688" actId="5793"/>
          <ac:spMkLst>
            <pc:docMk/>
            <pc:sldMk cId="2405314056" sldId="2147375107"/>
            <ac:spMk id="3" creationId="{AAEB61E0-110B-490E-A974-33F3790FB05B}"/>
          </ac:spMkLst>
        </pc:spChg>
        <pc:spChg chg="add del mod">
          <ac:chgData name="David Wright" userId="a87a15d8-e9af-43f4-8752-ff9c2f8df3df" providerId="ADAL" clId="{DCB66491-9E72-41C1-B4B5-08EBA179A841}" dt="2022-04-25T11:00:18.076" v="6615" actId="21"/>
          <ac:spMkLst>
            <pc:docMk/>
            <pc:sldMk cId="2405314056" sldId="2147375107"/>
            <ac:spMk id="22" creationId="{22B2B09F-D23D-4BB6-A3A5-719A35164FBE}"/>
          </ac:spMkLst>
        </pc:spChg>
        <pc:spChg chg="add mod">
          <ac:chgData name="David Wright" userId="a87a15d8-e9af-43f4-8752-ff9c2f8df3df" providerId="ADAL" clId="{DCB66491-9E72-41C1-B4B5-08EBA179A841}" dt="2022-04-25T11:19:44.002" v="6729" actId="14100"/>
          <ac:spMkLst>
            <pc:docMk/>
            <pc:sldMk cId="2405314056" sldId="2147375107"/>
            <ac:spMk id="23" creationId="{37E477CB-CEB1-4259-BBDE-9E02F13153D5}"/>
          </ac:spMkLst>
        </pc:spChg>
        <pc:spChg chg="add mod">
          <ac:chgData name="David Wright" userId="a87a15d8-e9af-43f4-8752-ff9c2f8df3df" providerId="ADAL" clId="{DCB66491-9E72-41C1-B4B5-08EBA179A841}" dt="2022-04-25T11:16:50.191" v="6714" actId="1076"/>
          <ac:spMkLst>
            <pc:docMk/>
            <pc:sldMk cId="2405314056" sldId="2147375107"/>
            <ac:spMk id="27" creationId="{DDB77D8A-7A28-40CB-A1CC-12F369F3F205}"/>
          </ac:spMkLst>
        </pc:spChg>
        <pc:spChg chg="add del mod">
          <ac:chgData name="David Wright" userId="a87a15d8-e9af-43f4-8752-ff9c2f8df3df" providerId="ADAL" clId="{DCB66491-9E72-41C1-B4B5-08EBA179A841}" dt="2022-04-25T11:15:22.246" v="6711" actId="21"/>
          <ac:spMkLst>
            <pc:docMk/>
            <pc:sldMk cId="2405314056" sldId="2147375107"/>
            <ac:spMk id="29" creationId="{E8EF662B-6B3A-43E4-9E20-30F3AC755EA9}"/>
          </ac:spMkLst>
        </pc:spChg>
        <pc:picChg chg="add mod">
          <ac:chgData name="David Wright" userId="a87a15d8-e9af-43f4-8752-ff9c2f8df3df" providerId="ADAL" clId="{DCB66491-9E72-41C1-B4B5-08EBA179A841}" dt="2022-04-25T11:00:40.558" v="6623" actId="1076"/>
          <ac:picMkLst>
            <pc:docMk/>
            <pc:sldMk cId="2405314056" sldId="2147375107"/>
            <ac:picMk id="4" creationId="{F80D9125-4CBB-4515-BAF9-5D57B6F2035F}"/>
          </ac:picMkLst>
        </pc:picChg>
        <pc:picChg chg="add del mod">
          <ac:chgData name="David Wright" userId="a87a15d8-e9af-43f4-8752-ff9c2f8df3df" providerId="ADAL" clId="{DCB66491-9E72-41C1-B4B5-08EBA179A841}" dt="2022-04-25T11:00:25.732" v="6618" actId="21"/>
          <ac:picMkLst>
            <pc:docMk/>
            <pc:sldMk cId="2405314056" sldId="2147375107"/>
            <ac:picMk id="6" creationId="{9E10BEA2-CB15-46E2-AE3D-034F67518CFF}"/>
          </ac:picMkLst>
        </pc:picChg>
        <pc:picChg chg="add del mod">
          <ac:chgData name="David Wright" userId="a87a15d8-e9af-43f4-8752-ff9c2f8df3df" providerId="ADAL" clId="{DCB66491-9E72-41C1-B4B5-08EBA179A841}" dt="2022-04-25T10:53:55.685" v="6592" actId="478"/>
          <ac:picMkLst>
            <pc:docMk/>
            <pc:sldMk cId="2405314056" sldId="2147375107"/>
            <ac:picMk id="8" creationId="{8D189D87-8F00-41C3-9CEB-8ED626AA01C8}"/>
          </ac:picMkLst>
        </pc:picChg>
        <pc:picChg chg="add del mod">
          <ac:chgData name="David Wright" userId="a87a15d8-e9af-43f4-8752-ff9c2f8df3df" providerId="ADAL" clId="{DCB66491-9E72-41C1-B4B5-08EBA179A841}" dt="2022-04-25T10:36:04.489" v="6585" actId="478"/>
          <ac:picMkLst>
            <pc:docMk/>
            <pc:sldMk cId="2405314056" sldId="2147375107"/>
            <ac:picMk id="10" creationId="{2DA20DB1-6C10-4367-BDD1-C9ED92759E84}"/>
          </ac:picMkLst>
        </pc:picChg>
        <pc:picChg chg="add del mod">
          <ac:chgData name="David Wright" userId="a87a15d8-e9af-43f4-8752-ff9c2f8df3df" providerId="ADAL" clId="{DCB66491-9E72-41C1-B4B5-08EBA179A841}" dt="2022-04-25T10:56:44.845" v="6595" actId="478"/>
          <ac:picMkLst>
            <pc:docMk/>
            <pc:sldMk cId="2405314056" sldId="2147375107"/>
            <ac:picMk id="12" creationId="{371CBBDB-9EAC-4A64-9658-075FDD0C6D28}"/>
          </ac:picMkLst>
        </pc:picChg>
        <pc:picChg chg="add del mod">
          <ac:chgData name="David Wright" userId="a87a15d8-e9af-43f4-8752-ff9c2f8df3df" providerId="ADAL" clId="{DCB66491-9E72-41C1-B4B5-08EBA179A841}" dt="2022-04-25T10:58:26.235" v="6604" actId="478"/>
          <ac:picMkLst>
            <pc:docMk/>
            <pc:sldMk cId="2405314056" sldId="2147375107"/>
            <ac:picMk id="13" creationId="{5F5CBE25-3151-413E-A559-78271484D510}"/>
          </ac:picMkLst>
        </pc:picChg>
        <pc:picChg chg="add del mod">
          <ac:chgData name="David Wright" userId="a87a15d8-e9af-43f4-8752-ff9c2f8df3df" providerId="ADAL" clId="{DCB66491-9E72-41C1-B4B5-08EBA179A841}" dt="2022-04-25T11:00:25.732" v="6618" actId="21"/>
          <ac:picMkLst>
            <pc:docMk/>
            <pc:sldMk cId="2405314056" sldId="2147375107"/>
            <ac:picMk id="15" creationId="{B6DA6D35-9404-4A47-BDBD-783CF5AB4393}"/>
          </ac:picMkLst>
        </pc:picChg>
        <pc:picChg chg="add mod">
          <ac:chgData name="David Wright" userId="a87a15d8-e9af-43f4-8752-ff9c2f8df3df" providerId="ADAL" clId="{DCB66491-9E72-41C1-B4B5-08EBA179A841}" dt="2022-04-25T10:56:48.697" v="6598" actId="1440"/>
          <ac:picMkLst>
            <pc:docMk/>
            <pc:sldMk cId="2405314056" sldId="2147375107"/>
            <ac:picMk id="17" creationId="{B42E526E-3AD5-471B-A798-B18EDC025687}"/>
          </ac:picMkLst>
        </pc:picChg>
        <pc:picChg chg="add del mod">
          <ac:chgData name="David Wright" userId="a87a15d8-e9af-43f4-8752-ff9c2f8df3df" providerId="ADAL" clId="{DCB66491-9E72-41C1-B4B5-08EBA179A841}" dt="2022-04-25T11:00:25.732" v="6618" actId="21"/>
          <ac:picMkLst>
            <pc:docMk/>
            <pc:sldMk cId="2405314056" sldId="2147375107"/>
            <ac:picMk id="19" creationId="{71E52625-7DBE-4E52-89E1-F43261805FA9}"/>
          </ac:picMkLst>
        </pc:picChg>
        <pc:picChg chg="add mod">
          <ac:chgData name="David Wright" userId="a87a15d8-e9af-43f4-8752-ff9c2f8df3df" providerId="ADAL" clId="{DCB66491-9E72-41C1-B4B5-08EBA179A841}" dt="2022-04-25T11:02:35.087" v="6636" actId="1076"/>
          <ac:picMkLst>
            <pc:docMk/>
            <pc:sldMk cId="2405314056" sldId="2147375107"/>
            <ac:picMk id="21" creationId="{5CCC95C6-1136-4E44-BFA9-DA061E2729F9}"/>
          </ac:picMkLst>
        </pc:picChg>
        <pc:picChg chg="add mod modCrop">
          <ac:chgData name="David Wright" userId="a87a15d8-e9af-43f4-8752-ff9c2f8df3df" providerId="ADAL" clId="{DCB66491-9E72-41C1-B4B5-08EBA179A841}" dt="2022-04-25T11:19:08.611" v="6727" actId="1076"/>
          <ac:picMkLst>
            <pc:docMk/>
            <pc:sldMk cId="2405314056" sldId="2147375107"/>
            <ac:picMk id="24" creationId="{FF408F05-FA3A-4310-94D6-E2D6CE1BAF99}"/>
          </ac:picMkLst>
        </pc:picChg>
        <pc:picChg chg="add del mod">
          <ac:chgData name="David Wright" userId="a87a15d8-e9af-43f4-8752-ff9c2f8df3df" providerId="ADAL" clId="{DCB66491-9E72-41C1-B4B5-08EBA179A841}" dt="2022-04-25T11:15:22.246" v="6711" actId="21"/>
          <ac:picMkLst>
            <pc:docMk/>
            <pc:sldMk cId="2405314056" sldId="2147375107"/>
            <ac:picMk id="31" creationId="{2C82A688-1BD5-4267-A89C-EDC1BA67AD1C}"/>
          </ac:picMkLst>
        </pc:picChg>
        <pc:picChg chg="add mod">
          <ac:chgData name="David Wright" userId="a87a15d8-e9af-43f4-8752-ff9c2f8df3df" providerId="ADAL" clId="{DCB66491-9E72-41C1-B4B5-08EBA179A841}" dt="2022-04-25T11:19:04.665" v="6726" actId="1076"/>
          <ac:picMkLst>
            <pc:docMk/>
            <pc:sldMk cId="2405314056" sldId="2147375107"/>
            <ac:picMk id="33" creationId="{E06F3D9D-B738-49DC-B1F6-ED59B2AC71C6}"/>
          </ac:picMkLst>
        </pc:picChg>
        <pc:picChg chg="add mod">
          <ac:chgData name="David Wright" userId="a87a15d8-e9af-43f4-8752-ff9c2f8df3df" providerId="ADAL" clId="{DCB66491-9E72-41C1-B4B5-08EBA179A841}" dt="2022-04-25T11:17:45.154" v="6721" actId="1440"/>
          <ac:picMkLst>
            <pc:docMk/>
            <pc:sldMk cId="2405314056" sldId="2147375107"/>
            <ac:picMk id="35" creationId="{FB2D08FE-2BD1-4E18-90D7-48A12EF7B165}"/>
          </ac:picMkLst>
        </pc:picChg>
        <pc:cxnChg chg="add mod">
          <ac:chgData name="David Wright" userId="a87a15d8-e9af-43f4-8752-ff9c2f8df3df" providerId="ADAL" clId="{DCB66491-9E72-41C1-B4B5-08EBA179A841}" dt="2022-04-25T11:03:47.800" v="6648"/>
          <ac:cxnSpMkLst>
            <pc:docMk/>
            <pc:sldMk cId="2405314056" sldId="2147375107"/>
            <ac:cxnSpMk id="26" creationId="{F171C07F-3C89-4B9D-80D0-504C3E215928}"/>
          </ac:cxnSpMkLst>
        </pc:cxnChg>
      </pc:sldChg>
      <pc:sldChg chg="addSp delSp modSp new mod delAnim modAnim">
        <pc:chgData name="David Wright" userId="a87a15d8-e9af-43f4-8752-ff9c2f8df3df" providerId="ADAL" clId="{DCB66491-9E72-41C1-B4B5-08EBA179A841}" dt="2022-04-25T13:01:08.314" v="7857" actId="1076"/>
        <pc:sldMkLst>
          <pc:docMk/>
          <pc:sldMk cId="1820974639" sldId="2147375108"/>
        </pc:sldMkLst>
        <pc:spChg chg="mod">
          <ac:chgData name="David Wright" userId="a87a15d8-e9af-43f4-8752-ff9c2f8df3df" providerId="ADAL" clId="{DCB66491-9E72-41C1-B4B5-08EBA179A841}" dt="2022-04-25T12:43:54.548" v="7232" actId="20577"/>
          <ac:spMkLst>
            <pc:docMk/>
            <pc:sldMk cId="1820974639" sldId="2147375108"/>
            <ac:spMk id="2" creationId="{88F51F19-8CF7-46D0-A8D5-AFB1493ADF17}"/>
          </ac:spMkLst>
        </pc:spChg>
        <pc:spChg chg="mod">
          <ac:chgData name="David Wright" userId="a87a15d8-e9af-43f4-8752-ff9c2f8df3df" providerId="ADAL" clId="{DCB66491-9E72-41C1-B4B5-08EBA179A841}" dt="2022-04-25T13:00:16.414" v="7840" actId="20577"/>
          <ac:spMkLst>
            <pc:docMk/>
            <pc:sldMk cId="1820974639" sldId="2147375108"/>
            <ac:spMk id="3" creationId="{3CCC0610-A37E-4A15-A7B3-DE66F4668933}"/>
          </ac:spMkLst>
        </pc:spChg>
        <pc:spChg chg="add mod">
          <ac:chgData name="David Wright" userId="a87a15d8-e9af-43f4-8752-ff9c2f8df3df" providerId="ADAL" clId="{DCB66491-9E72-41C1-B4B5-08EBA179A841}" dt="2022-04-25T11:21:51.841" v="6805" actId="164"/>
          <ac:spMkLst>
            <pc:docMk/>
            <pc:sldMk cId="1820974639" sldId="2147375108"/>
            <ac:spMk id="8" creationId="{70E7BDE2-2298-46DC-BCBE-DD2F6A8B0ADE}"/>
          </ac:spMkLst>
        </pc:spChg>
        <pc:spChg chg="add mod">
          <ac:chgData name="David Wright" userId="a87a15d8-e9af-43f4-8752-ff9c2f8df3df" providerId="ADAL" clId="{DCB66491-9E72-41C1-B4B5-08EBA179A841}" dt="2022-04-25T13:01:08.314" v="7857" actId="1076"/>
          <ac:spMkLst>
            <pc:docMk/>
            <pc:sldMk cId="1820974639" sldId="2147375108"/>
            <ac:spMk id="10" creationId="{46452871-7D1C-402A-90C0-77D213D6E62A}"/>
          </ac:spMkLst>
        </pc:spChg>
        <pc:grpChg chg="add mod">
          <ac:chgData name="David Wright" userId="a87a15d8-e9af-43f4-8752-ff9c2f8df3df" providerId="ADAL" clId="{DCB66491-9E72-41C1-B4B5-08EBA179A841}" dt="2022-04-25T11:21:51.841" v="6805" actId="164"/>
          <ac:grpSpMkLst>
            <pc:docMk/>
            <pc:sldMk cId="1820974639" sldId="2147375108"/>
            <ac:grpSpMk id="11" creationId="{6DD1692D-D22F-4553-A20E-A772BE1C0246}"/>
          </ac:grpSpMkLst>
        </pc:grpChg>
        <pc:picChg chg="add del mod">
          <ac:chgData name="David Wright" userId="a87a15d8-e9af-43f4-8752-ff9c2f8df3df" providerId="ADAL" clId="{DCB66491-9E72-41C1-B4B5-08EBA179A841}" dt="2022-04-25T11:27:10.488" v="6926" actId="478"/>
          <ac:picMkLst>
            <pc:docMk/>
            <pc:sldMk cId="1820974639" sldId="2147375108"/>
            <ac:picMk id="4" creationId="{D419678B-2224-432B-B0F5-9932E578CD1F}"/>
          </ac:picMkLst>
        </pc:picChg>
        <pc:picChg chg="add mod">
          <ac:chgData name="David Wright" userId="a87a15d8-e9af-43f4-8752-ff9c2f8df3df" providerId="ADAL" clId="{DCB66491-9E72-41C1-B4B5-08EBA179A841}" dt="2022-04-25T12:59:57.882" v="7804" actId="1076"/>
          <ac:picMkLst>
            <pc:docMk/>
            <pc:sldMk cId="1820974639" sldId="2147375108"/>
            <ac:picMk id="5" creationId="{4D9CAC21-3F03-47BD-A942-4B06B8A2362D}"/>
          </ac:picMkLst>
        </pc:picChg>
        <pc:picChg chg="add mod">
          <ac:chgData name="David Wright" userId="a87a15d8-e9af-43f4-8752-ff9c2f8df3df" providerId="ADAL" clId="{DCB66491-9E72-41C1-B4B5-08EBA179A841}" dt="2022-04-25T11:27:52.595" v="6931" actId="1440"/>
          <ac:picMkLst>
            <pc:docMk/>
            <pc:sldMk cId="1820974639" sldId="2147375108"/>
            <ac:picMk id="6" creationId="{34B0E59D-2877-4A7B-BFEA-DA7D036605C8}"/>
          </ac:picMkLst>
        </pc:picChg>
        <pc:picChg chg="add mod">
          <ac:chgData name="David Wright" userId="a87a15d8-e9af-43f4-8752-ff9c2f8df3df" providerId="ADAL" clId="{DCB66491-9E72-41C1-B4B5-08EBA179A841}" dt="2022-04-25T11:21:49.260" v="6804" actId="1076"/>
          <ac:picMkLst>
            <pc:docMk/>
            <pc:sldMk cId="1820974639" sldId="2147375108"/>
            <ac:picMk id="7" creationId="{286A4BE8-71C6-4862-8F3F-6AF10849B1D9}"/>
          </ac:picMkLst>
        </pc:picChg>
        <pc:picChg chg="add mod">
          <ac:chgData name="David Wright" userId="a87a15d8-e9af-43f4-8752-ff9c2f8df3df" providerId="ADAL" clId="{DCB66491-9E72-41C1-B4B5-08EBA179A841}" dt="2022-04-25T11:21:51.841" v="6805" actId="164"/>
          <ac:picMkLst>
            <pc:docMk/>
            <pc:sldMk cId="1820974639" sldId="2147375108"/>
            <ac:picMk id="9" creationId="{8A78C5FB-8B2B-4D61-8B23-31D32A01DAE6}"/>
          </ac:picMkLst>
        </pc:picChg>
        <pc:picChg chg="add mod">
          <ac:chgData name="David Wright" userId="a87a15d8-e9af-43f4-8752-ff9c2f8df3df" providerId="ADAL" clId="{DCB66491-9E72-41C1-B4B5-08EBA179A841}" dt="2022-04-25T13:00:01.361" v="7805" actId="1076"/>
          <ac:picMkLst>
            <pc:docMk/>
            <pc:sldMk cId="1820974639" sldId="2147375108"/>
            <ac:picMk id="13" creationId="{E8ED5C3C-61CC-4297-8DAF-3ADFF8C44F34}"/>
          </ac:picMkLst>
        </pc:picChg>
        <pc:picChg chg="add mod">
          <ac:chgData name="David Wright" userId="a87a15d8-e9af-43f4-8752-ff9c2f8df3df" providerId="ADAL" clId="{DCB66491-9E72-41C1-B4B5-08EBA179A841}" dt="2022-04-25T13:00:03.945" v="7806" actId="1076"/>
          <ac:picMkLst>
            <pc:docMk/>
            <pc:sldMk cId="1820974639" sldId="2147375108"/>
            <ac:picMk id="15" creationId="{F6856560-58E8-4A6F-A394-A20581CD7708}"/>
          </ac:picMkLst>
        </pc:picChg>
      </pc:sldChg>
      <pc:sldChg chg="addSp delSp modSp new mod">
        <pc:chgData name="David Wright" userId="a87a15d8-e9af-43f4-8752-ff9c2f8df3df" providerId="ADAL" clId="{DCB66491-9E72-41C1-B4B5-08EBA179A841}" dt="2022-04-25T12:43:21.319" v="7211" actId="14100"/>
        <pc:sldMkLst>
          <pc:docMk/>
          <pc:sldMk cId="744502428" sldId="2147375109"/>
        </pc:sldMkLst>
        <pc:spChg chg="mod">
          <ac:chgData name="David Wright" userId="a87a15d8-e9af-43f4-8752-ff9c2f8df3df" providerId="ADAL" clId="{DCB66491-9E72-41C1-B4B5-08EBA179A841}" dt="2022-04-25T11:32:23.526" v="7182" actId="20577"/>
          <ac:spMkLst>
            <pc:docMk/>
            <pc:sldMk cId="744502428" sldId="2147375109"/>
            <ac:spMk id="2" creationId="{024E292A-336A-4C00-971C-DFA8D1BF5774}"/>
          </ac:spMkLst>
        </pc:spChg>
        <pc:spChg chg="del mod">
          <ac:chgData name="David Wright" userId="a87a15d8-e9af-43f4-8752-ff9c2f8df3df" providerId="ADAL" clId="{DCB66491-9E72-41C1-B4B5-08EBA179A841}" dt="2022-04-25T12:41:37.056" v="7188" actId="478"/>
          <ac:spMkLst>
            <pc:docMk/>
            <pc:sldMk cId="744502428" sldId="2147375109"/>
            <ac:spMk id="3" creationId="{05705D7D-2C82-4F41-B059-B3639E298048}"/>
          </ac:spMkLst>
        </pc:spChg>
        <pc:graphicFrameChg chg="add mod ord modGraphic">
          <ac:chgData name="David Wright" userId="a87a15d8-e9af-43f4-8752-ff9c2f8df3df" providerId="ADAL" clId="{DCB66491-9E72-41C1-B4B5-08EBA179A841}" dt="2022-04-25T12:41:46.219" v="7191" actId="20577"/>
          <ac:graphicFrameMkLst>
            <pc:docMk/>
            <pc:sldMk cId="744502428" sldId="2147375109"/>
            <ac:graphicFrameMk id="14" creationId="{D29B6155-35B2-4422-9F92-EF436968FE4D}"/>
          </ac:graphicFrameMkLst>
        </pc:graphicFrameChg>
        <pc:picChg chg="add del mod">
          <ac:chgData name="David Wright" userId="a87a15d8-e9af-43f4-8752-ff9c2f8df3df" providerId="ADAL" clId="{DCB66491-9E72-41C1-B4B5-08EBA179A841}" dt="2022-04-25T12:42:11.110" v="7192" actId="478"/>
          <ac:picMkLst>
            <pc:docMk/>
            <pc:sldMk cId="744502428" sldId="2147375109"/>
            <ac:picMk id="5" creationId="{88206213-74FB-43ED-8912-B6FA14D0B8BA}"/>
          </ac:picMkLst>
        </pc:picChg>
        <pc:picChg chg="add mod">
          <ac:chgData name="David Wright" userId="a87a15d8-e9af-43f4-8752-ff9c2f8df3df" providerId="ADAL" clId="{DCB66491-9E72-41C1-B4B5-08EBA179A841}" dt="2022-04-25T11:32:16.196" v="7172" actId="1076"/>
          <ac:picMkLst>
            <pc:docMk/>
            <pc:sldMk cId="744502428" sldId="2147375109"/>
            <ac:picMk id="7" creationId="{6C64D5FD-7243-4431-B6C0-943D6ACF2329}"/>
          </ac:picMkLst>
        </pc:picChg>
        <pc:picChg chg="add del mod">
          <ac:chgData name="David Wright" userId="a87a15d8-e9af-43f4-8752-ff9c2f8df3df" providerId="ADAL" clId="{DCB66491-9E72-41C1-B4B5-08EBA179A841}" dt="2022-04-25T11:30:39.444" v="7048" actId="478"/>
          <ac:picMkLst>
            <pc:docMk/>
            <pc:sldMk cId="744502428" sldId="2147375109"/>
            <ac:picMk id="9" creationId="{EE56F6E8-615F-46F3-85BF-80DFD0857DA0}"/>
          </ac:picMkLst>
        </pc:picChg>
        <pc:picChg chg="add mod">
          <ac:chgData name="David Wright" userId="a87a15d8-e9af-43f4-8752-ff9c2f8df3df" providerId="ADAL" clId="{DCB66491-9E72-41C1-B4B5-08EBA179A841}" dt="2022-04-25T11:32:13.332" v="7170" actId="1076"/>
          <ac:picMkLst>
            <pc:docMk/>
            <pc:sldMk cId="744502428" sldId="2147375109"/>
            <ac:picMk id="11" creationId="{31C525F0-964A-44E3-9841-38EE1CA639EA}"/>
          </ac:picMkLst>
        </pc:picChg>
        <pc:picChg chg="add mod">
          <ac:chgData name="David Wright" userId="a87a15d8-e9af-43f4-8752-ff9c2f8df3df" providerId="ADAL" clId="{DCB66491-9E72-41C1-B4B5-08EBA179A841}" dt="2022-04-25T11:31:33.845" v="7111" actId="1076"/>
          <ac:picMkLst>
            <pc:docMk/>
            <pc:sldMk cId="744502428" sldId="2147375109"/>
            <ac:picMk id="13" creationId="{B0EB957D-2BCB-42A9-82DF-72C5EE10F58C}"/>
          </ac:picMkLst>
        </pc:picChg>
        <pc:picChg chg="add mod">
          <ac:chgData name="David Wright" userId="a87a15d8-e9af-43f4-8752-ff9c2f8df3df" providerId="ADAL" clId="{DCB66491-9E72-41C1-B4B5-08EBA179A841}" dt="2022-04-25T12:42:23.799" v="7197" actId="1076"/>
          <ac:picMkLst>
            <pc:docMk/>
            <pc:sldMk cId="744502428" sldId="2147375109"/>
            <ac:picMk id="16" creationId="{ABD4C924-EF35-4B9F-AC27-FDC462DB8157}"/>
          </ac:picMkLst>
        </pc:picChg>
        <pc:cxnChg chg="add mod">
          <ac:chgData name="David Wright" userId="a87a15d8-e9af-43f4-8752-ff9c2f8df3df" providerId="ADAL" clId="{DCB66491-9E72-41C1-B4B5-08EBA179A841}" dt="2022-04-25T12:42:56.064" v="7202" actId="14100"/>
          <ac:cxnSpMkLst>
            <pc:docMk/>
            <pc:sldMk cId="744502428" sldId="2147375109"/>
            <ac:cxnSpMk id="18" creationId="{FA122D28-9D2C-4C42-BB95-AF112F89952F}"/>
          </ac:cxnSpMkLst>
        </pc:cxnChg>
        <pc:cxnChg chg="add mod">
          <ac:chgData name="David Wright" userId="a87a15d8-e9af-43f4-8752-ff9c2f8df3df" providerId="ADAL" clId="{DCB66491-9E72-41C1-B4B5-08EBA179A841}" dt="2022-04-25T12:43:01.030" v="7205" actId="14100"/>
          <ac:cxnSpMkLst>
            <pc:docMk/>
            <pc:sldMk cId="744502428" sldId="2147375109"/>
            <ac:cxnSpMk id="20" creationId="{39E490E2-403A-475C-862F-C228B0369E39}"/>
          </ac:cxnSpMkLst>
        </pc:cxnChg>
        <pc:cxnChg chg="add mod">
          <ac:chgData name="David Wright" userId="a87a15d8-e9af-43f4-8752-ff9c2f8df3df" providerId="ADAL" clId="{DCB66491-9E72-41C1-B4B5-08EBA179A841}" dt="2022-04-25T12:43:09.143" v="7208" actId="14100"/>
          <ac:cxnSpMkLst>
            <pc:docMk/>
            <pc:sldMk cId="744502428" sldId="2147375109"/>
            <ac:cxnSpMk id="23" creationId="{9DC3271C-75E9-43E8-8805-A91F9743D55F}"/>
          </ac:cxnSpMkLst>
        </pc:cxnChg>
        <pc:cxnChg chg="add mod">
          <ac:chgData name="David Wright" userId="a87a15d8-e9af-43f4-8752-ff9c2f8df3df" providerId="ADAL" clId="{DCB66491-9E72-41C1-B4B5-08EBA179A841}" dt="2022-04-25T12:43:21.319" v="7211" actId="14100"/>
          <ac:cxnSpMkLst>
            <pc:docMk/>
            <pc:sldMk cId="744502428" sldId="2147375109"/>
            <ac:cxnSpMk id="25" creationId="{DC33681F-CA97-4856-A0B6-7172248B8E44}"/>
          </ac:cxnSpMkLst>
        </pc:cxnChg>
      </pc:sldChg>
      <pc:sldChg chg="addSp delSp modSp new mod modAnim">
        <pc:chgData name="David Wright" userId="a87a15d8-e9af-43f4-8752-ff9c2f8df3df" providerId="ADAL" clId="{DCB66491-9E72-41C1-B4B5-08EBA179A841}" dt="2022-04-25T12:59:13.722" v="7802" actId="1440"/>
        <pc:sldMkLst>
          <pc:docMk/>
          <pc:sldMk cId="3452083413" sldId="2147375110"/>
        </pc:sldMkLst>
        <pc:spChg chg="mod">
          <ac:chgData name="David Wright" userId="a87a15d8-e9af-43f4-8752-ff9c2f8df3df" providerId="ADAL" clId="{DCB66491-9E72-41C1-B4B5-08EBA179A841}" dt="2022-04-25T12:57:31.479" v="7711" actId="20577"/>
          <ac:spMkLst>
            <pc:docMk/>
            <pc:sldMk cId="3452083413" sldId="2147375110"/>
            <ac:spMk id="2" creationId="{6C5B002C-6930-4CDE-B9A7-2BBFCD079EC2}"/>
          </ac:spMkLst>
        </pc:spChg>
        <pc:spChg chg="mod">
          <ac:chgData name="David Wright" userId="a87a15d8-e9af-43f4-8752-ff9c2f8df3df" providerId="ADAL" clId="{DCB66491-9E72-41C1-B4B5-08EBA179A841}" dt="2022-04-25T12:58:48.367" v="7778" actId="21"/>
          <ac:spMkLst>
            <pc:docMk/>
            <pc:sldMk cId="3452083413" sldId="2147375110"/>
            <ac:spMk id="3" creationId="{E81CC8FE-7325-472C-829C-BB206CD6CCA6}"/>
          </ac:spMkLst>
        </pc:spChg>
        <pc:spChg chg="add mod">
          <ac:chgData name="David Wright" userId="a87a15d8-e9af-43f4-8752-ff9c2f8df3df" providerId="ADAL" clId="{DCB66491-9E72-41C1-B4B5-08EBA179A841}" dt="2022-04-25T12:58:38.953" v="7777" actId="14100"/>
          <ac:spMkLst>
            <pc:docMk/>
            <pc:sldMk cId="3452083413" sldId="2147375110"/>
            <ac:spMk id="10" creationId="{EC52D312-34AD-406C-8196-51ADC835BDA3}"/>
          </ac:spMkLst>
        </pc:spChg>
        <pc:picChg chg="add mod">
          <ac:chgData name="David Wright" userId="a87a15d8-e9af-43f4-8752-ff9c2f8df3df" providerId="ADAL" clId="{DCB66491-9E72-41C1-B4B5-08EBA179A841}" dt="2022-04-25T12:51:28.414" v="7475"/>
          <ac:picMkLst>
            <pc:docMk/>
            <pc:sldMk cId="3452083413" sldId="2147375110"/>
            <ac:picMk id="4" creationId="{23B87FD0-06F8-41EF-8983-1DA18737291D}"/>
          </ac:picMkLst>
        </pc:picChg>
        <pc:picChg chg="add mod">
          <ac:chgData name="David Wright" userId="a87a15d8-e9af-43f4-8752-ff9c2f8df3df" providerId="ADAL" clId="{DCB66491-9E72-41C1-B4B5-08EBA179A841}" dt="2022-04-25T12:59:08.915" v="7800" actId="1440"/>
          <ac:picMkLst>
            <pc:docMk/>
            <pc:sldMk cId="3452083413" sldId="2147375110"/>
            <ac:picMk id="5" creationId="{CF3776F4-781A-45B2-9DDB-A94F93DA87B4}"/>
          </ac:picMkLst>
        </pc:picChg>
        <pc:picChg chg="add mod">
          <ac:chgData name="David Wright" userId="a87a15d8-e9af-43f4-8752-ff9c2f8df3df" providerId="ADAL" clId="{DCB66491-9E72-41C1-B4B5-08EBA179A841}" dt="2022-04-25T12:59:10.410" v="7801" actId="1440"/>
          <ac:picMkLst>
            <pc:docMk/>
            <pc:sldMk cId="3452083413" sldId="2147375110"/>
            <ac:picMk id="6" creationId="{997CC3A2-D562-449E-B1D0-82CC923561CF}"/>
          </ac:picMkLst>
        </pc:picChg>
        <pc:picChg chg="add del mod">
          <ac:chgData name="David Wright" userId="a87a15d8-e9af-43f4-8752-ff9c2f8df3df" providerId="ADAL" clId="{DCB66491-9E72-41C1-B4B5-08EBA179A841}" dt="2022-04-25T12:58:19.593" v="7769" actId="21"/>
          <ac:picMkLst>
            <pc:docMk/>
            <pc:sldMk cId="3452083413" sldId="2147375110"/>
            <ac:picMk id="7" creationId="{4F5DBB3B-4B8A-4D5F-8CD6-B2BF090046ED}"/>
          </ac:picMkLst>
        </pc:picChg>
        <pc:picChg chg="add del mod">
          <ac:chgData name="David Wright" userId="a87a15d8-e9af-43f4-8752-ff9c2f8df3df" providerId="ADAL" clId="{DCB66491-9E72-41C1-B4B5-08EBA179A841}" dt="2022-04-25T12:57:48.624" v="7713" actId="478"/>
          <ac:picMkLst>
            <pc:docMk/>
            <pc:sldMk cId="3452083413" sldId="2147375110"/>
            <ac:picMk id="8" creationId="{782430B0-71D8-4F44-A5C8-196AA6B13459}"/>
          </ac:picMkLst>
        </pc:picChg>
        <pc:picChg chg="add mod">
          <ac:chgData name="David Wright" userId="a87a15d8-e9af-43f4-8752-ff9c2f8df3df" providerId="ADAL" clId="{DCB66491-9E72-41C1-B4B5-08EBA179A841}" dt="2022-04-25T12:59:13.722" v="7802" actId="1440"/>
          <ac:picMkLst>
            <pc:docMk/>
            <pc:sldMk cId="3452083413" sldId="2147375110"/>
            <ac:picMk id="9" creationId="{CF80E363-9A4D-4CD3-A20B-8DE0E265327E}"/>
          </ac:picMkLst>
        </pc:picChg>
      </pc:sldChg>
      <pc:sldChg chg="addSp delSp modSp new mod">
        <pc:chgData name="David Wright" userId="a87a15d8-e9af-43f4-8752-ff9c2f8df3df" providerId="ADAL" clId="{DCB66491-9E72-41C1-B4B5-08EBA179A841}" dt="2022-04-25T13:20:53.274" v="8210" actId="1076"/>
        <pc:sldMkLst>
          <pc:docMk/>
          <pc:sldMk cId="1524788147" sldId="2147375111"/>
        </pc:sldMkLst>
        <pc:spChg chg="mod">
          <ac:chgData name="David Wright" userId="a87a15d8-e9af-43f4-8752-ff9c2f8df3df" providerId="ADAL" clId="{DCB66491-9E72-41C1-B4B5-08EBA179A841}" dt="2022-04-25T13:19:18.232" v="8203" actId="20577"/>
          <ac:spMkLst>
            <pc:docMk/>
            <pc:sldMk cId="1524788147" sldId="2147375111"/>
            <ac:spMk id="2" creationId="{EB2D44A8-F771-4F94-9640-195E32944F8F}"/>
          </ac:spMkLst>
        </pc:spChg>
        <pc:spChg chg="mod">
          <ac:chgData name="David Wright" userId="a87a15d8-e9af-43f4-8752-ff9c2f8df3df" providerId="ADAL" clId="{DCB66491-9E72-41C1-B4B5-08EBA179A841}" dt="2022-04-25T13:19:10.687" v="8177" actId="20577"/>
          <ac:spMkLst>
            <pc:docMk/>
            <pc:sldMk cId="1524788147" sldId="2147375111"/>
            <ac:spMk id="3" creationId="{0A7CA2CC-4385-491F-A923-00A81B4CB082}"/>
          </ac:spMkLst>
        </pc:spChg>
        <pc:spChg chg="add del">
          <ac:chgData name="David Wright" userId="a87a15d8-e9af-43f4-8752-ff9c2f8df3df" providerId="ADAL" clId="{DCB66491-9E72-41C1-B4B5-08EBA179A841}" dt="2022-04-25T12:58:53.814" v="7781" actId="22"/>
          <ac:spMkLst>
            <pc:docMk/>
            <pc:sldMk cId="1524788147" sldId="2147375111"/>
            <ac:spMk id="5" creationId="{89A1B000-C4A1-4E53-99E0-4BB686539E54}"/>
          </ac:spMkLst>
        </pc:spChg>
        <pc:picChg chg="add mod">
          <ac:chgData name="David Wright" userId="a87a15d8-e9af-43f4-8752-ff9c2f8df3df" providerId="ADAL" clId="{DCB66491-9E72-41C1-B4B5-08EBA179A841}" dt="2022-04-25T12:58:58.374" v="7783"/>
          <ac:picMkLst>
            <pc:docMk/>
            <pc:sldMk cId="1524788147" sldId="2147375111"/>
            <ac:picMk id="6" creationId="{7F66EB40-EEEE-4E40-847A-EFA6DCBBB37A}"/>
          </ac:picMkLst>
        </pc:picChg>
        <pc:picChg chg="add mod">
          <ac:chgData name="David Wright" userId="a87a15d8-e9af-43f4-8752-ff9c2f8df3df" providerId="ADAL" clId="{DCB66491-9E72-41C1-B4B5-08EBA179A841}" dt="2022-04-25T13:18:45.069" v="8066" actId="1076"/>
          <ac:picMkLst>
            <pc:docMk/>
            <pc:sldMk cId="1524788147" sldId="2147375111"/>
            <ac:picMk id="8" creationId="{675FD677-3D95-4CAD-B534-F2670593C6A1}"/>
          </ac:picMkLst>
        </pc:picChg>
        <pc:picChg chg="add mod">
          <ac:chgData name="David Wright" userId="a87a15d8-e9af-43f4-8752-ff9c2f8df3df" providerId="ADAL" clId="{DCB66491-9E72-41C1-B4B5-08EBA179A841}" dt="2022-04-25T13:20:53.274" v="8210" actId="1076"/>
          <ac:picMkLst>
            <pc:docMk/>
            <pc:sldMk cId="1524788147" sldId="2147375111"/>
            <ac:picMk id="10" creationId="{3B1F2B49-CEDC-4FEF-A805-F4CC8C48A8FD}"/>
          </ac:picMkLst>
        </pc:picChg>
      </pc:sldChg>
      <pc:sldChg chg="addSp modSp new mod">
        <pc:chgData name="David Wright" userId="a87a15d8-e9af-43f4-8752-ff9c2f8df3df" providerId="ADAL" clId="{DCB66491-9E72-41C1-B4B5-08EBA179A841}" dt="2022-04-25T14:04:04.113" v="9118" actId="14861"/>
        <pc:sldMkLst>
          <pc:docMk/>
          <pc:sldMk cId="1572007198" sldId="2147375112"/>
        </pc:sldMkLst>
        <pc:spChg chg="mod">
          <ac:chgData name="David Wright" userId="a87a15d8-e9af-43f4-8752-ff9c2f8df3df" providerId="ADAL" clId="{DCB66491-9E72-41C1-B4B5-08EBA179A841}" dt="2022-04-25T13:38:07.411" v="8926" actId="20577"/>
          <ac:spMkLst>
            <pc:docMk/>
            <pc:sldMk cId="1572007198" sldId="2147375112"/>
            <ac:spMk id="2" creationId="{73C6A3D7-AA6A-40B4-B526-6A63FBA0E54F}"/>
          </ac:spMkLst>
        </pc:spChg>
        <pc:spChg chg="mod">
          <ac:chgData name="David Wright" userId="a87a15d8-e9af-43f4-8752-ff9c2f8df3df" providerId="ADAL" clId="{DCB66491-9E72-41C1-B4B5-08EBA179A841}" dt="2022-04-25T14:04:04.113" v="9118" actId="14861"/>
          <ac:spMkLst>
            <pc:docMk/>
            <pc:sldMk cId="1572007198" sldId="2147375112"/>
            <ac:spMk id="3" creationId="{16EB8A4C-42CF-49BA-A6B3-16D65A67B4CB}"/>
          </ac:spMkLst>
        </pc:spChg>
        <pc:spChg chg="add mod">
          <ac:chgData name="David Wright" userId="a87a15d8-e9af-43f4-8752-ff9c2f8df3df" providerId="ADAL" clId="{DCB66491-9E72-41C1-B4B5-08EBA179A841}" dt="2022-04-25T13:57:41.752" v="9117" actId="115"/>
          <ac:spMkLst>
            <pc:docMk/>
            <pc:sldMk cId="1572007198" sldId="2147375112"/>
            <ac:spMk id="6" creationId="{846D8F42-AD52-4D55-8E5F-7A002BFEC32F}"/>
          </ac:spMkLst>
        </pc:spChg>
        <pc:picChg chg="add mod">
          <ac:chgData name="David Wright" userId="a87a15d8-e9af-43f4-8752-ff9c2f8df3df" providerId="ADAL" clId="{DCB66491-9E72-41C1-B4B5-08EBA179A841}" dt="2022-04-25T13:38:06.367" v="8925" actId="1076"/>
          <ac:picMkLst>
            <pc:docMk/>
            <pc:sldMk cId="1572007198" sldId="2147375112"/>
            <ac:picMk id="4" creationId="{BC4906B0-68F2-4841-A081-5047F3F15D94}"/>
          </ac:picMkLst>
        </pc:picChg>
      </pc:sldChg>
      <pc:sldMasterChg chg="delSldLayout">
        <pc:chgData name="David Wright" userId="a87a15d8-e9af-43f4-8752-ff9c2f8df3df" providerId="ADAL" clId="{DCB66491-9E72-41C1-B4B5-08EBA179A841}" dt="2022-04-25T13:26:51.682" v="8725" actId="47"/>
        <pc:sldMasterMkLst>
          <pc:docMk/>
          <pc:sldMasterMk cId="3813053991" sldId="2147483660"/>
        </pc:sldMasterMkLst>
        <pc:sldLayoutChg chg="del">
          <pc:chgData name="David Wright" userId="a87a15d8-e9af-43f4-8752-ff9c2f8df3df" providerId="ADAL" clId="{DCB66491-9E72-41C1-B4B5-08EBA179A841}" dt="2022-04-25T12:47:43.343" v="7418" actId="2696"/>
          <pc:sldLayoutMkLst>
            <pc:docMk/>
            <pc:sldMasterMk cId="3813053991" sldId="2147483660"/>
            <pc:sldLayoutMk cId="675866450" sldId="2147483678"/>
          </pc:sldLayoutMkLst>
        </pc:sldLayoutChg>
        <pc:sldLayoutChg chg="del">
          <pc:chgData name="David Wright" userId="a87a15d8-e9af-43f4-8752-ff9c2f8df3df" providerId="ADAL" clId="{DCB66491-9E72-41C1-B4B5-08EBA179A841}" dt="2022-04-25T13:26:51.682" v="8725" actId="47"/>
          <pc:sldLayoutMkLst>
            <pc:docMk/>
            <pc:sldMasterMk cId="3813053991" sldId="2147483660"/>
            <pc:sldLayoutMk cId="2292533465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>
            <a:extLst>
              <a:ext uri="{FF2B5EF4-FFF2-40B4-BE49-F238E27FC236}">
                <a16:creationId xmlns:a16="http://schemas.microsoft.com/office/drawing/2014/main" id="{D9CD3624-3C26-40A1-A9F7-FBF4D1A17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F73794-FEAF-4090-AD61-5998EA840B07}"/>
              </a:ext>
            </a:extLst>
          </p:cNvPr>
          <p:cNvSpPr/>
          <p:nvPr/>
        </p:nvSpPr>
        <p:spPr>
          <a:xfrm>
            <a:off x="0" y="5399088"/>
            <a:ext cx="12192000" cy="145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4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1DC05-54B7-4B9D-AAC8-8C8BB8F1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627063"/>
            <a:ext cx="2286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AC2123B-C4A0-4768-8A63-D2628F4D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4775" y="5861050"/>
            <a:ext cx="26511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3ECD6-F9BB-4F46-9B7D-7B6548092FE1}"/>
              </a:ext>
            </a:extLst>
          </p:cNvPr>
          <p:cNvSpPr txBox="1"/>
          <p:nvPr/>
        </p:nvSpPr>
        <p:spPr>
          <a:xfrm>
            <a:off x="7167563" y="6567488"/>
            <a:ext cx="4983162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Proprietary and Confidential © </a:t>
            </a:r>
            <a:fld id="{EF7ED1B2-75B3-4A6E-A618-5629450273D8}" type="datetimeyyyy">
              <a:rPr lang="en-US" sz="900" smtClean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pPr/>
              <a:t>2022</a:t>
            </a:fld>
            <a:r>
              <a:rPr lang="en-US" sz="900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 Kofax. All rights reserved.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9371" y="5694503"/>
            <a:ext cx="7502858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1800" b="1" i="0" kern="1200" cap="none" baseline="0" dirty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79369" y="6037408"/>
            <a:ext cx="7502859" cy="553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79369" y="1835847"/>
            <a:ext cx="10833262" cy="2332320"/>
          </a:xfrm>
        </p:spPr>
        <p:txBody>
          <a:bodyPr anchor="b">
            <a:noAutofit/>
          </a:bodyPr>
          <a:lstStyle>
            <a:lvl1pPr algn="ctr">
              <a:defRPr sz="4500" cap="none" baseline="0">
                <a:solidFill>
                  <a:schemeClr val="accent4"/>
                </a:solidFill>
                <a:effectLst>
                  <a:outerShdw blurRad="1905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79369" y="4308986"/>
            <a:ext cx="10833262" cy="954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effectLst>
                  <a:outerShdw blurRad="1905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8506A71-98E8-4D17-A0E0-CC6770A488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326813" y="6356350"/>
            <a:ext cx="6127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18F3D-117D-470C-ADA4-901FA5DA4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005AF96F-0A5B-4836-A2C1-6C3FF8E7DE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77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-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54">
            <a:extLst>
              <a:ext uri="{FF2B5EF4-FFF2-40B4-BE49-F238E27FC236}">
                <a16:creationId xmlns:a16="http://schemas.microsoft.com/office/drawing/2014/main" id="{ECFD1948-DE55-4968-900D-9CAADD2605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93245" y="2095500"/>
            <a:ext cx="1322387" cy="1323975"/>
          </a:xfrm>
          <a:prstGeom prst="ellipse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45720" indent="0">
              <a:buNone/>
              <a:defRPr sz="100">
                <a:noFill/>
              </a:defRPr>
            </a:lvl1pPr>
            <a:lvl2pPr marL="320040" indent="0">
              <a:buNone/>
              <a:defRPr sz="100">
                <a:noFill/>
              </a:defRPr>
            </a:lvl2pPr>
            <a:lvl3pPr marL="685800" indent="0">
              <a:buNone/>
              <a:defRPr sz="100">
                <a:noFill/>
              </a:defRPr>
            </a:lvl3pPr>
            <a:lvl4pPr marL="1051560" indent="0">
              <a:buNone/>
              <a:defRPr sz="100">
                <a:noFill/>
              </a:defRPr>
            </a:lvl4pPr>
            <a:lvl5pPr marL="141732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54">
            <a:extLst>
              <a:ext uri="{FF2B5EF4-FFF2-40B4-BE49-F238E27FC236}">
                <a16:creationId xmlns:a16="http://schemas.microsoft.com/office/drawing/2014/main" id="{DAAAEECD-EA0C-4B0A-8363-8398EA53E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732383" y="2095500"/>
            <a:ext cx="1322387" cy="1323975"/>
          </a:xfrm>
          <a:prstGeom prst="ellipse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45720" indent="0">
              <a:buNone/>
              <a:defRPr sz="100">
                <a:noFill/>
              </a:defRPr>
            </a:lvl1pPr>
            <a:lvl2pPr marL="320040" indent="0">
              <a:buNone/>
              <a:defRPr sz="100">
                <a:noFill/>
              </a:defRPr>
            </a:lvl2pPr>
            <a:lvl3pPr marL="685800" indent="0">
              <a:buNone/>
              <a:defRPr sz="100">
                <a:noFill/>
              </a:defRPr>
            </a:lvl3pPr>
            <a:lvl4pPr marL="1051560" indent="0">
              <a:buNone/>
              <a:defRPr sz="100">
                <a:noFill/>
              </a:defRPr>
            </a:lvl4pPr>
            <a:lvl5pPr marL="141732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54">
            <a:extLst>
              <a:ext uri="{FF2B5EF4-FFF2-40B4-BE49-F238E27FC236}">
                <a16:creationId xmlns:a16="http://schemas.microsoft.com/office/drawing/2014/main" id="{9D919C51-BDC5-4A52-9177-28445AD3B94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470126" y="2095500"/>
            <a:ext cx="1322387" cy="1323975"/>
          </a:xfrm>
          <a:prstGeom prst="ellipse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45720" indent="0">
              <a:buNone/>
              <a:defRPr sz="100">
                <a:noFill/>
              </a:defRPr>
            </a:lvl1pPr>
            <a:lvl2pPr marL="320040" indent="0">
              <a:buNone/>
              <a:defRPr sz="100">
                <a:noFill/>
              </a:defRPr>
            </a:lvl2pPr>
            <a:lvl3pPr marL="685800" indent="0">
              <a:buNone/>
              <a:defRPr sz="100">
                <a:noFill/>
              </a:defRPr>
            </a:lvl3pPr>
            <a:lvl4pPr marL="1051560" indent="0">
              <a:buNone/>
              <a:defRPr sz="100">
                <a:noFill/>
              </a:defRPr>
            </a:lvl4pPr>
            <a:lvl5pPr marL="141732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54">
            <a:extLst>
              <a:ext uri="{FF2B5EF4-FFF2-40B4-BE49-F238E27FC236}">
                <a16:creationId xmlns:a16="http://schemas.microsoft.com/office/drawing/2014/main" id="{04BFB610-55DF-4F02-8101-E382C2AD83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5501" y="2095500"/>
            <a:ext cx="1322387" cy="1323975"/>
          </a:xfrm>
          <a:prstGeom prst="ellipse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45720" indent="0">
              <a:buNone/>
              <a:defRPr sz="100">
                <a:noFill/>
              </a:defRPr>
            </a:lvl1pPr>
            <a:lvl2pPr marL="320040" indent="0">
              <a:buNone/>
              <a:defRPr sz="100">
                <a:noFill/>
              </a:defRPr>
            </a:lvl2pPr>
            <a:lvl3pPr marL="685800" indent="0">
              <a:buNone/>
              <a:defRPr sz="100">
                <a:noFill/>
              </a:defRPr>
            </a:lvl3pPr>
            <a:lvl4pPr marL="1051560" indent="0">
              <a:buNone/>
              <a:defRPr sz="100">
                <a:noFill/>
              </a:defRPr>
            </a:lvl4pPr>
            <a:lvl5pPr marL="141732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71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12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233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9935" y="3481550"/>
            <a:ext cx="2572163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B9644CD8-36AE-4522-B3C9-F16C72F409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B9E303B-DEBF-493C-8CF9-04F7300CCB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7966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D50EA1-1295-4D37-82E7-C19B8ED6A0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0A83977-61E7-44F1-BAF6-B41A200629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34034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3" name="Picture Placeholder 40">
            <a:extLst>
              <a:ext uri="{FF2B5EF4-FFF2-40B4-BE49-F238E27FC236}">
                <a16:creationId xmlns:a16="http://schemas.microsoft.com/office/drawing/2014/main" id="{9CBB9AC0-FAFF-400E-AC29-69F61D79F83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390836" y="4116478"/>
            <a:ext cx="1036472" cy="274167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45720" indent="0">
              <a:buFontTx/>
              <a:buNone/>
              <a:defRPr sz="100"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0">
            <a:extLst>
              <a:ext uri="{FF2B5EF4-FFF2-40B4-BE49-F238E27FC236}">
                <a16:creationId xmlns:a16="http://schemas.microsoft.com/office/drawing/2014/main" id="{5CC77108-BECA-42E8-9133-6AED1F2FD9E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122582" y="4116478"/>
            <a:ext cx="1036472" cy="274167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45720" indent="0">
              <a:buFontTx/>
              <a:buNone/>
              <a:defRPr sz="100"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40">
            <a:extLst>
              <a:ext uri="{FF2B5EF4-FFF2-40B4-BE49-F238E27FC236}">
                <a16:creationId xmlns:a16="http://schemas.microsoft.com/office/drawing/2014/main" id="{1348FBB0-8B6C-4773-A121-FE62295C074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2608" y="4116478"/>
            <a:ext cx="1036472" cy="274167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45720" indent="0">
              <a:buFontTx/>
              <a:buNone/>
              <a:defRPr sz="100"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0">
            <a:extLst>
              <a:ext uri="{FF2B5EF4-FFF2-40B4-BE49-F238E27FC236}">
                <a16:creationId xmlns:a16="http://schemas.microsoft.com/office/drawing/2014/main" id="{5FBC3140-15DF-4A0E-88C8-64351D37119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13432" y="4116478"/>
            <a:ext cx="1036472" cy="274167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45720" indent="0">
              <a:buFontTx/>
              <a:buNone/>
              <a:defRPr sz="100"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21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96564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EA6525-2BF1-4E56-A25F-0E12B08A57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151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726" y="985587"/>
            <a:ext cx="10900549" cy="5094702"/>
          </a:xfrm>
          <a:ln>
            <a:noFill/>
          </a:ln>
        </p:spPr>
        <p:txBody>
          <a:bodyPr tIns="182880">
            <a:normAutofit/>
          </a:bodyPr>
          <a:lstStyle>
            <a:lvl1pPr marL="230119" indent="-230119">
              <a:buFont typeface="Wingdings" panose="05000000000000000000" pitchFamily="2" charset="2"/>
              <a:buChar char="§"/>
              <a:defRPr sz="1999" b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687182" indent="-230119">
              <a:buFont typeface="Arial" panose="020B0604020202020204" pitchFamily="34" charset="0"/>
              <a:buChar char="−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1141071" indent="-226945">
              <a:buFont typeface="Arial" panose="020B0604020202020204" pitchFamily="34" charset="0"/>
              <a:buChar char="•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45726" y="134471"/>
            <a:ext cx="10900549" cy="85111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32962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726" y="985587"/>
            <a:ext cx="10900549" cy="5094702"/>
          </a:xfrm>
          <a:ln>
            <a:noFill/>
          </a:ln>
        </p:spPr>
        <p:txBody>
          <a:bodyPr tIns="182880">
            <a:normAutofit/>
          </a:bodyPr>
          <a:lstStyle>
            <a:lvl1pPr marL="230119" indent="-230119">
              <a:buFont typeface="Wingdings" panose="05000000000000000000" pitchFamily="2" charset="2"/>
              <a:buChar char="§"/>
              <a:defRPr sz="1999" b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687182" indent="-230119">
              <a:buFont typeface="Arial" panose="020B0604020202020204" pitchFamily="34" charset="0"/>
              <a:buChar char="−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1141071" indent="-226945">
              <a:buFont typeface="Arial" panose="020B0604020202020204" pitchFamily="34" charset="0"/>
              <a:buChar char="•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45726" y="134471"/>
            <a:ext cx="10900549" cy="85111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737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726" y="985587"/>
            <a:ext cx="10900549" cy="5094702"/>
          </a:xfrm>
          <a:ln>
            <a:noFill/>
          </a:ln>
        </p:spPr>
        <p:txBody>
          <a:bodyPr tIns="182880">
            <a:normAutofit/>
          </a:bodyPr>
          <a:lstStyle>
            <a:lvl1pPr marL="230119" indent="-230119">
              <a:buFont typeface="Wingdings" panose="05000000000000000000" pitchFamily="2" charset="2"/>
              <a:buChar char="§"/>
              <a:defRPr sz="1999" b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687182" indent="-230119">
              <a:buFont typeface="Arial" panose="020B0604020202020204" pitchFamily="34" charset="0"/>
              <a:buChar char="−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1141071" indent="-226945">
              <a:buFont typeface="Arial" panose="020B0604020202020204" pitchFamily="34" charset="0"/>
              <a:buChar char="•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45726" y="134471"/>
            <a:ext cx="10900549" cy="85111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812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726" y="985587"/>
            <a:ext cx="10900549" cy="5094702"/>
          </a:xfrm>
          <a:ln>
            <a:noFill/>
          </a:ln>
        </p:spPr>
        <p:txBody>
          <a:bodyPr tIns="182880">
            <a:normAutofit/>
          </a:bodyPr>
          <a:lstStyle>
            <a:lvl1pPr marL="230119" indent="-230119">
              <a:buFont typeface="Wingdings" panose="05000000000000000000" pitchFamily="2" charset="2"/>
              <a:buChar char="§"/>
              <a:defRPr sz="1999" b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687182" indent="-230119">
              <a:buFont typeface="Arial" panose="020B0604020202020204" pitchFamily="34" charset="0"/>
              <a:buChar char="−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1141071" indent="-226945">
              <a:buFont typeface="Arial" panose="020B0604020202020204" pitchFamily="34" charset="0"/>
              <a:buChar char="•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45726" y="134471"/>
            <a:ext cx="10900549" cy="85111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23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534E-DF3D-49C9-971A-FBED3CDA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FCB54-8C48-4CF8-9E7B-FE8A8C8F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2E25-4596-46EE-B23F-99C163B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2FA-7004-4598-86DD-6DBC074C62A0}" type="datetimeFigureOut">
              <a:rPr lang="en-AU" smtClean="0"/>
              <a:t>25/04/2022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1F56-8641-49C6-A313-640650AD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E1EF-AAF2-4A9B-9478-BAB73D0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78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001">
            <a:extLst>
              <a:ext uri="{FF2B5EF4-FFF2-40B4-BE49-F238E27FC236}">
                <a16:creationId xmlns:a16="http://schemas.microsoft.com/office/drawing/2014/main" id="{8349BA67-4A61-400B-BF86-4C13128B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38" y="623888"/>
            <a:ext cx="6048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4795"/>
            <a:ext cx="10826152" cy="92996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001">
            <a:extLst>
              <a:ext uri="{FF2B5EF4-FFF2-40B4-BE49-F238E27FC236}">
                <a16:creationId xmlns:a16="http://schemas.microsoft.com/office/drawing/2014/main" id="{35368125-5554-4148-A263-35D6D4E5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38" y="623888"/>
            <a:ext cx="6048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4795"/>
            <a:ext cx="10826152" cy="92996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6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001">
            <a:extLst>
              <a:ext uri="{FF2B5EF4-FFF2-40B4-BE49-F238E27FC236}">
                <a16:creationId xmlns:a16="http://schemas.microsoft.com/office/drawing/2014/main" id="{93C07A4C-C386-45B9-B78F-D54A6BC9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38" y="623888"/>
            <a:ext cx="6048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4795"/>
            <a:ext cx="10826152" cy="96564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3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0231-9BBC-470E-8673-688EDF38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D43E-7C62-4C3D-B3FB-F898AFDD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09C9-4065-414C-BA0C-7E3BE8F4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2FA-7004-4598-86DD-6DBC074C62A0}" type="datetimeFigureOut">
              <a:rPr lang="en-AU" smtClean="0"/>
              <a:t>25/04/2022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5A56-0D8E-4EC7-AF31-40A9914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4991-04C3-4E65-B9BE-A42A519E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2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768-21C8-4648-9F9C-A490F6B9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91BF-D7CA-4293-969F-5D8308455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31DB-97AD-473B-B8AD-B6250F09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1FCB-3E12-48A2-B876-1FD7A017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2FA-7004-4598-86DD-6DBC074C62A0}" type="datetimeFigureOut">
              <a:rPr lang="en-AU" smtClean="0"/>
              <a:t>25/04/2022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E0B9-8EBD-44B4-8789-5BE46BB1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F0A2-CE46-46B7-A549-95F9778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2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726" y="985587"/>
            <a:ext cx="10900549" cy="5094702"/>
          </a:xfrm>
          <a:ln>
            <a:noFill/>
          </a:ln>
        </p:spPr>
        <p:txBody>
          <a:bodyPr tIns="182880">
            <a:normAutofit/>
          </a:bodyPr>
          <a:lstStyle>
            <a:lvl1pPr marL="230119" indent="-230119">
              <a:buFont typeface="Wingdings" panose="05000000000000000000" pitchFamily="2" charset="2"/>
              <a:buChar char="§"/>
              <a:defRPr sz="1999" b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687182" indent="-230119">
              <a:buFont typeface="Arial" panose="020B0604020202020204" pitchFamily="34" charset="0"/>
              <a:buChar char="−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1141071" indent="-226945">
              <a:buFont typeface="Arial" panose="020B0604020202020204" pitchFamily="34" charset="0"/>
              <a:buChar char="•"/>
              <a:defRPr sz="1999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45726" y="134471"/>
            <a:ext cx="10900549" cy="85111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70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0DB-0C12-4E6D-8879-583FF1985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3075" y="594795"/>
            <a:ext cx="6006501" cy="8080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4" name="Picture 3" descr="001">
            <a:extLst>
              <a:ext uri="{FF2B5EF4-FFF2-40B4-BE49-F238E27FC236}">
                <a16:creationId xmlns:a16="http://schemas.microsoft.com/office/drawing/2014/main" id="{2E22136B-8A90-4A10-AB91-760BD995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55" y="635927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4B79E-9414-49C2-B89A-023E54B4DDB8}"/>
              </a:ext>
            </a:extLst>
          </p:cNvPr>
          <p:cNvSpPr/>
          <p:nvPr/>
        </p:nvSpPr>
        <p:spPr>
          <a:xfrm>
            <a:off x="1" y="1"/>
            <a:ext cx="4667251" cy="6858000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8B241-A5CE-4FD6-A915-2B8B03DCEA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3075" y="1469178"/>
            <a:ext cx="6007100" cy="495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Section Title 1</a:t>
            </a:r>
          </a:p>
          <a:p>
            <a:pPr lvl="0"/>
            <a:r>
              <a:rPr lang="en-US"/>
              <a:t>Section Title 2</a:t>
            </a:r>
          </a:p>
          <a:p>
            <a:pPr lvl="0"/>
            <a:r>
              <a:rPr lang="en-US"/>
              <a:t>Section Title 3</a:t>
            </a:r>
          </a:p>
          <a:p>
            <a:pPr lvl="0"/>
            <a:r>
              <a:rPr lang="en-US"/>
              <a:t>Section Title 4</a:t>
            </a:r>
          </a:p>
          <a:p>
            <a:pPr lvl="0"/>
            <a:r>
              <a:rPr lang="en-US"/>
              <a:t>Section Title 5</a:t>
            </a:r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6AEB2D7E-1C4F-4825-90D4-ED1AD1BB3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210" y="1316240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CACCCD8C-E1C1-4C68-A884-B095393AED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47210" y="2955463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C980C588-A2E7-4573-954C-7F7E5C940F3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7210" y="4621938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8970BD74-01A3-49E8-982B-E8C906630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138" y="11381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1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6D27772-3D6C-47A6-9ACF-764260809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6142" y="1659143"/>
            <a:ext cx="2795862" cy="89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AB36E1C-ABFA-42E0-A927-D18C580F2E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76138" y="27765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2 name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1D7DA1AB-C8AC-498D-B708-B4845A309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76142" y="3297543"/>
            <a:ext cx="2795858" cy="9295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B5A69F9-AE5E-407E-B041-F9DF523955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76138" y="4414932"/>
            <a:ext cx="2795857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3 name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FF70F0D3-3380-4949-85AA-140B7C6BFA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76142" y="4935945"/>
            <a:ext cx="2795854" cy="868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68FE2E-E94B-4679-A441-C54E9A15F058}"/>
              </a:ext>
            </a:extLst>
          </p:cNvPr>
          <p:cNvCxnSpPr>
            <a:cxnSpLocks/>
          </p:cNvCxnSpPr>
          <p:nvPr/>
        </p:nvCxnSpPr>
        <p:spPr>
          <a:xfrm>
            <a:off x="4667252" y="-45720"/>
            <a:ext cx="0" cy="694944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51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929969"/>
          </a:xfrm>
        </p:spPr>
        <p:txBody>
          <a:bodyPr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AA92D-3198-44ED-B758-F414C700C78E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18F3D-117D-470C-ADA4-901FA5DA4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005AF96F-0A5B-4836-A2C1-6C3FF8E7DE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13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ADEE4B8-DB48-45E2-9BD3-2496EB811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5313"/>
            <a:ext cx="108267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424D32-1CEB-410E-A428-60E4E620B2EA}"/>
              </a:ext>
            </a:extLst>
          </p:cNvPr>
          <p:cNvCxnSpPr>
            <a:cxnSpLocks/>
          </p:cNvCxnSpPr>
          <p:nvPr/>
        </p:nvCxnSpPr>
        <p:spPr>
          <a:xfrm>
            <a:off x="11260138" y="6457950"/>
            <a:ext cx="0" cy="169863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Placeholder 7">
            <a:extLst>
              <a:ext uri="{FF2B5EF4-FFF2-40B4-BE49-F238E27FC236}">
                <a16:creationId xmlns:a16="http://schemas.microsoft.com/office/drawing/2014/main" id="{62659633-8011-4D21-AA91-9B8432C95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19238"/>
            <a:ext cx="11101388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44576BD5-8222-49A8-ACAD-5E51B161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0800" y="6457950"/>
            <a:ext cx="9048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1">
            <a:extLst>
              <a:ext uri="{FF2B5EF4-FFF2-40B4-BE49-F238E27FC236}">
                <a16:creationId xmlns:a16="http://schemas.microsoft.com/office/drawing/2014/main" id="{DDFB3794-6E89-44AD-9502-461969F7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6975" y="6403975"/>
            <a:ext cx="4143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45317D-AA28-4530-A85B-FD26A171178C}" type="slidenum">
              <a:rPr lang="en-GB" altLang="en-US" sz="1200">
                <a:solidFill>
                  <a:srgbClr val="BFBFBF"/>
                </a:solidFill>
                <a:ea typeface="Lato" panose="020F0502020204030203" pitchFamily="34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1200">
              <a:solidFill>
                <a:srgbClr val="BFBFBF"/>
              </a:solidFill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69A7FC4-E4D6-468D-A79F-801FA24E19B8}"/>
              </a:ext>
            </a:extLst>
          </p:cNvPr>
          <p:cNvSpPr txBox="1"/>
          <p:nvPr/>
        </p:nvSpPr>
        <p:spPr>
          <a:xfrm>
            <a:off x="211138" y="6446838"/>
            <a:ext cx="4983162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Proprietary and Confidential © </a:t>
            </a:r>
            <a:fld id="{EF7ED1B2-75B3-4A6E-A618-5629450273D8}" type="datetimeyyyy">
              <a:rPr lang="en-US" sz="900" smtClean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pPr/>
              <a:t>2022</a:t>
            </a:fld>
            <a:r>
              <a:rPr lang="en-US" sz="900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 Kofax.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30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600" b="1" kern="1200" dirty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73050" indent="-228600" algn="l" rtl="0" eaLnBrk="1" fontAlgn="base" hangingPunct="1">
        <a:lnSpc>
          <a:spcPct val="110000"/>
        </a:lnSpc>
        <a:spcBef>
          <a:spcPts val="1200"/>
        </a:spcBef>
        <a:spcAft>
          <a:spcPct val="0"/>
        </a:spcAft>
        <a:buClr>
          <a:srgbClr val="FFC600"/>
        </a:buClr>
        <a:buFont typeface="Arial" panose="020B0604020202020204" pitchFamily="34" charset="0"/>
        <a:buChar char="•"/>
        <a:defRPr lang="en-US" sz="2200" kern="1200">
          <a:solidFill>
            <a:srgbClr val="53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7688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C600"/>
        </a:buClr>
        <a:buFont typeface="Arial" panose="020B0604020202020204" pitchFamily="34" charset="0"/>
        <a:buChar char="–"/>
        <a:defRPr lang="en-US" sz="2000" kern="1200">
          <a:solidFill>
            <a:srgbClr val="53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C600"/>
        </a:buClr>
        <a:buFont typeface="Arial" panose="020B0604020202020204" pitchFamily="34" charset="0"/>
        <a:buChar char="•"/>
        <a:defRPr lang="en-US" kern="1200">
          <a:solidFill>
            <a:srgbClr val="53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79525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C600"/>
        </a:buClr>
        <a:buFont typeface="Arial" panose="020B0604020202020204" pitchFamily="34" charset="0"/>
        <a:buChar char="–"/>
        <a:defRPr lang="en-US" sz="1600" kern="1200">
          <a:solidFill>
            <a:srgbClr val="53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4465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C600"/>
        </a:buClr>
        <a:buFont typeface="Arial" panose="020B0604020202020204" pitchFamily="34" charset="0"/>
        <a:buChar char="•"/>
        <a:defRPr lang="en-US" sz="1400" kern="1200" dirty="0">
          <a:solidFill>
            <a:srgbClr val="53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8pPr>
      <a:lvl9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C7CED-7BF4-40FF-903F-B0746F518C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David Wright, Partner Development Manager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8525-A20B-4BDF-BDB2-201DECA6C4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7D14-9353-4150-8125-A310F6C4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new in</a:t>
            </a:r>
            <a:br>
              <a:rPr lang="en-GB" dirty="0"/>
            </a:br>
            <a:r>
              <a:rPr lang="en-GB" dirty="0"/>
              <a:t>Kofax RPA 11.3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DDC5-0515-42F7-AF2A-D8E4D93B0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April 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A4C2-F591-4EB2-9EC8-A6C1B43E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through files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5774-AB82-4DD7-9B38-CF6B0F092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3D7BE-12DA-4FA8-BF4E-4A09511B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9" y="1338502"/>
            <a:ext cx="10574226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063-F537-4E43-B176-8A0924EF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14" y="2675390"/>
            <a:ext cx="3372321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29ECD-ABB1-4D71-8157-EC197C1E1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16" y="2744787"/>
            <a:ext cx="4696480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A44FD-EA80-4A62-85BD-235215DA28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924"/>
          <a:stretch/>
        </p:blipFill>
        <p:spPr>
          <a:xfrm>
            <a:off x="7885739" y="4199603"/>
            <a:ext cx="2324424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61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FCAB-9DC8-4625-AC08-CB34A487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Tips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BAFC-B44E-4091-B7A8-8FC119335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Use this Type to easily load File data.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21A8B-0241-4BAF-ADA2-CB4DFE95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72" y="2276323"/>
            <a:ext cx="5953956" cy="217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37CB03D-3877-4CE4-B8BE-F6150522155F}"/>
              </a:ext>
            </a:extLst>
          </p:cNvPr>
          <p:cNvSpPr/>
          <p:nvPr/>
        </p:nvSpPr>
        <p:spPr>
          <a:xfrm>
            <a:off x="2133600" y="3428999"/>
            <a:ext cx="1028700" cy="6191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F7AE2-050C-4911-B60B-451DDFBA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9" y="4887689"/>
            <a:ext cx="10574226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C15A7E-5AC6-45B5-B758-50A00FE13E47}"/>
              </a:ext>
            </a:extLst>
          </p:cNvPr>
          <p:cNvCxnSpPr/>
          <p:nvPr/>
        </p:nvCxnSpPr>
        <p:spPr>
          <a:xfrm>
            <a:off x="2971800" y="3619500"/>
            <a:ext cx="3409950" cy="129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BC1BA-81A3-479F-9EBD-9FF16B1B56CA}"/>
              </a:ext>
            </a:extLst>
          </p:cNvPr>
          <p:cNvCxnSpPr>
            <a:cxnSpLocks/>
          </p:cNvCxnSpPr>
          <p:nvPr/>
        </p:nvCxnSpPr>
        <p:spPr>
          <a:xfrm>
            <a:off x="2971800" y="3776589"/>
            <a:ext cx="5115756" cy="111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B77D47-3A9C-401B-96B7-DDB4F0C4098D}"/>
              </a:ext>
            </a:extLst>
          </p:cNvPr>
          <p:cNvSpPr txBox="1"/>
          <p:nvPr/>
        </p:nvSpPr>
        <p:spPr>
          <a:xfrm>
            <a:off x="8087556" y="2569432"/>
            <a:ext cx="345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Name </a:t>
            </a:r>
            <a:r>
              <a:rPr lang="en-GB" dirty="0"/>
              <a:t>has 2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an SQL column 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Match column names during “Extract Row” in a robot.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0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D452759-DC11-4DB6-824E-C8C09053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70974"/>
              </p:ext>
            </p:extLst>
          </p:nvPr>
        </p:nvGraphicFramePr>
        <p:xfrm>
          <a:off x="631767" y="1334939"/>
          <a:ext cx="11180619" cy="492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873">
                  <a:extLst>
                    <a:ext uri="{9D8B030D-6E8A-4147-A177-3AD203B41FA5}">
                      <a16:colId xmlns:a16="http://schemas.microsoft.com/office/drawing/2014/main" val="1499712791"/>
                    </a:ext>
                  </a:extLst>
                </a:gridCol>
                <a:gridCol w="3726873">
                  <a:extLst>
                    <a:ext uri="{9D8B030D-6E8A-4147-A177-3AD203B41FA5}">
                      <a16:colId xmlns:a16="http://schemas.microsoft.com/office/drawing/2014/main" val="2294132521"/>
                    </a:ext>
                  </a:extLst>
                </a:gridCol>
                <a:gridCol w="3726873">
                  <a:extLst>
                    <a:ext uri="{9D8B030D-6E8A-4147-A177-3AD203B41FA5}">
                      <a16:colId xmlns:a16="http://schemas.microsoft.com/office/drawing/2014/main" val="786289834"/>
                    </a:ext>
                  </a:extLst>
                </a:gridCol>
              </a:tblGrid>
              <a:tr h="492826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022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E474FFE-F926-4FEF-8524-CA216C3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Write Files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4F35-826E-4EF1-84B7-5F16633F5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3294159" cy="4831586"/>
          </a:xfrm>
        </p:spPr>
        <p:txBody>
          <a:bodyPr/>
          <a:lstStyle/>
          <a:p>
            <a:pPr marL="44450" indent="0" algn="ctr">
              <a:buNone/>
            </a:pPr>
            <a:r>
              <a:rPr lang="en-GB" dirty="0"/>
              <a:t>All Files (text, pdf, Excel, image, etc) must be read into a </a:t>
            </a:r>
            <a:r>
              <a:rPr lang="en-GB" b="1" dirty="0"/>
              <a:t>Binary</a:t>
            </a:r>
            <a:r>
              <a:rPr lang="en-GB" dirty="0"/>
              <a:t> variable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7F20E-8777-418A-9274-CCBDB54C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1" y="3265790"/>
            <a:ext cx="1428949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0C1EE-7ECA-4EB5-AC8A-BF440E51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6" y="4201385"/>
            <a:ext cx="1771897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2871B9-08E7-4F54-8BCB-9D4DA070256E}"/>
              </a:ext>
            </a:extLst>
          </p:cNvPr>
          <p:cNvSpPr txBox="1">
            <a:spLocks/>
          </p:cNvSpPr>
          <p:nvPr/>
        </p:nvSpPr>
        <p:spPr bwMode="auto">
          <a:xfrm>
            <a:off x="4527129" y="1503361"/>
            <a:ext cx="3294159" cy="47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2860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sz="22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7688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–"/>
              <a:defRPr lang="en-US" sz="20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79525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–"/>
              <a:defRPr lang="en-US" sz="16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4465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algn="ctr">
              <a:buFont typeface="Arial" panose="020B0604020202020204" pitchFamily="34" charset="0"/>
              <a:buNone/>
            </a:pPr>
            <a:r>
              <a:rPr lang="en-GB" dirty="0"/>
              <a:t>How to read a Text File</a:t>
            </a:r>
          </a:p>
          <a:p>
            <a:pPr marL="44450" indent="0" algn="ctr">
              <a:buFont typeface="Arial" panose="020B0604020202020204" pitchFamily="34" charset="0"/>
              <a:buNone/>
            </a:pPr>
            <a:endParaRPr lang="en-AU" dirty="0"/>
          </a:p>
          <a:p>
            <a:pPr marL="44450" indent="0" algn="ctr">
              <a:buFont typeface="Arial" panose="020B0604020202020204" pitchFamily="34" charset="0"/>
              <a:buNone/>
            </a:pPr>
            <a:endParaRPr lang="en-AU" dirty="0"/>
          </a:p>
          <a:p>
            <a:pPr marL="44450" indent="0" algn="ctr">
              <a:buFont typeface="Arial" panose="020B0604020202020204" pitchFamily="34" charset="0"/>
              <a:buNone/>
            </a:pPr>
            <a:endParaRPr lang="en-AU" dirty="0"/>
          </a:p>
          <a:p>
            <a:pPr marL="44450" indent="0" algn="ctr">
              <a:buFont typeface="Arial" panose="020B0604020202020204" pitchFamily="34" charset="0"/>
              <a:buNone/>
            </a:pPr>
            <a:endParaRPr lang="en-AU" dirty="0"/>
          </a:p>
          <a:p>
            <a:pPr marL="44450" indent="0" algn="ctr">
              <a:buFont typeface="Arial" panose="020B0604020202020204" pitchFamily="34" charset="0"/>
              <a:buNone/>
            </a:pPr>
            <a:endParaRPr lang="en-AU" dirty="0"/>
          </a:p>
          <a:p>
            <a:pPr marL="44450" indent="0">
              <a:buFont typeface="Arial" panose="020B0604020202020204" pitchFamily="34" charset="0"/>
              <a:buNone/>
            </a:pPr>
            <a:r>
              <a:rPr lang="en-AU" sz="1600" dirty="0"/>
              <a:t>Encoding=</a:t>
            </a:r>
            <a:r>
              <a:rPr lang="en-AU" sz="1600" b="1" dirty="0"/>
              <a:t>ASCII, utf-8, Latin1, windows-31j</a:t>
            </a:r>
            <a:r>
              <a:rPr lang="en-AU" sz="1600" dirty="0"/>
              <a:t> (Japanese), etc</a:t>
            </a:r>
          </a:p>
          <a:p>
            <a:pPr marL="44450" indent="0">
              <a:buFont typeface="Arial" panose="020B0604020202020204" pitchFamily="34" charset="0"/>
              <a:buNone/>
            </a:pPr>
            <a:r>
              <a:rPr lang="en-AU" sz="1600" dirty="0"/>
              <a:t>Search online for “java supported encoding”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CB0385-4BF7-41A4-9C6D-2EFB25582446}"/>
              </a:ext>
            </a:extLst>
          </p:cNvPr>
          <p:cNvSpPr txBox="1">
            <a:spLocks/>
          </p:cNvSpPr>
          <p:nvPr/>
        </p:nvSpPr>
        <p:spPr bwMode="auto">
          <a:xfrm>
            <a:off x="8266074" y="1503361"/>
            <a:ext cx="3294159" cy="483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2860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sz="22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7688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–"/>
              <a:defRPr lang="en-US" sz="20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79525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–"/>
              <a:defRPr lang="en-US" sz="1600" kern="120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4465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C600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rgbClr val="53565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algn="ctr">
              <a:buFont typeface="Arial" panose="020B0604020202020204" pitchFamily="34" charset="0"/>
              <a:buNone/>
            </a:pPr>
            <a:r>
              <a:rPr lang="en-GB" dirty="0"/>
              <a:t>How to write a Text File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36DD5-9F14-4DF3-910A-124744A7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953" y="2128793"/>
            <a:ext cx="1381318" cy="6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40E0F4-4E60-4F4D-9418-87992BCD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0" y="2297727"/>
            <a:ext cx="1381318" cy="6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A0B8D0-24CB-4E1A-9D27-4BC00534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92" y="2335832"/>
            <a:ext cx="1428949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34DF56-2932-4195-8C8F-23C022B36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213" y="3013342"/>
            <a:ext cx="2524477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0FF6AB-2B86-4CBA-B756-F4865C7DD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107" y="4680775"/>
            <a:ext cx="2600688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B9489C-7A99-4167-A7B4-7EBB5143F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709" y="3218206"/>
            <a:ext cx="2200582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99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2212-0746-4F0E-BEB1-B86D3D85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File System – Secure, Safe, built to enable Compliance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A493-ADC2-4594-9BCE-5480AEC26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8123" y="1524764"/>
            <a:ext cx="4887757" cy="4831586"/>
          </a:xfrm>
        </p:spPr>
        <p:txBody>
          <a:bodyPr/>
          <a:lstStyle/>
          <a:p>
            <a:r>
              <a:rPr lang="en-GB" b="1" dirty="0"/>
              <a:t>Project Mode</a:t>
            </a:r>
          </a:p>
          <a:p>
            <a:pPr marL="44450" indent="0">
              <a:buNone/>
            </a:pPr>
            <a:r>
              <a:rPr lang="en-GB" dirty="0"/>
              <a:t>All robots in the project can Read/Write this </a:t>
            </a:r>
            <a:r>
              <a:rPr lang="en-GB" b="1" dirty="0"/>
              <a:t>persistent </a:t>
            </a:r>
            <a:r>
              <a:rPr lang="en-GB" dirty="0"/>
              <a:t>File System.</a:t>
            </a:r>
          </a:p>
          <a:p>
            <a:r>
              <a:rPr lang="en-GB" b="1" dirty="0"/>
              <a:t>Robot Mode</a:t>
            </a:r>
          </a:p>
          <a:p>
            <a:pPr marL="44450" indent="0">
              <a:buNone/>
            </a:pPr>
            <a:r>
              <a:rPr lang="en-GB" dirty="0"/>
              <a:t>This file system is deleted when the robot exits.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F0688-5ED1-4DB0-9E1E-7F9EB369C737}"/>
              </a:ext>
            </a:extLst>
          </p:cNvPr>
          <p:cNvSpPr txBox="1"/>
          <p:nvPr/>
        </p:nvSpPr>
        <p:spPr>
          <a:xfrm>
            <a:off x="1200837" y="4782558"/>
            <a:ext cx="1241321" cy="3877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Desktop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Automation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57F3F5-3D4B-4AD3-ACDA-456D3C655976}"/>
              </a:ext>
            </a:extLst>
          </p:cNvPr>
          <p:cNvGrpSpPr/>
          <p:nvPr/>
        </p:nvGrpSpPr>
        <p:grpSpPr>
          <a:xfrm>
            <a:off x="1167508" y="1447518"/>
            <a:ext cx="4194902" cy="2672489"/>
            <a:chOff x="1167508" y="1447518"/>
            <a:chExt cx="4194902" cy="2672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9C317D-4A35-4C43-BA67-2D8535AC8387}"/>
                </a:ext>
              </a:extLst>
            </p:cNvPr>
            <p:cNvSpPr txBox="1"/>
            <p:nvPr/>
          </p:nvSpPr>
          <p:spPr>
            <a:xfrm>
              <a:off x="3608307" y="3580735"/>
              <a:ext cx="1241321" cy="3877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Management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Console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FBAEED-8334-4B34-B890-63849D95AB78}"/>
                </a:ext>
              </a:extLst>
            </p:cNvPr>
            <p:cNvGrpSpPr/>
            <p:nvPr/>
          </p:nvGrpSpPr>
          <p:grpSpPr>
            <a:xfrm>
              <a:off x="1167508" y="1447518"/>
              <a:ext cx="4194902" cy="2672489"/>
              <a:chOff x="1167508" y="1447518"/>
              <a:chExt cx="4194902" cy="267248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DB1F87D-9963-4351-843B-EC9BA30E8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72199" y="2264849"/>
                <a:ext cx="1113536" cy="1164151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3288056-B250-4C7C-82A5-5DBC7243DD7E}"/>
                  </a:ext>
                </a:extLst>
              </p:cNvPr>
              <p:cNvGrpSpPr/>
              <p:nvPr/>
            </p:nvGrpSpPr>
            <p:grpSpPr>
              <a:xfrm>
                <a:off x="1167508" y="1447518"/>
                <a:ext cx="4194902" cy="2672489"/>
                <a:chOff x="2986722" y="1518556"/>
                <a:chExt cx="4194902" cy="267248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8BC8FC9-D9ED-44B8-946F-8BAE974A89BE}"/>
                    </a:ext>
                  </a:extLst>
                </p:cNvPr>
                <p:cNvSpPr/>
                <p:nvPr/>
              </p:nvSpPr>
              <p:spPr>
                <a:xfrm>
                  <a:off x="4765141" y="1751283"/>
                  <a:ext cx="19997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b="1" dirty="0"/>
                    <a:t>Apache Tomcat</a:t>
                  </a:r>
                  <a:r>
                    <a:rPr lang="en-AU" b="1" baseline="30000" dirty="0"/>
                    <a:t>®</a:t>
                  </a:r>
                  <a:endParaRPr lang="en-AU" b="1" dirty="0"/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7B390DB-38C5-40CB-AFBC-CD87BC9AD5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40905" y="1695328"/>
                  <a:ext cx="1356851" cy="9045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EB09858-EB96-4E53-96FE-B6347B11097A}"/>
                    </a:ext>
                  </a:extLst>
                </p:cNvPr>
                <p:cNvSpPr/>
                <p:nvPr/>
              </p:nvSpPr>
              <p:spPr>
                <a:xfrm>
                  <a:off x="2986722" y="1518556"/>
                  <a:ext cx="4194902" cy="267248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05448E1-E85A-408E-AE72-840766EFC59B}"/>
                  </a:ext>
                </a:extLst>
              </p:cNvPr>
              <p:cNvGrpSpPr/>
              <p:nvPr/>
            </p:nvGrpSpPr>
            <p:grpSpPr>
              <a:xfrm>
                <a:off x="1599436" y="2676792"/>
                <a:ext cx="1241321" cy="1291741"/>
                <a:chOff x="3322587" y="1985785"/>
                <a:chExt cx="1241321" cy="1291741"/>
              </a:xfrm>
            </p:grpSpPr>
            <p:pic>
              <p:nvPicPr>
                <p:cNvPr id="16" name="Picture 15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E8A7F2DF-473C-4DA8-829B-73E127593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60830" y="1985785"/>
                  <a:ext cx="964837" cy="96483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49CA4B9-FDF9-4207-A39A-9154D5A7C7DF}"/>
                    </a:ext>
                  </a:extLst>
                </p:cNvPr>
                <p:cNvSpPr txBox="1"/>
                <p:nvPr/>
              </p:nvSpPr>
              <p:spPr>
                <a:xfrm>
                  <a:off x="3322587" y="2889728"/>
                  <a:ext cx="1241321" cy="3877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Robot</a:t>
                  </a:r>
                  <a:b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</a:b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File System</a:t>
                  </a:r>
                </a:p>
              </p:txBody>
            </p:sp>
          </p:grp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290E6-2869-440C-85EE-4BBDE0C53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04" t="52664" r="20155" b="7561"/>
          <a:stretch/>
        </p:blipFill>
        <p:spPr>
          <a:xfrm>
            <a:off x="4311253" y="4885000"/>
            <a:ext cx="899979" cy="1229382"/>
          </a:xfrm>
          <a:prstGeom prst="rect">
            <a:avLst/>
          </a:prstGeom>
        </p:spPr>
      </p:pic>
      <p:pic>
        <p:nvPicPr>
          <p:cNvPr id="29" name="Content Placeholder 4" descr="A picture containing indoor, black, dark, light&#10;&#10;Description automatically generated">
            <a:extLst>
              <a:ext uri="{FF2B5EF4-FFF2-40B4-BE49-F238E27FC236}">
                <a16:creationId xmlns:a16="http://schemas.microsoft.com/office/drawing/2014/main" id="{B4094ACA-C7AE-457D-92F3-4FE927F1F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349535" y="2355390"/>
            <a:ext cx="1973754" cy="197375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1CE0C83-BF1B-42B5-BBB3-B7F72C5B9DA8}"/>
              </a:ext>
            </a:extLst>
          </p:cNvPr>
          <p:cNvGrpSpPr/>
          <p:nvPr/>
        </p:nvGrpSpPr>
        <p:grpSpPr>
          <a:xfrm rot="2993072">
            <a:off x="118092" y="2928632"/>
            <a:ext cx="1038498" cy="1038498"/>
            <a:chOff x="1103086" y="2252479"/>
            <a:chExt cx="2351314" cy="235131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353003-325A-46F6-9E10-C69C672D7658}"/>
                </a:ext>
              </a:extLst>
            </p:cNvPr>
            <p:cNvSpPr/>
            <p:nvPr/>
          </p:nvSpPr>
          <p:spPr>
            <a:xfrm>
              <a:off x="1103086" y="2252479"/>
              <a:ext cx="2351314" cy="2351314"/>
            </a:xfrm>
            <a:prstGeom prst="ellipse">
              <a:avLst/>
            </a:prstGeom>
            <a:noFill/>
            <a:ln w="254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94C048-64F0-4ED0-82C9-62F404E70E63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1103086" y="3428136"/>
              <a:ext cx="2351314" cy="0"/>
            </a:xfrm>
            <a:prstGeom prst="line">
              <a:avLst/>
            </a:prstGeom>
            <a:noFill/>
            <a:ln w="254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F905FDB-EBC1-4C5C-A485-04C66C582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609" y="5230247"/>
            <a:ext cx="743776" cy="73768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ED6F5-6400-4E08-8515-8EC4779D3FB5}"/>
              </a:ext>
            </a:extLst>
          </p:cNvPr>
          <p:cNvCxnSpPr>
            <a:cxnSpLocks/>
          </p:cNvCxnSpPr>
          <p:nvPr/>
        </p:nvCxnSpPr>
        <p:spPr>
          <a:xfrm flipH="1" flipV="1">
            <a:off x="2702516" y="3641629"/>
            <a:ext cx="1608737" cy="13823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279127-BBDE-41B6-A530-E9221D244CE7}"/>
              </a:ext>
            </a:extLst>
          </p:cNvPr>
          <p:cNvSpPr txBox="1"/>
          <p:nvPr/>
        </p:nvSpPr>
        <p:spPr>
          <a:xfrm>
            <a:off x="4165074" y="6259400"/>
            <a:ext cx="1241321" cy="1938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135FEA-23E2-417B-A10B-5C9AD17B2EA9}"/>
              </a:ext>
            </a:extLst>
          </p:cNvPr>
          <p:cNvSpPr txBox="1"/>
          <p:nvPr/>
        </p:nvSpPr>
        <p:spPr>
          <a:xfrm>
            <a:off x="1244159" y="6130998"/>
            <a:ext cx="1241321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C:\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20A9FA-E86B-4084-960D-37F16897D8E1}"/>
              </a:ext>
            </a:extLst>
          </p:cNvPr>
          <p:cNvCxnSpPr>
            <a:cxnSpLocks/>
          </p:cNvCxnSpPr>
          <p:nvPr/>
        </p:nvCxnSpPr>
        <p:spPr>
          <a:xfrm flipH="1" flipV="1">
            <a:off x="2303649" y="5545865"/>
            <a:ext cx="1897340" cy="963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838DE2-0E58-451D-B6ED-B597FA65E95F}"/>
              </a:ext>
            </a:extLst>
          </p:cNvPr>
          <p:cNvGrpSpPr/>
          <p:nvPr/>
        </p:nvGrpSpPr>
        <p:grpSpPr>
          <a:xfrm>
            <a:off x="2308013" y="4029427"/>
            <a:ext cx="903083" cy="1170475"/>
            <a:chOff x="2308013" y="4029427"/>
            <a:chExt cx="903083" cy="117047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7EE8092-78A0-4750-977C-3B74ACF1370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308013" y="4029427"/>
              <a:ext cx="513198" cy="828843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23E8D8-0B80-45E7-AEDE-0BDCF32E5130}"/>
                </a:ext>
              </a:extLst>
            </p:cNvPr>
            <p:cNvSpPr txBox="1"/>
            <p:nvPr/>
          </p:nvSpPr>
          <p:spPr>
            <a:xfrm>
              <a:off x="2431325" y="4858270"/>
              <a:ext cx="779771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R:\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35F2DB-5691-4A46-A02D-5CE42A5158D5}"/>
              </a:ext>
            </a:extLst>
          </p:cNvPr>
          <p:cNvCxnSpPr>
            <a:cxnSpLocks/>
          </p:cNvCxnSpPr>
          <p:nvPr/>
        </p:nvCxnSpPr>
        <p:spPr>
          <a:xfrm flipH="1" flipV="1">
            <a:off x="3107826" y="5168968"/>
            <a:ext cx="1093163" cy="36437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270A4F1F-58D6-4DF7-BA16-10622A8D0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702" y="5023950"/>
            <a:ext cx="1648055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36F1AB-A708-4C6D-834F-D646ED3BF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2925" y="4329144"/>
            <a:ext cx="1486107" cy="148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1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2177-A1AF-48B3-8F96-B5EF54F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Email Step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4973-A01D-4048-8E9C-F5E3906F61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Replaces Email Action in 11.2 (no more polling)</a:t>
            </a:r>
          </a:p>
          <a:p>
            <a:r>
              <a:rPr lang="en-GB" dirty="0"/>
              <a:t>IMAP, POP3.</a:t>
            </a:r>
          </a:p>
          <a:p>
            <a:r>
              <a:rPr lang="en-GB" dirty="0"/>
              <a:t>Actions: Copy, delete, move, mark as read, </a:t>
            </a:r>
            <a:r>
              <a:rPr lang="en-GB" b="1" dirty="0"/>
              <a:t>Get Content</a:t>
            </a:r>
          </a:p>
          <a:p>
            <a:endParaRPr lang="en-GB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32ECF-1CF5-40E3-9980-802A2AD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78" y="4747366"/>
            <a:ext cx="3334215" cy="1171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C7614-8635-4664-829B-A38937D3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92" y="384070"/>
            <a:ext cx="2463008" cy="246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C746A-BDBA-420D-AF17-7AB5D314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57" y="3057803"/>
            <a:ext cx="9027244" cy="3161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D79BA-5EFC-4A28-8A35-40C2CBF77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194" y="3790320"/>
            <a:ext cx="404869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9B72-935B-4E9E-9B13-2E323786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Email Content to a Basic Engine Robot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9FCE-8A4B-4F9A-87A0-76E7F0BEA6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Load content into a </a:t>
            </a:r>
            <a:r>
              <a:rPr lang="en-GB" b="1" dirty="0"/>
              <a:t>Text </a:t>
            </a:r>
            <a:r>
              <a:rPr lang="en-GB" dirty="0"/>
              <a:t>variable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Return the email to the host Basic Engine Robot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A6E17-A686-4B73-BFE2-6C21C9ED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14" y="2144427"/>
            <a:ext cx="3448531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304F5-8286-4D8D-AE11-144C2A6B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6" y="3769818"/>
            <a:ext cx="6906589" cy="141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EBF07-AF5E-4EC8-8F8B-25829E8A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44" y="3037746"/>
            <a:ext cx="3534268" cy="301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D4B9561B-B831-4814-BF9A-EDA461261091}"/>
              </a:ext>
            </a:extLst>
          </p:cNvPr>
          <p:cNvSpPr/>
          <p:nvPr/>
        </p:nvSpPr>
        <p:spPr>
          <a:xfrm>
            <a:off x="6350924" y="1205344"/>
            <a:ext cx="4405745" cy="19539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Tip: store email in database and delete! parallelism, speed and security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560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EBC5-4C26-4760-AAE8-66711AD4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Email with “Extract From Email” Step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CD17-38A8-49C0-9A88-CB48B527C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All Headers</a:t>
            </a:r>
          </a:p>
          <a:p>
            <a:r>
              <a:rPr lang="en-GB" dirty="0"/>
              <a:t>Recipients</a:t>
            </a:r>
          </a:p>
          <a:p>
            <a:r>
              <a:rPr lang="en-GB" dirty="0"/>
              <a:t>Body</a:t>
            </a:r>
          </a:p>
          <a:p>
            <a:r>
              <a:rPr lang="en-GB" dirty="0"/>
              <a:t>Images</a:t>
            </a:r>
          </a:p>
          <a:p>
            <a:r>
              <a:rPr lang="en-GB" dirty="0"/>
              <a:t>All Attachments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95FAD-349C-40A7-9DC6-C6B0FD4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68" y="1132360"/>
            <a:ext cx="5818091" cy="521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8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C7C2-D7AC-45C6-88D8-C56D2FF7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in Robots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61E0-110B-490E-A974-33F3790FB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/>
              <a:t>Query Database</a:t>
            </a:r>
          </a:p>
          <a:p>
            <a:pPr marL="319088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D9125-4CBB-4515-BAF9-5D57B6F2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08" y="282957"/>
            <a:ext cx="1971372" cy="197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2E526E-3AD5-471B-A798-B18EDC02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81" y="1161716"/>
            <a:ext cx="1867161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CC95C6-1136-4E44-BFA9-DA061E27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89" y="2934765"/>
            <a:ext cx="10526594" cy="15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477CB-CEB1-4259-BBDE-9E02F13153D5}"/>
              </a:ext>
            </a:extLst>
          </p:cNvPr>
          <p:cNvSpPr/>
          <p:nvPr/>
        </p:nvSpPr>
        <p:spPr>
          <a:xfrm>
            <a:off x="3505200" y="3831514"/>
            <a:ext cx="7715250" cy="4738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408F05-FA3A-4310-94D6-E2D6CE1BAF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55"/>
          <a:stretch/>
        </p:blipFill>
        <p:spPr>
          <a:xfrm>
            <a:off x="5162419" y="5016121"/>
            <a:ext cx="1867161" cy="1381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71C07F-3C89-4B9D-80D0-504C3E215928}"/>
              </a:ext>
            </a:extLst>
          </p:cNvPr>
          <p:cNvCxnSpPr/>
          <p:nvPr/>
        </p:nvCxnSpPr>
        <p:spPr>
          <a:xfrm flipH="1">
            <a:off x="1600200" y="2438400"/>
            <a:ext cx="3295650" cy="800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B77D8A-7A28-40CB-A1CC-12F369F3F205}"/>
              </a:ext>
            </a:extLst>
          </p:cNvPr>
          <p:cNvSpPr txBox="1"/>
          <p:nvPr/>
        </p:nvSpPr>
        <p:spPr>
          <a:xfrm>
            <a:off x="5448299" y="4483721"/>
            <a:ext cx="314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Audit Data is now optional!</a:t>
            </a:r>
            <a:endParaRPr lang="en-AU" b="1" i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06F3D9D-B738-49DC-B1F6-ED59B2AC7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05" y="4994694"/>
            <a:ext cx="4210638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2D08FE-2BD1-4E18-90D7-48A12EF7B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990" y="4889217"/>
            <a:ext cx="3867690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3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1F19-8CF7-46D0-A8D5-AFB1493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Steps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0610-A37E-4A15-A7B3-DE66F4668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/>
              <a:t>Store in Database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19088" lvl="1" indent="0">
              <a:buNone/>
            </a:pPr>
            <a:br>
              <a:rPr lang="en-GB" dirty="0"/>
            </a:br>
            <a:endParaRPr lang="en-GB" dirty="0"/>
          </a:p>
          <a:p>
            <a:pPr marL="44450" indent="0">
              <a:buNone/>
            </a:pPr>
            <a:r>
              <a:rPr lang="en-GB" i="1" dirty="0"/>
              <a:t>RPA works out if this is new item or a change to an existing item.</a:t>
            </a:r>
          </a:p>
          <a:p>
            <a:r>
              <a:rPr lang="en-GB" b="1" dirty="0"/>
              <a:t>Execute SQL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CAC21-3F03-47BD-A942-4B06B8A2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32" y="1771679"/>
            <a:ext cx="1762371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0E59D-2877-4A7B-BFEA-DA7D0366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626753"/>
            <a:ext cx="3039444" cy="1412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A4BE8-71C6-4862-8F3F-6AF10849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496" y="769939"/>
            <a:ext cx="1971372" cy="197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D1692D-D22F-4553-A20E-A772BE1C0246}"/>
              </a:ext>
            </a:extLst>
          </p:cNvPr>
          <p:cNvGrpSpPr/>
          <p:nvPr/>
        </p:nvGrpSpPr>
        <p:grpSpPr>
          <a:xfrm>
            <a:off x="9124381" y="3071789"/>
            <a:ext cx="2765602" cy="3176008"/>
            <a:chOff x="9124381" y="3071789"/>
            <a:chExt cx="2765602" cy="31760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E7BDE2-2298-46DC-BCBE-DD2F6A8B0ADE}"/>
                </a:ext>
              </a:extLst>
            </p:cNvPr>
            <p:cNvSpPr txBox="1"/>
            <p:nvPr/>
          </p:nvSpPr>
          <p:spPr>
            <a:xfrm>
              <a:off x="9417507" y="5878465"/>
              <a:ext cx="23295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https://bit.ly/3vKk7Hi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8C5FB-8B2B-4D61-8B23-31D32A01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5997" y="4064683"/>
              <a:ext cx="1762371" cy="17623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52871-7D1C-402A-90C0-77D213D6E62A}"/>
                </a:ext>
              </a:extLst>
            </p:cNvPr>
            <p:cNvSpPr txBox="1"/>
            <p:nvPr/>
          </p:nvSpPr>
          <p:spPr>
            <a:xfrm>
              <a:off x="9124381" y="3071789"/>
              <a:ext cx="27656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Video on </a:t>
              </a:r>
              <a:br>
                <a:rPr lang="en-GB" dirty="0"/>
              </a:br>
              <a:r>
                <a:rPr lang="en-GB" b="1" dirty="0"/>
                <a:t>keys</a:t>
              </a:r>
              <a:r>
                <a:rPr lang="en-GB" dirty="0"/>
                <a:t> and </a:t>
              </a:r>
              <a:r>
                <a:rPr lang="en-GB" b="1" dirty="0"/>
                <a:t>Audit</a:t>
              </a:r>
              <a:r>
                <a:rPr lang="en-GB" dirty="0"/>
                <a:t> </a:t>
              </a:r>
              <a:r>
                <a:rPr lang="en-GB" b="1" dirty="0"/>
                <a:t>Data</a:t>
              </a:r>
              <a:br>
                <a:rPr lang="en-GB" b="1" dirty="0"/>
              </a:br>
              <a:r>
                <a:rPr lang="en-GB" dirty="0"/>
                <a:t>in Databases</a:t>
              </a:r>
              <a:endParaRPr lang="en-AU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D5C3C-61CC-4297-8DAF-3ADFF8C44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830" y="2213610"/>
            <a:ext cx="3715268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56560-58E8-4A6F-A394-A20581CD7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103" y="2251746"/>
            <a:ext cx="1057423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9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29B6155-35B2-4422-9F92-EF436968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51438"/>
              </p:ext>
            </p:extLst>
          </p:nvPr>
        </p:nvGraphicFramePr>
        <p:xfrm>
          <a:off x="835389" y="2395396"/>
          <a:ext cx="10604136" cy="396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034">
                  <a:extLst>
                    <a:ext uri="{9D8B030D-6E8A-4147-A177-3AD203B41FA5}">
                      <a16:colId xmlns:a16="http://schemas.microsoft.com/office/drawing/2014/main" val="3000420618"/>
                    </a:ext>
                  </a:extLst>
                </a:gridCol>
                <a:gridCol w="2651034">
                  <a:extLst>
                    <a:ext uri="{9D8B030D-6E8A-4147-A177-3AD203B41FA5}">
                      <a16:colId xmlns:a16="http://schemas.microsoft.com/office/drawing/2014/main" val="3213677967"/>
                    </a:ext>
                  </a:extLst>
                </a:gridCol>
                <a:gridCol w="2651034">
                  <a:extLst>
                    <a:ext uri="{9D8B030D-6E8A-4147-A177-3AD203B41FA5}">
                      <a16:colId xmlns:a16="http://schemas.microsoft.com/office/drawing/2014/main" val="2843835924"/>
                    </a:ext>
                  </a:extLst>
                </a:gridCol>
                <a:gridCol w="2651034">
                  <a:extLst>
                    <a:ext uri="{9D8B030D-6E8A-4147-A177-3AD203B41FA5}">
                      <a16:colId xmlns:a16="http://schemas.microsoft.com/office/drawing/2014/main" val="4133107423"/>
                    </a:ext>
                  </a:extLst>
                </a:gridCol>
              </a:tblGrid>
              <a:tr h="7927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Basic Engine Robot</a:t>
                      </a:r>
                      <a:br>
                        <a:rPr lang="en-GB" dirty="0"/>
                      </a:br>
                      <a:r>
                        <a:rPr lang="en-GB" dirty="0"/>
                        <a:t>Database  &amp; Mapping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Robot Config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 name</a:t>
                      </a:r>
                      <a:br>
                        <a:rPr lang="en-GB" dirty="0"/>
                      </a:br>
                      <a:r>
                        <a:rPr lang="en-GB" dirty="0"/>
                        <a:t>in Robot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 Database</a:t>
                      </a:r>
                      <a:br>
                        <a:rPr lang="en-GB" dirty="0"/>
                      </a:br>
                      <a:r>
                        <a:rPr lang="en-GB" dirty="0"/>
                        <a:t>in Robot Step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7425"/>
                  </a:ext>
                </a:extLst>
              </a:tr>
              <a:tr h="316822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825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4E292A-336A-4C00-971C-DFA8D1BF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Mappings in Robots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4D5FD-7243-4431-B6C0-943D6ACF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02" y="4224414"/>
            <a:ext cx="1762371" cy="5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525F0-964A-44E3-9841-38EE1CA6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96" y="3829072"/>
            <a:ext cx="1800476" cy="181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957D-2BCB-42A9-82DF-72C5EE10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74" y="3667125"/>
            <a:ext cx="1676634" cy="2143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D4C924-EF35-4B9F-AC27-FDC462DB8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38" y="3402929"/>
            <a:ext cx="2449162" cy="26718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22D28-9D2C-4C42-BB95-AF112F89952F}"/>
              </a:ext>
            </a:extLst>
          </p:cNvPr>
          <p:cNvCxnSpPr>
            <a:cxnSpLocks/>
          </p:cNvCxnSpPr>
          <p:nvPr/>
        </p:nvCxnSpPr>
        <p:spPr>
          <a:xfrm>
            <a:off x="2997373" y="4305300"/>
            <a:ext cx="1241252" cy="1343301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E490E2-403A-475C-862F-C228B0369E39}"/>
              </a:ext>
            </a:extLst>
          </p:cNvPr>
          <p:cNvCxnSpPr>
            <a:cxnSpLocks/>
          </p:cNvCxnSpPr>
          <p:nvPr/>
        </p:nvCxnSpPr>
        <p:spPr>
          <a:xfrm flipV="1">
            <a:off x="6096000" y="5438775"/>
            <a:ext cx="649465" cy="318192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3271C-75E9-43E8-8805-A91F9743D55F}"/>
              </a:ext>
            </a:extLst>
          </p:cNvPr>
          <p:cNvCxnSpPr>
            <a:cxnSpLocks/>
          </p:cNvCxnSpPr>
          <p:nvPr/>
        </p:nvCxnSpPr>
        <p:spPr>
          <a:xfrm flipV="1">
            <a:off x="7793565" y="4375872"/>
            <a:ext cx="1474260" cy="951504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3681F-CA97-4856-A0B6-7172248B8E44}"/>
              </a:ext>
            </a:extLst>
          </p:cNvPr>
          <p:cNvCxnSpPr>
            <a:cxnSpLocks/>
          </p:cNvCxnSpPr>
          <p:nvPr/>
        </p:nvCxnSpPr>
        <p:spPr>
          <a:xfrm flipV="1">
            <a:off x="2924175" y="4293714"/>
            <a:ext cx="0" cy="33543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26CE-B568-48D8-973C-DB6B4AE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kinds of Robots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A982-A88E-45C7-9B06-5072BABAD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3350"/>
            <a:ext cx="5181600" cy="4773613"/>
          </a:xfrm>
        </p:spPr>
        <p:txBody>
          <a:bodyPr/>
          <a:lstStyle/>
          <a:p>
            <a:pPr marL="44450" indent="0" algn="ctr">
              <a:buNone/>
            </a:pPr>
            <a:r>
              <a:rPr lang="en-GB" sz="4000" b="1" dirty="0"/>
              <a:t>Robot</a:t>
            </a:r>
            <a:endParaRPr lang="en-GB" b="1" dirty="0"/>
          </a:p>
          <a:p>
            <a:pPr marL="44450" indent="0" algn="ctr">
              <a:buNone/>
            </a:pPr>
            <a:r>
              <a:rPr lang="en-GB" i="1" dirty="0"/>
              <a:t>True Workflow – flows forward.</a:t>
            </a:r>
          </a:p>
          <a:p>
            <a:pPr marL="44450" indent="0" algn="ctr">
              <a:buNone/>
            </a:pPr>
            <a:r>
              <a:rPr lang="en-GB" dirty="0"/>
              <a:t>Desktop Robot</a:t>
            </a:r>
          </a:p>
          <a:p>
            <a:pPr marL="44450" indent="0" algn="ctr">
              <a:buNone/>
            </a:pPr>
            <a:r>
              <a:rPr lang="en-GB" dirty="0"/>
              <a:t>Desktop Automation Robot</a:t>
            </a:r>
          </a:p>
          <a:p>
            <a:pPr marL="44450" indent="0" algn="ctr">
              <a:buNone/>
            </a:pPr>
            <a:r>
              <a:rPr lang="en-GB" dirty="0"/>
              <a:t>Device Automation Robot</a:t>
            </a:r>
          </a:p>
          <a:p>
            <a:pPr marL="44450" indent="0" algn="ctr">
              <a:buNone/>
            </a:pPr>
            <a:r>
              <a:rPr lang="en-GB" dirty="0"/>
              <a:t>Robot Language 2</a:t>
            </a:r>
            <a:endParaRPr lang="en-AU" dirty="0"/>
          </a:p>
          <a:p>
            <a:pPr marL="44450" indent="0" algn="ctr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4A11-68A9-44F9-82DA-B87FCCED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3350"/>
            <a:ext cx="5181600" cy="4773613"/>
          </a:xfrm>
        </p:spPr>
        <p:txBody>
          <a:bodyPr/>
          <a:lstStyle/>
          <a:p>
            <a:pPr marL="44450" indent="0" algn="ctr">
              <a:buNone/>
            </a:pPr>
            <a:r>
              <a:rPr lang="en-GB" sz="4000" b="1" dirty="0"/>
              <a:t>Basic Engine Robot</a:t>
            </a:r>
          </a:p>
          <a:p>
            <a:pPr marL="44450" indent="0" algn="ctr">
              <a:buNone/>
            </a:pPr>
            <a:r>
              <a:rPr lang="en-GB" i="1" dirty="0"/>
              <a:t>Not a workflow, it can go backwards.</a:t>
            </a:r>
          </a:p>
          <a:p>
            <a:pPr marL="44450" indent="0" algn="ctr">
              <a:buNone/>
            </a:pPr>
            <a:r>
              <a:rPr lang="en-GB" dirty="0"/>
              <a:t>Robot</a:t>
            </a:r>
          </a:p>
          <a:p>
            <a:pPr marL="44450" indent="0" algn="ctr">
              <a:buNone/>
            </a:pPr>
            <a:r>
              <a:rPr lang="en-GB" dirty="0"/>
              <a:t>Classic Robot</a:t>
            </a:r>
          </a:p>
          <a:p>
            <a:pPr marL="44450" indent="0" algn="ctr">
              <a:buNone/>
            </a:pPr>
            <a:r>
              <a:rPr lang="en-GB" dirty="0"/>
              <a:t>Old Robot</a:t>
            </a:r>
          </a:p>
          <a:p>
            <a:pPr marL="44450" indent="0" algn="ctr">
              <a:buNone/>
            </a:pPr>
            <a:r>
              <a:rPr lang="en-GB" dirty="0"/>
              <a:t>Robot Language 1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3A720-970E-4B2E-B899-BBA1E66E4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1" t="9369" r="16782" b="51712"/>
          <a:stretch/>
        </p:blipFill>
        <p:spPr>
          <a:xfrm>
            <a:off x="10339389" y="2816225"/>
            <a:ext cx="1514476" cy="1947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4F2AE-D586-40FF-AD06-75950B2E2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4" t="52664" r="20155" b="7561"/>
          <a:stretch/>
        </p:blipFill>
        <p:spPr>
          <a:xfrm>
            <a:off x="33337" y="2643187"/>
            <a:ext cx="1457326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8AB25-1644-4D57-9F59-5DD15D9F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70" y="5075183"/>
            <a:ext cx="3372321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0C428-9CE6-4883-A526-AF7328109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22"/>
          <a:stretch/>
        </p:blipFill>
        <p:spPr>
          <a:xfrm>
            <a:off x="877078" y="5176782"/>
            <a:ext cx="479505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237-B522-413F-97C8-0805ADF9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Browser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39D7-82FB-4EA7-9A17-DF7E8E653B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GB" dirty="0"/>
              <a:t>You MUST give</a:t>
            </a:r>
          </a:p>
          <a:p>
            <a:pPr marL="44450" indent="0">
              <a:buNone/>
            </a:pPr>
            <a:r>
              <a:rPr lang="en-GB" dirty="0"/>
              <a:t>An Application Name</a:t>
            </a:r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r>
              <a:rPr lang="en-GB" dirty="0"/>
              <a:t>The Application Name will be automatically used in Finders</a:t>
            </a:r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r>
              <a:rPr lang="en-GB" dirty="0"/>
              <a:t>This will prevent problems when multiple browser windows are open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BE728-EF27-4C04-B5F5-A2B4D7D8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4902" y="400671"/>
            <a:ext cx="1527782" cy="152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02F51-712C-4427-BF97-5D14D053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57" y="1247070"/>
            <a:ext cx="1705213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B39F7-8A2B-4BCC-969F-0D3BBEF0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16" y="3571215"/>
            <a:ext cx="6468378" cy="25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55BE4E-F5AB-4FBE-AFFC-A196E2EC6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996" y="2687065"/>
            <a:ext cx="1819529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DFF45D2-A388-401E-9247-D3FF7FAE2E28}"/>
              </a:ext>
            </a:extLst>
          </p:cNvPr>
          <p:cNvSpPr/>
          <p:nvPr/>
        </p:nvSpPr>
        <p:spPr>
          <a:xfrm>
            <a:off x="3944871" y="2333624"/>
            <a:ext cx="1426668" cy="400051"/>
          </a:xfrm>
          <a:prstGeom prst="ellipse">
            <a:avLst/>
          </a:prstGeom>
          <a:noFill/>
          <a:ln w="76200">
            <a:solidFill>
              <a:srgbClr val="FFC000">
                <a:alpha val="50196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B26F3-AAA9-408E-8D0F-BAA21FE57CE8}"/>
              </a:ext>
            </a:extLst>
          </p:cNvPr>
          <p:cNvSpPr/>
          <p:nvPr/>
        </p:nvSpPr>
        <p:spPr>
          <a:xfrm>
            <a:off x="6010275" y="3439125"/>
            <a:ext cx="714375" cy="538390"/>
          </a:xfrm>
          <a:prstGeom prst="ellipse">
            <a:avLst/>
          </a:prstGeom>
          <a:noFill/>
          <a:ln w="76200">
            <a:solidFill>
              <a:srgbClr val="FFC000">
                <a:alpha val="50196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BAE647-C789-4C9E-A633-157CB80E4673}"/>
              </a:ext>
            </a:extLst>
          </p:cNvPr>
          <p:cNvSpPr/>
          <p:nvPr/>
        </p:nvSpPr>
        <p:spPr>
          <a:xfrm>
            <a:off x="8853317" y="4663991"/>
            <a:ext cx="1471591" cy="538390"/>
          </a:xfrm>
          <a:prstGeom prst="ellipse">
            <a:avLst/>
          </a:prstGeom>
          <a:noFill/>
          <a:ln w="76200">
            <a:solidFill>
              <a:srgbClr val="FFC000">
                <a:alpha val="50196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83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02C-6930-4CDE-B9A7-2BBFCD0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Browser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C8FE-7325-472C-829C-BB206CD6C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Duplicate window to keep login session, cookies etc the same.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7FD0-06F8-41EF-8983-1DA18737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4902" y="400671"/>
            <a:ext cx="1527782" cy="152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776F4-781A-45B2-9DDB-A94F93DA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68" y="2160283"/>
            <a:ext cx="3448531" cy="216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CC3A2-D562-449E-B1D0-82CC92356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854" y="2212678"/>
            <a:ext cx="2095792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0E363-9A4D-4CD3-A20B-8DE0E2653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418" y="3695600"/>
            <a:ext cx="4395277" cy="64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52D312-34AD-406C-8196-51ADC835BDA3}"/>
              </a:ext>
            </a:extLst>
          </p:cNvPr>
          <p:cNvSpPr/>
          <p:nvPr/>
        </p:nvSpPr>
        <p:spPr>
          <a:xfrm>
            <a:off x="6251276" y="3695600"/>
            <a:ext cx="1178370" cy="627160"/>
          </a:xfrm>
          <a:prstGeom prst="ellipse">
            <a:avLst/>
          </a:prstGeom>
          <a:noFill/>
          <a:ln w="76200">
            <a:solidFill>
              <a:srgbClr val="FFC000">
                <a:alpha val="50196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0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44A8-F771-4F94-9640-195E329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Browser – some advanced features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A2CC-4385-491F-A923-00A81B4CB0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r>
              <a:rPr lang="en-GB" dirty="0"/>
              <a:t>Some download links on some websites don’t give a file link, they give a Data URL, which dynamically creates the document you want.</a:t>
            </a:r>
          </a:p>
          <a:p>
            <a:pPr marL="44450" indent="0">
              <a:buNone/>
            </a:pPr>
            <a:endParaRPr lang="en-GB" dirty="0"/>
          </a:p>
          <a:p>
            <a:pPr marL="444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Chromium now supports custom additional HTTP headers (Cookies, Authentication)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6EB40-EEEE-4E40-847A-EFA6DCBB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4902" y="400671"/>
            <a:ext cx="1527782" cy="152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FD677-3D95-4CAD-B534-F2670593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92" y="3029155"/>
            <a:ext cx="6344535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F2B49-CEDC-4FEF-A805-F4CC8C48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279" y="5527114"/>
            <a:ext cx="2868480" cy="546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78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3BE3-DA8C-4D14-A8FC-70BC4B13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Studio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C89D-7ED4-4101-811E-9E4FDBC9C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5460636" cy="4831586"/>
          </a:xfrm>
        </p:spPr>
        <p:txBody>
          <a:bodyPr/>
          <a:lstStyle/>
          <a:p>
            <a:r>
              <a:rPr lang="en-GB" dirty="0"/>
              <a:t>New example robots</a:t>
            </a:r>
          </a:p>
          <a:p>
            <a:endParaRPr lang="en-GB" dirty="0"/>
          </a:p>
          <a:p>
            <a:r>
              <a:rPr lang="en-GB" dirty="0"/>
              <a:t>Robot Errors in logs now create URLs to load robot at that location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Step Menu has icons and nice </a:t>
            </a:r>
            <a:br>
              <a:rPr lang="en-GB" dirty="0"/>
            </a:br>
            <a:r>
              <a:rPr lang="en-GB" dirty="0"/>
              <a:t>groupings of 45 step.</a:t>
            </a:r>
          </a:p>
          <a:p>
            <a:endParaRPr lang="en-GB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212D0-23CC-4E25-B908-50C77502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38" y="337937"/>
            <a:ext cx="2848373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A0EAF-8934-4A5B-8217-2ED0A338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71" y="3652639"/>
            <a:ext cx="3915321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62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F8B5-3BF6-440C-A025-768F6694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Console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DE23-31A4-4C44-AF95-8A1D464BC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Column filtering and sorting is improved</a:t>
            </a:r>
          </a:p>
          <a:p>
            <a:r>
              <a:rPr lang="en-GB" dirty="0"/>
              <a:t>Shows missing resources are shown in red, and can be directly uploaded.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82AA1-134D-429B-ABAE-D48D0459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9" y="2454733"/>
            <a:ext cx="9035786" cy="38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97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1651-74CB-4C86-96A8-558FAD5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Kapplets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64CC-1BD9-4AFB-B7B0-EFAA125D31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7222761" cy="4831586"/>
          </a:xfrm>
        </p:spPr>
        <p:txBody>
          <a:bodyPr/>
          <a:lstStyle/>
          <a:p>
            <a:r>
              <a:rPr lang="en-GB" dirty="0"/>
              <a:t>The output of one BE Robot can now feed another BE Robot</a:t>
            </a:r>
          </a:p>
          <a:p>
            <a:r>
              <a:rPr lang="en-GB" dirty="0"/>
              <a:t>Backup &amp; Restore of entire </a:t>
            </a:r>
            <a:r>
              <a:rPr lang="en-GB" dirty="0" err="1"/>
              <a:t>Kapplets</a:t>
            </a:r>
            <a:r>
              <a:rPr lang="en-GB" dirty="0"/>
              <a:t> environment (workspace, users, …)</a:t>
            </a:r>
          </a:p>
          <a:p>
            <a:r>
              <a:rPr lang="en-GB" dirty="0"/>
              <a:t>Login now uses Management Console User Management (this allows SSO)</a:t>
            </a:r>
          </a:p>
          <a:p>
            <a:r>
              <a:rPr lang="en-GB" dirty="0"/>
              <a:t>Token Based authorization between </a:t>
            </a:r>
            <a:r>
              <a:rPr lang="en-GB" dirty="0" err="1"/>
              <a:t>Kappets</a:t>
            </a:r>
            <a:r>
              <a:rPr lang="en-GB" dirty="0"/>
              <a:t> and MC to provide additional security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18FAD-415F-4247-ACB6-47D3B451516A}"/>
              </a:ext>
            </a:extLst>
          </p:cNvPr>
          <p:cNvSpPr txBox="1"/>
          <p:nvPr/>
        </p:nvSpPr>
        <p:spPr>
          <a:xfrm>
            <a:off x="8299450" y="570465"/>
            <a:ext cx="2976880" cy="45089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8700" b="1" dirty="0">
                <a:solidFill>
                  <a:srgbClr val="0070C0"/>
                </a:solidFill>
              </a:rPr>
              <a:t>K</a:t>
            </a:r>
            <a:endParaRPr lang="en-AU" sz="28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36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68B-7348-433E-BD1E-40F31014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Lock Screen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7E7-C858-4546-83AF-C1BCB04FB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44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Reboot a desktop machine</a:t>
            </a:r>
          </a:p>
          <a:p>
            <a:r>
              <a:rPr lang="en-GB" dirty="0"/>
              <a:t>Log in to machine</a:t>
            </a:r>
          </a:p>
          <a:p>
            <a:r>
              <a:rPr lang="en-GB" dirty="0"/>
              <a:t>Start Desktop Automation Service</a:t>
            </a:r>
          </a:p>
          <a:p>
            <a:r>
              <a:rPr lang="en-GB" dirty="0"/>
              <a:t>Lock the screen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screenshot of a computer desktop&#10;&#10;Description automatically generated with medium confidence">
            <a:extLst>
              <a:ext uri="{FF2B5EF4-FFF2-40B4-BE49-F238E27FC236}">
                <a16:creationId xmlns:a16="http://schemas.microsoft.com/office/drawing/2014/main" id="{CC9A2DC3-0689-42B6-B748-2BE615FF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19" y="4224855"/>
            <a:ext cx="3623733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BCAF7-4EFF-470C-8333-15C085093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1" t="5910" r="16389" b="24114"/>
          <a:stretch/>
        </p:blipFill>
        <p:spPr>
          <a:xfrm>
            <a:off x="9711396" y="229669"/>
            <a:ext cx="2000250" cy="1879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2C583-B85B-41C3-9DC8-AD09DAE9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34" y="1373494"/>
            <a:ext cx="2781688" cy="216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83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A3D7-AA6A-40B4-B526-6A63FBA0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B8A4C-42CF-49BA-A6B3-16D65A67B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4450" indent="0" algn="ctr">
              <a:buNone/>
            </a:pPr>
            <a:r>
              <a:rPr lang="en-GB" sz="19900" dirty="0">
                <a:solidFill>
                  <a:srgbClr val="0070C0"/>
                </a:solidFill>
              </a:rPr>
              <a:t>Q&amp;A</a:t>
            </a:r>
            <a:endParaRPr lang="en-AU" sz="199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906B0-68F2-4841-A081-5047F3F1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909" y="1760897"/>
            <a:ext cx="2630572" cy="2750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D8F42-AD52-4D55-8E5F-7A002BFEC32F}"/>
              </a:ext>
            </a:extLst>
          </p:cNvPr>
          <p:cNvSpPr txBox="1"/>
          <p:nvPr/>
        </p:nvSpPr>
        <p:spPr>
          <a:xfrm>
            <a:off x="1531638" y="5726759"/>
            <a:ext cx="943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This presentation and robots are at </a:t>
            </a:r>
            <a:r>
              <a:rPr lang="en-AU" b="1" u="sng" dirty="0"/>
              <a:t>https://github.com/KofaxRPA</a:t>
            </a:r>
          </a:p>
        </p:txBody>
      </p:sp>
    </p:spTree>
    <p:extLst>
      <p:ext uri="{BB962C8B-B14F-4D97-AF65-F5344CB8AC3E}">
        <p14:creationId xmlns:p14="http://schemas.microsoft.com/office/powerpoint/2010/main" val="157200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12B5D29-7863-44D8-9A83-F869ADBB2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32388"/>
              </p:ext>
            </p:extLst>
          </p:nvPr>
        </p:nvGraphicFramePr>
        <p:xfrm>
          <a:off x="838200" y="1166517"/>
          <a:ext cx="10400610" cy="53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35">
                  <a:extLst>
                    <a:ext uri="{9D8B030D-6E8A-4147-A177-3AD203B41FA5}">
                      <a16:colId xmlns:a16="http://schemas.microsoft.com/office/drawing/2014/main" val="476267904"/>
                    </a:ext>
                  </a:extLst>
                </a:gridCol>
                <a:gridCol w="1733435">
                  <a:extLst>
                    <a:ext uri="{9D8B030D-6E8A-4147-A177-3AD203B41FA5}">
                      <a16:colId xmlns:a16="http://schemas.microsoft.com/office/drawing/2014/main" val="1677461364"/>
                    </a:ext>
                  </a:extLst>
                </a:gridCol>
                <a:gridCol w="1721657">
                  <a:extLst>
                    <a:ext uri="{9D8B030D-6E8A-4147-A177-3AD203B41FA5}">
                      <a16:colId xmlns:a16="http://schemas.microsoft.com/office/drawing/2014/main" val="1332016025"/>
                    </a:ext>
                  </a:extLst>
                </a:gridCol>
                <a:gridCol w="1745213">
                  <a:extLst>
                    <a:ext uri="{9D8B030D-6E8A-4147-A177-3AD203B41FA5}">
                      <a16:colId xmlns:a16="http://schemas.microsoft.com/office/drawing/2014/main" val="622967586"/>
                    </a:ext>
                  </a:extLst>
                </a:gridCol>
                <a:gridCol w="1733435">
                  <a:extLst>
                    <a:ext uri="{9D8B030D-6E8A-4147-A177-3AD203B41FA5}">
                      <a16:colId xmlns:a16="http://schemas.microsoft.com/office/drawing/2014/main" val="1024473394"/>
                    </a:ext>
                  </a:extLst>
                </a:gridCol>
                <a:gridCol w="1733435">
                  <a:extLst>
                    <a:ext uri="{9D8B030D-6E8A-4147-A177-3AD203B41FA5}">
                      <a16:colId xmlns:a16="http://schemas.microsoft.com/office/drawing/2014/main" val="3169572112"/>
                    </a:ext>
                  </a:extLst>
                </a:gridCol>
              </a:tblGrid>
              <a:tr h="10132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&amp; Time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File System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Chromium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Desktop</a:t>
                      </a:r>
                    </a:p>
                    <a:p>
                      <a:pPr algn="ctr"/>
                      <a:r>
                        <a:rPr lang="en-GB" dirty="0"/>
                        <a:t>Screen Lock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65594"/>
                  </a:ext>
                </a:extLst>
              </a:tr>
              <a:tr h="12053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1412"/>
                  </a:ext>
                </a:extLst>
              </a:tr>
              <a:tr h="29990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Reading,</a:t>
                      </a:r>
                    </a:p>
                    <a:p>
                      <a:pPr algn="ctr"/>
                      <a:r>
                        <a:rPr lang="en-GB" dirty="0"/>
                        <a:t>Formatting,</a:t>
                      </a:r>
                    </a:p>
                    <a:p>
                      <a:pPr algn="ctr"/>
                      <a:r>
                        <a:rPr lang="en-GB" dirty="0"/>
                        <a:t>Converting,</a:t>
                      </a:r>
                    </a:p>
                    <a:p>
                      <a:pPr algn="ctr"/>
                      <a:r>
                        <a:rPr lang="en-GB" dirty="0"/>
                        <a:t>Time Zones,</a:t>
                      </a:r>
                    </a:p>
                    <a:p>
                      <a:pPr algn="ctr"/>
                      <a:r>
                        <a:rPr lang="en-GB" dirty="0"/>
                        <a:t>Quarters,</a:t>
                      </a:r>
                    </a:p>
                    <a:p>
                      <a:pPr algn="ctr"/>
                      <a:r>
                        <a:rPr lang="en-GB" dirty="0"/>
                        <a:t>Leap Years,</a:t>
                      </a:r>
                    </a:p>
                    <a:p>
                      <a:pPr algn="ctr"/>
                      <a:r>
                        <a:rPr lang="en-GB" dirty="0"/>
                        <a:t>Next Week,</a:t>
                      </a:r>
                    </a:p>
                    <a:p>
                      <a:pPr algn="ctr"/>
                      <a:r>
                        <a:rPr lang="en-GB" dirty="0"/>
                        <a:t>Last Year,</a:t>
                      </a:r>
                    </a:p>
                    <a:p>
                      <a:pPr algn="ctr"/>
                      <a:r>
                        <a:rPr lang="en-GB" i="1" dirty="0"/>
                        <a:t>“Montag”,</a:t>
                      </a:r>
                    </a:p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Directory,</a:t>
                      </a:r>
                    </a:p>
                    <a:p>
                      <a:pPr algn="ctr"/>
                      <a:r>
                        <a:rPr lang="en-GB" i="0" dirty="0"/>
                        <a:t>File,</a:t>
                      </a:r>
                    </a:p>
                    <a:p>
                      <a:pPr algn="ctr"/>
                      <a:r>
                        <a:rPr lang="en-GB" i="0" dirty="0"/>
                        <a:t>Exist,</a:t>
                      </a:r>
                    </a:p>
                    <a:p>
                      <a:pPr algn="ctr"/>
                      <a:r>
                        <a:rPr lang="en-GB" i="0" dirty="0"/>
                        <a:t>Read,</a:t>
                      </a:r>
                    </a:p>
                    <a:p>
                      <a:pPr algn="ctr"/>
                      <a:r>
                        <a:rPr lang="en-GB" i="0" dirty="0"/>
                        <a:t>Write,</a:t>
                      </a:r>
                    </a:p>
                    <a:p>
                      <a:pPr algn="ctr"/>
                      <a:r>
                        <a:rPr lang="en-GB" i="0" dirty="0"/>
                        <a:t>Copy,</a:t>
                      </a:r>
                    </a:p>
                    <a:p>
                      <a:pPr algn="ctr"/>
                      <a:r>
                        <a:rPr lang="en-GB" i="0" dirty="0"/>
                        <a:t>Move,</a:t>
                      </a:r>
                    </a:p>
                    <a:p>
                      <a:pPr algn="ctr"/>
                      <a:r>
                        <a:rPr lang="en-GB" i="0" dirty="0"/>
                        <a:t>Delete,</a:t>
                      </a:r>
                    </a:p>
                    <a:p>
                      <a:pPr algn="ctr"/>
                      <a:r>
                        <a:rPr lang="en-GB" i="0" dirty="0"/>
                        <a:t>Size,</a:t>
                      </a:r>
                    </a:p>
                    <a:p>
                      <a:pPr algn="ctr"/>
                      <a:r>
                        <a:rPr lang="en-GB" i="1" dirty="0"/>
                        <a:t>…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IMAP/POP3,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Copy,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Delete,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Mark as Read, Body,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Attachments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Store,</a:t>
                      </a:r>
                    </a:p>
                    <a:p>
                      <a:pPr algn="ctr"/>
                      <a:r>
                        <a:rPr lang="en-GB" dirty="0"/>
                        <a:t>Query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Duplicate Window,</a:t>
                      </a:r>
                    </a:p>
                    <a:p>
                      <a:pPr algn="ctr"/>
                      <a:r>
                        <a:rPr lang="en-GB" dirty="0"/>
                        <a:t>Name,</a:t>
                      </a:r>
                    </a:p>
                    <a:p>
                      <a:pPr algn="ctr"/>
                      <a:r>
                        <a:rPr lang="en-GB" dirty="0"/>
                        <a:t>Download Data,</a:t>
                      </a:r>
                    </a:p>
                    <a:p>
                      <a:pPr algn="ctr"/>
                      <a:r>
                        <a:rPr lang="en-GB" dirty="0"/>
                        <a:t>Custom Headers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4152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5FD6DA2-A543-48CC-AE1B-BA1B8DD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new in Robots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963F8F-9D3A-4FD5-8F66-1D31B42D712A}"/>
              </a:ext>
            </a:extLst>
          </p:cNvPr>
          <p:cNvGrpSpPr/>
          <p:nvPr/>
        </p:nvGrpSpPr>
        <p:grpSpPr>
          <a:xfrm>
            <a:off x="1250649" y="2284745"/>
            <a:ext cx="9600231" cy="1017849"/>
            <a:chOff x="1250649" y="2351249"/>
            <a:chExt cx="9600231" cy="1017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B55683-F74D-4233-9A27-59BC0B2A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7322" y="2351249"/>
              <a:ext cx="1017849" cy="101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951A0B-061A-436A-8A64-A68C1A53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28" y="2351249"/>
              <a:ext cx="1017849" cy="101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4B0F49-0353-4723-8BEF-BAE12679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3031" y="2351249"/>
              <a:ext cx="1017849" cy="101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C3D6E2-AB2B-4CC4-9014-F71D23A2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664" y="2351249"/>
              <a:ext cx="1017849" cy="101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66761F-781A-4DB2-B9E6-0D4BE6746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01993" y="2396058"/>
              <a:ext cx="928231" cy="9282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5E33B8-4293-47BB-970F-6922E0F11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0649" y="2351249"/>
              <a:ext cx="1017849" cy="101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256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0721-BEF2-4CA5-ABC7-15571247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Dates, </a:t>
            </a:r>
            <a:r>
              <a:rPr lang="en-GB" dirty="0" err="1"/>
              <a:t>DateTimes</a:t>
            </a:r>
            <a:r>
              <a:rPr lang="en-GB" dirty="0"/>
              <a:t> and Times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C319-D239-4AAA-B6D2-F63B00451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Dates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F6BD1-5950-4179-B3F1-8CEB1FA5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83" y="1253641"/>
            <a:ext cx="5496692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F08E8-5D34-44A2-A524-BA940BAA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32" y="3672043"/>
            <a:ext cx="6068272" cy="259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1472EA-F64A-437C-9D94-7FB0BCD2A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924" y="1253641"/>
            <a:ext cx="2419688" cy="19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50C724-6098-4988-89B3-F2BE50B9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262" y="3940557"/>
            <a:ext cx="2505425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68D88-C1C3-4370-8E75-8B3EA81A0005}"/>
              </a:ext>
            </a:extLst>
          </p:cNvPr>
          <p:cNvCxnSpPr>
            <a:cxnSpLocks/>
          </p:cNvCxnSpPr>
          <p:nvPr/>
        </p:nvCxnSpPr>
        <p:spPr>
          <a:xfrm flipH="1" flipV="1">
            <a:off x="5000106" y="4314305"/>
            <a:ext cx="867294" cy="1096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9A10808-4533-4FAE-A9A5-538E859A9290}"/>
              </a:ext>
            </a:extLst>
          </p:cNvPr>
          <p:cNvSpPr/>
          <p:nvPr/>
        </p:nvSpPr>
        <p:spPr>
          <a:xfrm>
            <a:off x="4680065" y="3940557"/>
            <a:ext cx="382386" cy="37374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4D8D41-C6B5-4944-87BF-AE6AB0ABB3CE}"/>
              </a:ext>
            </a:extLst>
          </p:cNvPr>
          <p:cNvCxnSpPr>
            <a:cxnSpLocks/>
          </p:cNvCxnSpPr>
          <p:nvPr/>
        </p:nvCxnSpPr>
        <p:spPr>
          <a:xfrm flipH="1">
            <a:off x="4680065" y="5604359"/>
            <a:ext cx="11873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B6D035-B255-45D7-B065-0A154AE63D69}"/>
              </a:ext>
            </a:extLst>
          </p:cNvPr>
          <p:cNvSpPr txBox="1"/>
          <p:nvPr/>
        </p:nvSpPr>
        <p:spPr>
          <a:xfrm>
            <a:off x="6029325" y="5343525"/>
            <a:ext cx="31908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The documentation explains all date pattern symbols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1662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BE3-3227-4CF7-95D5-72467EB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can now use Date Attributes in types for Robots!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F03D-0273-471D-8D3E-663BC2CF0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Basic Engine Robots have type </a:t>
            </a:r>
            <a:r>
              <a:rPr lang="en-AU" b="1" dirty="0"/>
              <a:t>Date. </a:t>
            </a:r>
          </a:p>
          <a:p>
            <a:r>
              <a:rPr lang="en-AU" dirty="0"/>
              <a:t>Robots have</a:t>
            </a:r>
            <a:r>
              <a:rPr lang="en-AU" b="1" dirty="0"/>
              <a:t> three types: Date, Time </a:t>
            </a:r>
            <a:r>
              <a:rPr lang="en-AU" dirty="0"/>
              <a:t>and</a:t>
            </a:r>
            <a:r>
              <a:rPr lang="en-AU" b="1" dirty="0"/>
              <a:t> </a:t>
            </a:r>
            <a:r>
              <a:rPr lang="en-AU" b="1" dirty="0" err="1"/>
              <a:t>DateTime</a:t>
            </a:r>
            <a:r>
              <a:rPr lang="en-AU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53398-BDC8-42DF-97EC-75637462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22" y="2342998"/>
            <a:ext cx="5953956" cy="217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56C496-F1DB-4A6C-8628-CAD71BB10DAF}"/>
              </a:ext>
            </a:extLst>
          </p:cNvPr>
          <p:cNvSpPr/>
          <p:nvPr/>
        </p:nvSpPr>
        <p:spPr>
          <a:xfrm>
            <a:off x="3495675" y="3543300"/>
            <a:ext cx="1028700" cy="50482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0C6C3-BF0D-42CC-8F4A-A84DFDBB6927}"/>
              </a:ext>
            </a:extLst>
          </p:cNvPr>
          <p:cNvSpPr/>
          <p:nvPr/>
        </p:nvSpPr>
        <p:spPr>
          <a:xfrm>
            <a:off x="5074458" y="3543300"/>
            <a:ext cx="1028700" cy="50482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35FDF-E07F-4FBD-A4D0-CFFF5DDC9497}"/>
              </a:ext>
            </a:extLst>
          </p:cNvPr>
          <p:cNvSpPr/>
          <p:nvPr/>
        </p:nvSpPr>
        <p:spPr>
          <a:xfrm>
            <a:off x="4991100" y="2524125"/>
            <a:ext cx="1600200" cy="20764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4DE3-834A-4468-B697-53DEFEFD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Date, Time &amp; </a:t>
            </a:r>
            <a:r>
              <a:rPr lang="en-GB" dirty="0" err="1"/>
              <a:t>DateTime</a:t>
            </a:r>
            <a:r>
              <a:rPr lang="en-GB" dirty="0"/>
              <a:t> Expressions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B2513F-F7FB-486C-8737-5FD688C3D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52675"/>
              </p:ext>
            </p:extLst>
          </p:nvPr>
        </p:nvGraphicFramePr>
        <p:xfrm>
          <a:off x="838200" y="1956549"/>
          <a:ext cx="10982499" cy="430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33">
                  <a:extLst>
                    <a:ext uri="{9D8B030D-6E8A-4147-A177-3AD203B41FA5}">
                      <a16:colId xmlns:a16="http://schemas.microsoft.com/office/drawing/2014/main" val="1267385848"/>
                    </a:ext>
                  </a:extLst>
                </a:gridCol>
                <a:gridCol w="5885411">
                  <a:extLst>
                    <a:ext uri="{9D8B030D-6E8A-4147-A177-3AD203B41FA5}">
                      <a16:colId xmlns:a16="http://schemas.microsoft.com/office/drawing/2014/main" val="1945859215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3245608551"/>
                    </a:ext>
                  </a:extLst>
                </a:gridCol>
              </a:tblGrid>
              <a:tr h="717776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70779"/>
                  </a:ext>
                </a:extLst>
              </a:tr>
              <a:tr h="717776">
                <a:tc>
                  <a:txBody>
                    <a:bodyPr/>
                    <a:lstStyle/>
                    <a:p>
                      <a:r>
                        <a:rPr lang="en-GB" dirty="0"/>
                        <a:t>Name of tomorrow in German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date.plusDays</a:t>
                      </a:r>
                      <a:r>
                        <a:rPr lang="en-GB" dirty="0"/>
                        <a:t>(1).text(“EEEE”, “de-DE”)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</a:t>
                      </a:r>
                      <a:r>
                        <a:rPr lang="en-GB" dirty="0" err="1"/>
                        <a:t>Mittwoch</a:t>
                      </a:r>
                      <a:r>
                        <a:rPr lang="en-GB" dirty="0"/>
                        <a:t>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86276"/>
                  </a:ext>
                </a:extLst>
              </a:tr>
              <a:tr h="717776">
                <a:tc>
                  <a:txBody>
                    <a:bodyPr/>
                    <a:lstStyle/>
                    <a:p>
                      <a:r>
                        <a:rPr lang="en-GB" dirty="0"/>
                        <a:t>My time offset and zone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dateTime</a:t>
                      </a:r>
                      <a:r>
                        <a:rPr lang="en-AU" dirty="0"/>
                        <a:t>().text("Z")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dateTime</a:t>
                      </a:r>
                      <a:r>
                        <a:rPr lang="en-AU" dirty="0"/>
                        <a:t>().</a:t>
                      </a:r>
                      <a:r>
                        <a:rPr lang="en-AU" dirty="0" err="1"/>
                        <a:t>zoneId</a:t>
                      </a:r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“+0200”</a:t>
                      </a:r>
                    </a:p>
                    <a:p>
                      <a:r>
                        <a:rPr lang="en-GB" dirty="0"/>
                        <a:t>“Europe/Berlin”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14468"/>
                  </a:ext>
                </a:extLst>
              </a:tr>
              <a:tr h="717776">
                <a:tc>
                  <a:txBody>
                    <a:bodyPr/>
                    <a:lstStyle/>
                    <a:p>
                      <a:r>
                        <a:rPr lang="en-GB" dirty="0"/>
                        <a:t>Day that is 2 weeks after “24. Feb 2022”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“24. Feb 2022”.date(“DD. MMM YYYY”, “</a:t>
                      </a:r>
                      <a:r>
                        <a:rPr lang="en-GB" dirty="0" err="1"/>
                        <a:t>en</a:t>
                      </a:r>
                      <a:r>
                        <a:rPr lang="en-GB" dirty="0"/>
                        <a:t>”).</a:t>
                      </a:r>
                      <a:r>
                        <a:rPr lang="en-GB" dirty="0" err="1"/>
                        <a:t>plusWeeks</a:t>
                      </a:r>
                      <a:r>
                        <a:rPr lang="en-GB" dirty="0"/>
                        <a:t>(2).day()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  (8</a:t>
                      </a:r>
                      <a:r>
                        <a:rPr lang="en-GB" baseline="30000" dirty="0"/>
                        <a:t>th</a:t>
                      </a:r>
                      <a:r>
                        <a:rPr lang="en-GB" dirty="0"/>
                        <a:t> of March)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94120"/>
                  </a:ext>
                </a:extLst>
              </a:tr>
              <a:tr h="717776">
                <a:tc>
                  <a:txBody>
                    <a:bodyPr/>
                    <a:lstStyle/>
                    <a:p>
                      <a:r>
                        <a:rPr lang="en-GB" dirty="0"/>
                        <a:t>Noon on 24. Feb 2022 in Excel Date format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(date(2022,2,22),time(12,0,0)).</a:t>
                      </a:r>
                      <a:r>
                        <a:rPr lang="en-US" dirty="0" err="1"/>
                        <a:t>toExcelDate</a:t>
                      </a:r>
                      <a:r>
                        <a:rPr lang="en-US" dirty="0"/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44614.5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84641"/>
                  </a:ext>
                </a:extLst>
              </a:tr>
              <a:tr h="717776">
                <a:tc>
                  <a:txBody>
                    <a:bodyPr/>
                    <a:lstStyle/>
                    <a:p>
                      <a:r>
                        <a:rPr lang="en-GB" dirty="0"/>
                        <a:t>5 AM tomorrow morning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().</a:t>
                      </a:r>
                      <a:r>
                        <a:rPr lang="en-US" sz="1400" dirty="0" err="1"/>
                        <a:t>plusDays</a:t>
                      </a:r>
                      <a:r>
                        <a:rPr lang="en-US" sz="1400" dirty="0"/>
                        <a:t>(1).</a:t>
                      </a:r>
                      <a:r>
                        <a:rPr lang="en-US" sz="1400" dirty="0" err="1"/>
                        <a:t>withHour</a:t>
                      </a:r>
                      <a:r>
                        <a:rPr lang="en-US" sz="1400" dirty="0"/>
                        <a:t>(5).</a:t>
                      </a:r>
                      <a:r>
                        <a:rPr lang="en-US" sz="1400" dirty="0" err="1"/>
                        <a:t>withMinute</a:t>
                      </a:r>
                      <a:r>
                        <a:rPr lang="en-US" sz="1400" dirty="0"/>
                        <a:t>(0).</a:t>
                      </a:r>
                      <a:r>
                        <a:rPr lang="en-US" sz="1400" dirty="0" err="1"/>
                        <a:t>withSecond</a:t>
                      </a:r>
                      <a:r>
                        <a:rPr lang="en-US" sz="1400" dirty="0"/>
                        <a:t>(0)</a:t>
                      </a:r>
                      <a:br>
                        <a:rPr lang="en-US" dirty="0"/>
                      </a:b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().date().</a:t>
                      </a: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(time(5,0,0))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20220420 05:00:00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233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68C3A5-EC6D-4225-B09B-4A8D69C1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00" y="448888"/>
            <a:ext cx="3419952" cy="201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82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F32ECE9-DBCC-4DF0-A1AB-06F59A1D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88504"/>
              </p:ext>
            </p:extLst>
          </p:nvPr>
        </p:nvGraphicFramePr>
        <p:xfrm>
          <a:off x="981075" y="1973620"/>
          <a:ext cx="10714810" cy="411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62">
                  <a:extLst>
                    <a:ext uri="{9D8B030D-6E8A-4147-A177-3AD203B41FA5}">
                      <a16:colId xmlns:a16="http://schemas.microsoft.com/office/drawing/2014/main" val="286880547"/>
                    </a:ext>
                  </a:extLst>
                </a:gridCol>
                <a:gridCol w="2142962">
                  <a:extLst>
                    <a:ext uri="{9D8B030D-6E8A-4147-A177-3AD203B41FA5}">
                      <a16:colId xmlns:a16="http://schemas.microsoft.com/office/drawing/2014/main" val="3999657213"/>
                    </a:ext>
                  </a:extLst>
                </a:gridCol>
                <a:gridCol w="2142962">
                  <a:extLst>
                    <a:ext uri="{9D8B030D-6E8A-4147-A177-3AD203B41FA5}">
                      <a16:colId xmlns:a16="http://schemas.microsoft.com/office/drawing/2014/main" val="2866255139"/>
                    </a:ext>
                  </a:extLst>
                </a:gridCol>
                <a:gridCol w="2142962">
                  <a:extLst>
                    <a:ext uri="{9D8B030D-6E8A-4147-A177-3AD203B41FA5}">
                      <a16:colId xmlns:a16="http://schemas.microsoft.com/office/drawing/2014/main" val="313437180"/>
                    </a:ext>
                  </a:extLst>
                </a:gridCol>
                <a:gridCol w="2142962">
                  <a:extLst>
                    <a:ext uri="{9D8B030D-6E8A-4147-A177-3AD203B41FA5}">
                      <a16:colId xmlns:a16="http://schemas.microsoft.com/office/drawing/2014/main" val="271103537"/>
                    </a:ext>
                  </a:extLst>
                </a:gridCol>
              </a:tblGrid>
              <a:tr h="5124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+ Time</a:t>
                      </a:r>
                      <a:br>
                        <a:rPr lang="en-GB" dirty="0"/>
                      </a:br>
                      <a:r>
                        <a:rPr lang="en-GB" dirty="0"/>
                        <a:t>to </a:t>
                      </a:r>
                      <a:r>
                        <a:rPr lang="en-GB" dirty="0" err="1"/>
                        <a:t>DateTime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DateTime</a:t>
                      </a:r>
                      <a:br>
                        <a:rPr lang="en-GB" dirty="0"/>
                      </a:br>
                      <a:r>
                        <a:rPr lang="en-GB" dirty="0"/>
                        <a:t>to Date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DateTime</a:t>
                      </a:r>
                      <a:br>
                        <a:rPr lang="en-GB" dirty="0"/>
                      </a:br>
                      <a:r>
                        <a:rPr lang="en-GB" dirty="0"/>
                        <a:t>to Time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DateTime</a:t>
                      </a:r>
                      <a:br>
                        <a:rPr lang="en-GB" dirty="0"/>
                      </a:br>
                      <a:r>
                        <a:rPr lang="en-GB" dirty="0"/>
                        <a:t>to Excel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Excel</a:t>
                      </a:r>
                      <a:br>
                        <a:rPr lang="en-GB" dirty="0"/>
                      </a:br>
                      <a:r>
                        <a:rPr lang="en-GB" dirty="0"/>
                        <a:t>to </a:t>
                      </a:r>
                      <a:r>
                        <a:rPr lang="en-GB" dirty="0" err="1"/>
                        <a:t>DateTime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810292"/>
                  </a:ext>
                </a:extLst>
              </a:tr>
              <a:tr h="34770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050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3CC74B-11E2-40FD-B60C-2C7292E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Date formats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7E844-A31C-4766-8793-556414B3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2" b="3746"/>
          <a:stretch/>
        </p:blipFill>
        <p:spPr>
          <a:xfrm>
            <a:off x="1058605" y="2785111"/>
            <a:ext cx="1995902" cy="3181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6F74C-A2ED-477E-B930-A3B6F0AD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55" y="2785111"/>
            <a:ext cx="1924319" cy="209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BC85E-1BF7-4038-9759-D3309CAE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617" y="2707955"/>
            <a:ext cx="1848108" cy="3181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F747D-228B-4FF9-B99C-F4BEC979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028" y="2785111"/>
            <a:ext cx="1705213" cy="2581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751B66-8DF4-4B6B-AEF9-0926918ED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172" y="2785111"/>
            <a:ext cx="170521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0E11-CE09-4D82-908B-95EF0D74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List, Create, Delete, Move, Close &amp; Refresh Directory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5CD6-7590-47C6-8CD7-2A9E17730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Multiple directories are supported!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79E0A-4D2C-4BCA-86B9-F9F17929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872" y="2454733"/>
            <a:ext cx="1017849" cy="101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2A817-17F4-45F2-9689-B0DC2F8B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133452"/>
            <a:ext cx="10440857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91992D1-20E1-4FF9-BAE0-BDF36ADE92C9}"/>
              </a:ext>
            </a:extLst>
          </p:cNvPr>
          <p:cNvSpPr/>
          <p:nvPr/>
        </p:nvSpPr>
        <p:spPr>
          <a:xfrm>
            <a:off x="875571" y="2080985"/>
            <a:ext cx="848454" cy="53839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D0AA5-6E7B-464B-B21B-146A3E07CD5D}"/>
              </a:ext>
            </a:extLst>
          </p:cNvPr>
          <p:cNvSpPr/>
          <p:nvPr/>
        </p:nvSpPr>
        <p:spPr>
          <a:xfrm>
            <a:off x="1716582" y="2080985"/>
            <a:ext cx="848454" cy="53839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9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9793-5602-4C36-9E4B-E00759A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9048-03E0-4F7B-B002-56851D19E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Move</a:t>
            </a:r>
          </a:p>
          <a:p>
            <a:r>
              <a:rPr lang="en-GB" dirty="0"/>
              <a:t>Rename</a:t>
            </a:r>
          </a:p>
          <a:p>
            <a:r>
              <a:rPr lang="en-GB" dirty="0"/>
              <a:t>Copy</a:t>
            </a:r>
          </a:p>
          <a:p>
            <a:r>
              <a:rPr lang="en-GB" dirty="0"/>
              <a:t>Delete</a:t>
            </a:r>
          </a:p>
          <a:p>
            <a:r>
              <a:rPr lang="en-GB" dirty="0"/>
              <a:t>Get Path</a:t>
            </a:r>
          </a:p>
          <a:p>
            <a:r>
              <a:rPr lang="en-GB" dirty="0"/>
              <a:t>Get Type (file or directory)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0178-2EF3-417A-9A1E-8E3A39BA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72" y="2411151"/>
            <a:ext cx="2418024" cy="2418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8C0C1-8AF3-4A12-BB58-062F1B63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47" y="2676420"/>
            <a:ext cx="76210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4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6_Kofax WLT 2.0">
  <a:themeElements>
    <a:clrScheme name="Custom 12">
      <a:dk1>
        <a:srgbClr val="53565A"/>
      </a:dk1>
      <a:lt1>
        <a:sysClr val="window" lastClr="FFFFFF"/>
      </a:lt1>
      <a:dk2>
        <a:srgbClr val="00558C"/>
      </a:dk2>
      <a:lt2>
        <a:srgbClr val="FFFFFF"/>
      </a:lt2>
      <a:accent1>
        <a:srgbClr val="00558C"/>
      </a:accent1>
      <a:accent2>
        <a:srgbClr val="5B9BD5"/>
      </a:accent2>
      <a:accent3>
        <a:srgbClr val="BFBFBF"/>
      </a:accent3>
      <a:accent4>
        <a:srgbClr val="FFC600"/>
      </a:accent4>
      <a:accent5>
        <a:srgbClr val="53565A"/>
      </a:accent5>
      <a:accent6>
        <a:srgbClr val="004976"/>
      </a:accent6>
      <a:hlink>
        <a:srgbClr val="5B9BD5"/>
      </a:hlink>
      <a:folHlink>
        <a:srgbClr val="5B9BD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fax PPT TEMPLATE WLT 2021_PRO.pptx" id="{E3F5C6F1-B642-4D66-8E0C-0D6AB203E894}" vid="{1DF9DF45-11B8-4D47-9F49-E81CC178CC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20220412 Kofax Transformation 7.0 What's New</Template>
  <TotalTime>4472</TotalTime>
  <Words>937</Words>
  <Application>Microsoft Office PowerPoint</Application>
  <PresentationFormat>Widescreen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TT Norms</vt:lpstr>
      <vt:lpstr>Wingdings</vt:lpstr>
      <vt:lpstr>6_Kofax WLT 2.0</vt:lpstr>
      <vt:lpstr>What’s new in Kofax RPA 11.3</vt:lpstr>
      <vt:lpstr>Two kinds of Robots</vt:lpstr>
      <vt:lpstr>What’s new in Robots</vt:lpstr>
      <vt:lpstr>Extracting Dates, DateTimes and Times</vt:lpstr>
      <vt:lpstr>You can now use Date Attributes in types for Robots!</vt:lpstr>
      <vt:lpstr>Date, Time &amp; DateTime Expressions</vt:lpstr>
      <vt:lpstr>Converting between Date formats</vt:lpstr>
      <vt:lpstr>File System List, Create, Delete, Move, Close &amp; Refresh Directory</vt:lpstr>
      <vt:lpstr>Files</vt:lpstr>
      <vt:lpstr>Loop through files</vt:lpstr>
      <vt:lpstr>File System Tips</vt:lpstr>
      <vt:lpstr>Read and Write Files</vt:lpstr>
      <vt:lpstr>Robot File System – Secure, Safe, built to enable Compliance</vt:lpstr>
      <vt:lpstr>Read Email Step</vt:lpstr>
      <vt:lpstr>Return Email Content to a Basic Engine Robot</vt:lpstr>
      <vt:lpstr>Open Email with “Extract From Email” Step</vt:lpstr>
      <vt:lpstr>Databases in Robots</vt:lpstr>
      <vt:lpstr>Database Steps</vt:lpstr>
      <vt:lpstr>Database Mappings in Robots</vt:lpstr>
      <vt:lpstr>Chromium Browser</vt:lpstr>
      <vt:lpstr>Chromium Browser</vt:lpstr>
      <vt:lpstr>Chromium Browser – some advanced features</vt:lpstr>
      <vt:lpstr>Design Studio</vt:lpstr>
      <vt:lpstr>Management Console</vt:lpstr>
      <vt:lpstr>Kapplets</vt:lpstr>
      <vt:lpstr>Desktop Lock Screen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Wright</dc:creator>
  <cp:lastModifiedBy>David Wright</cp:lastModifiedBy>
  <cp:revision>1</cp:revision>
  <dcterms:created xsi:type="dcterms:W3CDTF">2022-03-31T07:22:42Z</dcterms:created>
  <dcterms:modified xsi:type="dcterms:W3CDTF">2022-04-25T17:38:15Z</dcterms:modified>
</cp:coreProperties>
</file>