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8"/>
  </p:notesMasterIdLst>
  <p:sldIdLst>
    <p:sldId id="256" r:id="rId2"/>
    <p:sldId id="379" r:id="rId3"/>
    <p:sldId id="2147375097" r:id="rId4"/>
    <p:sldId id="2147375098" r:id="rId5"/>
    <p:sldId id="616" r:id="rId6"/>
    <p:sldId id="623" r:id="rId7"/>
    <p:sldId id="617" r:id="rId8"/>
    <p:sldId id="2147375099" r:id="rId9"/>
    <p:sldId id="2147375100" r:id="rId10"/>
    <p:sldId id="2147375101" r:id="rId11"/>
    <p:sldId id="2147375102" r:id="rId12"/>
    <p:sldId id="2147375103" r:id="rId13"/>
    <p:sldId id="2147375104" r:id="rId14"/>
    <p:sldId id="2147375105" r:id="rId15"/>
    <p:sldId id="2147375106" r:id="rId16"/>
    <p:sldId id="2147375107" r:id="rId17"/>
    <p:sldId id="2147375108" r:id="rId18"/>
    <p:sldId id="2147375109" r:id="rId19"/>
    <p:sldId id="2147375110" r:id="rId20"/>
    <p:sldId id="2147375111" r:id="rId21"/>
    <p:sldId id="2147375115" r:id="rId22"/>
    <p:sldId id="2147375112" r:id="rId23"/>
    <p:sldId id="2147375113" r:id="rId24"/>
    <p:sldId id="2147375114" r:id="rId25"/>
    <p:sldId id="2147375091" r:id="rId26"/>
    <p:sldId id="21473750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E292"/>
    <a:srgbClr val="FFC600"/>
    <a:srgbClr val="E49290"/>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9B5F6A-D87A-404E-8A16-143FEFC82AD6}" v="268" dt="2022-07-05T02:35:02.2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02" autoAdjust="0"/>
    <p:restoredTop sz="74944" autoAdjust="0"/>
  </p:normalViewPr>
  <p:slideViewPr>
    <p:cSldViewPr snapToGrid="0">
      <p:cViewPr varScale="1">
        <p:scale>
          <a:sx n="89" d="100"/>
          <a:sy n="89" d="100"/>
        </p:scale>
        <p:origin x="5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Wright" userId="a87a15d8-e9af-43f4-8752-ff9c2f8df3df" providerId="ADAL" clId="{C763943B-052C-4B63-8CDF-E9D94DAD6322}"/>
    <pc:docChg chg="undo custSel addSld delSld modSld">
      <pc:chgData name="David Wright" userId="a87a15d8-e9af-43f4-8752-ff9c2f8df3df" providerId="ADAL" clId="{C763943B-052C-4B63-8CDF-E9D94DAD6322}" dt="2022-06-07T03:56:16.498" v="525" actId="20577"/>
      <pc:docMkLst>
        <pc:docMk/>
      </pc:docMkLst>
      <pc:sldChg chg="modSp mod">
        <pc:chgData name="David Wright" userId="a87a15d8-e9af-43f4-8752-ff9c2f8df3df" providerId="ADAL" clId="{C763943B-052C-4B63-8CDF-E9D94DAD6322}" dt="2022-06-07T03:56:16.498" v="525" actId="20577"/>
        <pc:sldMkLst>
          <pc:docMk/>
          <pc:sldMk cId="1651620829" sldId="256"/>
        </pc:sldMkLst>
        <pc:spChg chg="mod">
          <ac:chgData name="David Wright" userId="a87a15d8-e9af-43f4-8752-ff9c2f8df3df" providerId="ADAL" clId="{C763943B-052C-4B63-8CDF-E9D94DAD6322}" dt="2022-06-06T15:16:40.983" v="35" actId="20577"/>
          <ac:spMkLst>
            <pc:docMk/>
            <pc:sldMk cId="1651620829" sldId="256"/>
            <ac:spMk id="2" creationId="{094B8D73-F2D9-4932-9D86-291A02B97B4C}"/>
          </ac:spMkLst>
        </pc:spChg>
        <pc:spChg chg="mod">
          <ac:chgData name="David Wright" userId="a87a15d8-e9af-43f4-8752-ff9c2f8df3df" providerId="ADAL" clId="{C763943B-052C-4B63-8CDF-E9D94DAD6322}" dt="2022-06-07T03:56:16.498" v="525" actId="20577"/>
          <ac:spMkLst>
            <pc:docMk/>
            <pc:sldMk cId="1651620829" sldId="256"/>
            <ac:spMk id="10" creationId="{4D78AF5B-296B-4F6D-B030-4297DA40D212}"/>
          </ac:spMkLst>
        </pc:spChg>
      </pc:sldChg>
      <pc:sldChg chg="del">
        <pc:chgData name="David Wright" userId="a87a15d8-e9af-43f4-8752-ff9c2f8df3df" providerId="ADAL" clId="{C763943B-052C-4B63-8CDF-E9D94DAD6322}" dt="2022-06-06T15:17:25.537" v="54" actId="47"/>
        <pc:sldMkLst>
          <pc:docMk/>
          <pc:sldMk cId="1981262462" sldId="260"/>
        </pc:sldMkLst>
      </pc:sldChg>
      <pc:sldChg chg="del">
        <pc:chgData name="David Wright" userId="a87a15d8-e9af-43f4-8752-ff9c2f8df3df" providerId="ADAL" clId="{C763943B-052C-4B63-8CDF-E9D94DAD6322}" dt="2022-06-06T15:17:30.549" v="56" actId="47"/>
        <pc:sldMkLst>
          <pc:docMk/>
          <pc:sldMk cId="3666706873" sldId="262"/>
        </pc:sldMkLst>
      </pc:sldChg>
      <pc:sldChg chg="del">
        <pc:chgData name="David Wright" userId="a87a15d8-e9af-43f4-8752-ff9c2f8df3df" providerId="ADAL" clId="{C763943B-052C-4B63-8CDF-E9D94DAD6322}" dt="2022-06-06T15:17:14.027" v="45" actId="47"/>
        <pc:sldMkLst>
          <pc:docMk/>
          <pc:sldMk cId="3499743882" sldId="263"/>
        </pc:sldMkLst>
      </pc:sldChg>
      <pc:sldChg chg="del">
        <pc:chgData name="David Wright" userId="a87a15d8-e9af-43f4-8752-ff9c2f8df3df" providerId="ADAL" clId="{C763943B-052C-4B63-8CDF-E9D94DAD6322}" dt="2022-06-06T15:17:38.441" v="57" actId="47"/>
        <pc:sldMkLst>
          <pc:docMk/>
          <pc:sldMk cId="1118247646" sldId="265"/>
        </pc:sldMkLst>
      </pc:sldChg>
      <pc:sldChg chg="del">
        <pc:chgData name="David Wright" userId="a87a15d8-e9af-43f4-8752-ff9c2f8df3df" providerId="ADAL" clId="{C763943B-052C-4B63-8CDF-E9D94DAD6322}" dt="2022-06-06T15:17:29.061" v="55" actId="47"/>
        <pc:sldMkLst>
          <pc:docMk/>
          <pc:sldMk cId="745877187" sldId="267"/>
        </pc:sldMkLst>
      </pc:sldChg>
      <pc:sldChg chg="del">
        <pc:chgData name="David Wright" userId="a87a15d8-e9af-43f4-8752-ff9c2f8df3df" providerId="ADAL" clId="{C763943B-052C-4B63-8CDF-E9D94DAD6322}" dt="2022-06-06T15:17:14.556" v="46" actId="47"/>
        <pc:sldMkLst>
          <pc:docMk/>
          <pc:sldMk cId="1461356814" sldId="268"/>
        </pc:sldMkLst>
      </pc:sldChg>
      <pc:sldChg chg="del">
        <pc:chgData name="David Wright" userId="a87a15d8-e9af-43f4-8752-ff9c2f8df3df" providerId="ADAL" clId="{C763943B-052C-4B63-8CDF-E9D94DAD6322}" dt="2022-06-06T15:16:58.107" v="43" actId="47"/>
        <pc:sldMkLst>
          <pc:docMk/>
          <pc:sldMk cId="905037983" sldId="3345"/>
        </pc:sldMkLst>
      </pc:sldChg>
      <pc:sldChg chg="del">
        <pc:chgData name="David Wright" userId="a87a15d8-e9af-43f4-8752-ff9c2f8df3df" providerId="ADAL" clId="{C763943B-052C-4B63-8CDF-E9D94DAD6322}" dt="2022-06-06T15:17:16.902" v="47" actId="47"/>
        <pc:sldMkLst>
          <pc:docMk/>
          <pc:sldMk cId="3874717608" sldId="1790800050"/>
        </pc:sldMkLst>
      </pc:sldChg>
      <pc:sldChg chg="del">
        <pc:chgData name="David Wright" userId="a87a15d8-e9af-43f4-8752-ff9c2f8df3df" providerId="ADAL" clId="{C763943B-052C-4B63-8CDF-E9D94DAD6322}" dt="2022-06-06T15:16:48.271" v="36" actId="47"/>
        <pc:sldMkLst>
          <pc:docMk/>
          <pc:sldMk cId="4221453837" sldId="1790800058"/>
        </pc:sldMkLst>
      </pc:sldChg>
      <pc:sldChg chg="del">
        <pc:chgData name="David Wright" userId="a87a15d8-e9af-43f4-8752-ff9c2f8df3df" providerId="ADAL" clId="{C763943B-052C-4B63-8CDF-E9D94DAD6322}" dt="2022-06-06T15:17:23.247" v="53" actId="47"/>
        <pc:sldMkLst>
          <pc:docMk/>
          <pc:sldMk cId="3568430631" sldId="1790800067"/>
        </pc:sldMkLst>
      </pc:sldChg>
      <pc:sldChg chg="del">
        <pc:chgData name="David Wright" userId="a87a15d8-e9af-43f4-8752-ff9c2f8df3df" providerId="ADAL" clId="{C763943B-052C-4B63-8CDF-E9D94DAD6322}" dt="2022-06-06T15:17:20.126" v="50" actId="47"/>
        <pc:sldMkLst>
          <pc:docMk/>
          <pc:sldMk cId="1418555158" sldId="1790800120"/>
        </pc:sldMkLst>
      </pc:sldChg>
      <pc:sldChg chg="del">
        <pc:chgData name="David Wright" userId="a87a15d8-e9af-43f4-8752-ff9c2f8df3df" providerId="ADAL" clId="{C763943B-052C-4B63-8CDF-E9D94DAD6322}" dt="2022-06-06T15:17:21.560" v="51" actId="47"/>
        <pc:sldMkLst>
          <pc:docMk/>
          <pc:sldMk cId="3047777297" sldId="1790800121"/>
        </pc:sldMkLst>
      </pc:sldChg>
      <pc:sldChg chg="del">
        <pc:chgData name="David Wright" userId="a87a15d8-e9af-43f4-8752-ff9c2f8df3df" providerId="ADAL" clId="{C763943B-052C-4B63-8CDF-E9D94DAD6322}" dt="2022-06-06T15:17:22.345" v="52" actId="47"/>
        <pc:sldMkLst>
          <pc:docMk/>
          <pc:sldMk cId="791704942" sldId="1790800122"/>
        </pc:sldMkLst>
      </pc:sldChg>
      <pc:sldChg chg="del">
        <pc:chgData name="David Wright" userId="a87a15d8-e9af-43f4-8752-ff9c2f8df3df" providerId="ADAL" clId="{C763943B-052C-4B63-8CDF-E9D94DAD6322}" dt="2022-06-06T15:16:53.476" v="41" actId="47"/>
        <pc:sldMkLst>
          <pc:docMk/>
          <pc:sldMk cId="1100476555" sldId="1790803042"/>
        </pc:sldMkLst>
      </pc:sldChg>
      <pc:sldChg chg="del">
        <pc:chgData name="David Wright" userId="a87a15d8-e9af-43f4-8752-ff9c2f8df3df" providerId="ADAL" clId="{C763943B-052C-4B63-8CDF-E9D94DAD6322}" dt="2022-06-06T15:16:51.261" v="38" actId="47"/>
        <pc:sldMkLst>
          <pc:docMk/>
          <pc:sldMk cId="2946090100" sldId="2076137289"/>
        </pc:sldMkLst>
      </pc:sldChg>
      <pc:sldChg chg="del">
        <pc:chgData name="David Wright" userId="a87a15d8-e9af-43f4-8752-ff9c2f8df3df" providerId="ADAL" clId="{C763943B-052C-4B63-8CDF-E9D94DAD6322}" dt="2022-06-06T15:16:52.278" v="39" actId="47"/>
        <pc:sldMkLst>
          <pc:docMk/>
          <pc:sldMk cId="2095225681" sldId="2147375072"/>
        </pc:sldMkLst>
      </pc:sldChg>
      <pc:sldChg chg="del">
        <pc:chgData name="David Wright" userId="a87a15d8-e9af-43f4-8752-ff9c2f8df3df" providerId="ADAL" clId="{C763943B-052C-4B63-8CDF-E9D94DAD6322}" dt="2022-06-06T15:16:50.129" v="37" actId="47"/>
        <pc:sldMkLst>
          <pc:docMk/>
          <pc:sldMk cId="897302868" sldId="2147375082"/>
        </pc:sldMkLst>
      </pc:sldChg>
      <pc:sldChg chg="del">
        <pc:chgData name="David Wright" userId="a87a15d8-e9af-43f4-8752-ff9c2f8df3df" providerId="ADAL" clId="{C763943B-052C-4B63-8CDF-E9D94DAD6322}" dt="2022-06-06T15:16:52.687" v="40" actId="47"/>
        <pc:sldMkLst>
          <pc:docMk/>
          <pc:sldMk cId="1523175117" sldId="2147375085"/>
        </pc:sldMkLst>
      </pc:sldChg>
      <pc:sldChg chg="del">
        <pc:chgData name="David Wright" userId="a87a15d8-e9af-43f4-8752-ff9c2f8df3df" providerId="ADAL" clId="{C763943B-052C-4B63-8CDF-E9D94DAD6322}" dt="2022-06-06T15:16:56.087" v="42" actId="47"/>
        <pc:sldMkLst>
          <pc:docMk/>
          <pc:sldMk cId="3342009026" sldId="2147375087"/>
        </pc:sldMkLst>
      </pc:sldChg>
      <pc:sldChg chg="del">
        <pc:chgData name="David Wright" userId="a87a15d8-e9af-43f4-8752-ff9c2f8df3df" providerId="ADAL" clId="{C763943B-052C-4B63-8CDF-E9D94DAD6322}" dt="2022-06-06T15:17:17.854" v="48" actId="47"/>
        <pc:sldMkLst>
          <pc:docMk/>
          <pc:sldMk cId="1577213623" sldId="2147375089"/>
        </pc:sldMkLst>
      </pc:sldChg>
      <pc:sldChg chg="del">
        <pc:chgData name="David Wright" userId="a87a15d8-e9af-43f4-8752-ff9c2f8df3df" providerId="ADAL" clId="{C763943B-052C-4B63-8CDF-E9D94DAD6322}" dt="2022-06-06T15:17:19.096" v="49" actId="47"/>
        <pc:sldMkLst>
          <pc:docMk/>
          <pc:sldMk cId="4087481372" sldId="2147375090"/>
        </pc:sldMkLst>
      </pc:sldChg>
      <pc:sldChg chg="del">
        <pc:chgData name="David Wright" userId="a87a15d8-e9af-43f4-8752-ff9c2f8df3df" providerId="ADAL" clId="{C763943B-052C-4B63-8CDF-E9D94DAD6322}" dt="2022-06-06T15:24:50.913" v="461" actId="47"/>
        <pc:sldMkLst>
          <pc:docMk/>
          <pc:sldMk cId="1786298435" sldId="2147375093"/>
        </pc:sldMkLst>
      </pc:sldChg>
      <pc:sldChg chg="del">
        <pc:chgData name="David Wright" userId="a87a15d8-e9af-43f4-8752-ff9c2f8df3df" providerId="ADAL" clId="{C763943B-052C-4B63-8CDF-E9D94DAD6322}" dt="2022-06-06T15:17:06.019" v="44" actId="47"/>
        <pc:sldMkLst>
          <pc:docMk/>
          <pc:sldMk cId="776344452" sldId="2147375094"/>
        </pc:sldMkLst>
      </pc:sldChg>
      <pc:sldChg chg="addSp modSp new mod">
        <pc:chgData name="David Wright" userId="a87a15d8-e9af-43f4-8752-ff9c2f8df3df" providerId="ADAL" clId="{C763943B-052C-4B63-8CDF-E9D94DAD6322}" dt="2022-06-06T15:28:01.493" v="467" actId="20577"/>
        <pc:sldMkLst>
          <pc:docMk/>
          <pc:sldMk cId="3854683804" sldId="2147375097"/>
        </pc:sldMkLst>
        <pc:spChg chg="mod">
          <ac:chgData name="David Wright" userId="a87a15d8-e9af-43f4-8752-ff9c2f8df3df" providerId="ADAL" clId="{C763943B-052C-4B63-8CDF-E9D94DAD6322}" dt="2022-06-06T15:18:04.738" v="112" actId="20577"/>
          <ac:spMkLst>
            <pc:docMk/>
            <pc:sldMk cId="3854683804" sldId="2147375097"/>
            <ac:spMk id="2" creationId="{EA071DC9-8BCF-40E7-B1D8-1BBC6B73B8D5}"/>
          </ac:spMkLst>
        </pc:spChg>
        <pc:spChg chg="mod">
          <ac:chgData name="David Wright" userId="a87a15d8-e9af-43f4-8752-ff9c2f8df3df" providerId="ADAL" clId="{C763943B-052C-4B63-8CDF-E9D94DAD6322}" dt="2022-06-06T15:28:01.493" v="467" actId="20577"/>
          <ac:spMkLst>
            <pc:docMk/>
            <pc:sldMk cId="3854683804" sldId="2147375097"/>
            <ac:spMk id="3" creationId="{234AA236-1BD8-4E09-B9F1-7092491E75AE}"/>
          </ac:spMkLst>
        </pc:spChg>
        <pc:picChg chg="add mod">
          <ac:chgData name="David Wright" userId="a87a15d8-e9af-43f4-8752-ff9c2f8df3df" providerId="ADAL" clId="{C763943B-052C-4B63-8CDF-E9D94DAD6322}" dt="2022-06-06T15:21:50.733" v="373" actId="1076"/>
          <ac:picMkLst>
            <pc:docMk/>
            <pc:sldMk cId="3854683804" sldId="2147375097"/>
            <ac:picMk id="1026" creationId="{6DF02D2A-1442-43B4-B35D-59240B999C0E}"/>
          </ac:picMkLst>
        </pc:picChg>
      </pc:sldChg>
      <pc:sldChg chg="addSp modSp new mod modAnim">
        <pc:chgData name="David Wright" userId="a87a15d8-e9af-43f4-8752-ff9c2f8df3df" providerId="ADAL" clId="{C763943B-052C-4B63-8CDF-E9D94DAD6322}" dt="2022-06-06T15:24:18.399" v="460" actId="1076"/>
        <pc:sldMkLst>
          <pc:docMk/>
          <pc:sldMk cId="4109226501" sldId="2147375098"/>
        </pc:sldMkLst>
        <pc:spChg chg="mod">
          <ac:chgData name="David Wright" userId="a87a15d8-e9af-43f4-8752-ff9c2f8df3df" providerId="ADAL" clId="{C763943B-052C-4B63-8CDF-E9D94DAD6322}" dt="2022-06-06T15:22:09.232" v="394" actId="20577"/>
          <ac:spMkLst>
            <pc:docMk/>
            <pc:sldMk cId="4109226501" sldId="2147375098"/>
            <ac:spMk id="2" creationId="{8E8B0918-9626-41BD-8D50-5F841C413F6A}"/>
          </ac:spMkLst>
        </pc:spChg>
        <pc:spChg chg="mod">
          <ac:chgData name="David Wright" userId="a87a15d8-e9af-43f4-8752-ff9c2f8df3df" providerId="ADAL" clId="{C763943B-052C-4B63-8CDF-E9D94DAD6322}" dt="2022-06-06T15:24:12.340" v="458" actId="403"/>
          <ac:spMkLst>
            <pc:docMk/>
            <pc:sldMk cId="4109226501" sldId="2147375098"/>
            <ac:spMk id="3" creationId="{074B34DF-A5FF-4A2B-86CB-01D9C27B9B33}"/>
          </ac:spMkLst>
        </pc:spChg>
        <pc:picChg chg="add mod">
          <ac:chgData name="David Wright" userId="a87a15d8-e9af-43f4-8752-ff9c2f8df3df" providerId="ADAL" clId="{C763943B-052C-4B63-8CDF-E9D94DAD6322}" dt="2022-06-06T15:24:18.399" v="460" actId="1076"/>
          <ac:picMkLst>
            <pc:docMk/>
            <pc:sldMk cId="4109226501" sldId="2147375098"/>
            <ac:picMk id="5" creationId="{ED227E9E-E37A-4D37-990F-95B0AF3C9268}"/>
          </ac:picMkLst>
        </pc:picChg>
        <pc:picChg chg="add mod">
          <ac:chgData name="David Wright" userId="a87a15d8-e9af-43f4-8752-ff9c2f8df3df" providerId="ADAL" clId="{C763943B-052C-4B63-8CDF-E9D94DAD6322}" dt="2022-06-06T15:24:15.548" v="459" actId="1076"/>
          <ac:picMkLst>
            <pc:docMk/>
            <pc:sldMk cId="4109226501" sldId="2147375098"/>
            <ac:picMk id="7" creationId="{6A01866B-16BA-4310-AC48-B81D674820E9}"/>
          </ac:picMkLst>
        </pc:picChg>
      </pc:sldChg>
      <pc:sldChg chg="addSp delSp modSp new mod">
        <pc:chgData name="David Wright" userId="a87a15d8-e9af-43f4-8752-ff9c2f8df3df" providerId="ADAL" clId="{C763943B-052C-4B63-8CDF-E9D94DAD6322}" dt="2022-06-06T15:30:21.772" v="473" actId="1076"/>
        <pc:sldMkLst>
          <pc:docMk/>
          <pc:sldMk cId="557152704" sldId="2147375099"/>
        </pc:sldMkLst>
        <pc:spChg chg="add del">
          <ac:chgData name="David Wright" userId="a87a15d8-e9af-43f4-8752-ff9c2f8df3df" providerId="ADAL" clId="{C763943B-052C-4B63-8CDF-E9D94DAD6322}" dt="2022-06-06T15:30:13.014" v="470" actId="22"/>
          <ac:spMkLst>
            <pc:docMk/>
            <pc:sldMk cId="557152704" sldId="2147375099"/>
            <ac:spMk id="5" creationId="{F3C2D097-273F-4BD0-8869-ECDA0187C7EE}"/>
          </ac:spMkLst>
        </pc:spChg>
        <pc:picChg chg="add mod">
          <ac:chgData name="David Wright" userId="a87a15d8-e9af-43f4-8752-ff9c2f8df3df" providerId="ADAL" clId="{C763943B-052C-4B63-8CDF-E9D94DAD6322}" dt="2022-06-06T15:30:21.772" v="473" actId="1076"/>
          <ac:picMkLst>
            <pc:docMk/>
            <pc:sldMk cId="557152704" sldId="2147375099"/>
            <ac:picMk id="7" creationId="{A4BAC326-70F2-4463-849D-278B4F100031}"/>
          </ac:picMkLst>
        </pc:picChg>
      </pc:sldChg>
      <pc:sldMasterChg chg="delSldLayout">
        <pc:chgData name="David Wright" userId="a87a15d8-e9af-43f4-8752-ff9c2f8df3df" providerId="ADAL" clId="{C763943B-052C-4B63-8CDF-E9D94DAD6322}" dt="2022-06-06T15:17:23.247" v="53" actId="47"/>
        <pc:sldMasterMkLst>
          <pc:docMk/>
          <pc:sldMasterMk cId="3610766780" sldId="2147483661"/>
        </pc:sldMasterMkLst>
        <pc:sldLayoutChg chg="del">
          <pc:chgData name="David Wright" userId="a87a15d8-e9af-43f4-8752-ff9c2f8df3df" providerId="ADAL" clId="{C763943B-052C-4B63-8CDF-E9D94DAD6322}" dt="2022-06-06T15:16:48.271" v="36" actId="47"/>
          <pc:sldLayoutMkLst>
            <pc:docMk/>
            <pc:sldMasterMk cId="3610766780" sldId="2147483661"/>
            <pc:sldLayoutMk cId="2673247953" sldId="2147484231"/>
          </pc:sldLayoutMkLst>
        </pc:sldLayoutChg>
        <pc:sldLayoutChg chg="del">
          <pc:chgData name="David Wright" userId="a87a15d8-e9af-43f4-8752-ff9c2f8df3df" providerId="ADAL" clId="{C763943B-052C-4B63-8CDF-E9D94DAD6322}" dt="2022-06-06T15:16:51.261" v="38" actId="47"/>
          <pc:sldLayoutMkLst>
            <pc:docMk/>
            <pc:sldMasterMk cId="3610766780" sldId="2147483661"/>
            <pc:sldLayoutMk cId="1607614069" sldId="2147484232"/>
          </pc:sldLayoutMkLst>
        </pc:sldLayoutChg>
        <pc:sldLayoutChg chg="del">
          <pc:chgData name="David Wright" userId="a87a15d8-e9af-43f4-8752-ff9c2f8df3df" providerId="ADAL" clId="{C763943B-052C-4B63-8CDF-E9D94DAD6322}" dt="2022-06-06T15:16:52.687" v="40" actId="47"/>
          <pc:sldLayoutMkLst>
            <pc:docMk/>
            <pc:sldMasterMk cId="3610766780" sldId="2147483661"/>
            <pc:sldLayoutMk cId="814329407" sldId="2147484233"/>
          </pc:sldLayoutMkLst>
        </pc:sldLayoutChg>
        <pc:sldLayoutChg chg="del">
          <pc:chgData name="David Wright" userId="a87a15d8-e9af-43f4-8752-ff9c2f8df3df" providerId="ADAL" clId="{C763943B-052C-4B63-8CDF-E9D94DAD6322}" dt="2022-06-06T15:16:53.476" v="41" actId="47"/>
          <pc:sldLayoutMkLst>
            <pc:docMk/>
            <pc:sldMasterMk cId="3610766780" sldId="2147483661"/>
            <pc:sldLayoutMk cId="352551966" sldId="2147484234"/>
          </pc:sldLayoutMkLst>
        </pc:sldLayoutChg>
        <pc:sldLayoutChg chg="del">
          <pc:chgData name="David Wright" userId="a87a15d8-e9af-43f4-8752-ff9c2f8df3df" providerId="ADAL" clId="{C763943B-052C-4B63-8CDF-E9D94DAD6322}" dt="2022-06-06T15:16:58.107" v="43" actId="47"/>
          <pc:sldLayoutMkLst>
            <pc:docMk/>
            <pc:sldMasterMk cId="3610766780" sldId="2147483661"/>
            <pc:sldLayoutMk cId="2399471749" sldId="2147484235"/>
          </pc:sldLayoutMkLst>
        </pc:sldLayoutChg>
        <pc:sldLayoutChg chg="del">
          <pc:chgData name="David Wright" userId="a87a15d8-e9af-43f4-8752-ff9c2f8df3df" providerId="ADAL" clId="{C763943B-052C-4B63-8CDF-E9D94DAD6322}" dt="2022-06-06T15:17:20.126" v="50" actId="47"/>
          <pc:sldLayoutMkLst>
            <pc:docMk/>
            <pc:sldMasterMk cId="3610766780" sldId="2147483661"/>
            <pc:sldLayoutMk cId="2435426579" sldId="2147484236"/>
          </pc:sldLayoutMkLst>
        </pc:sldLayoutChg>
        <pc:sldLayoutChg chg="del">
          <pc:chgData name="David Wright" userId="a87a15d8-e9af-43f4-8752-ff9c2f8df3df" providerId="ADAL" clId="{C763943B-052C-4B63-8CDF-E9D94DAD6322}" dt="2022-06-06T15:17:21.560" v="51" actId="47"/>
          <pc:sldLayoutMkLst>
            <pc:docMk/>
            <pc:sldMasterMk cId="3610766780" sldId="2147483661"/>
            <pc:sldLayoutMk cId="533989237" sldId="2147484237"/>
          </pc:sldLayoutMkLst>
        </pc:sldLayoutChg>
        <pc:sldLayoutChg chg="del">
          <pc:chgData name="David Wright" userId="a87a15d8-e9af-43f4-8752-ff9c2f8df3df" providerId="ADAL" clId="{C763943B-052C-4B63-8CDF-E9D94DAD6322}" dt="2022-06-06T15:17:22.345" v="52" actId="47"/>
          <pc:sldLayoutMkLst>
            <pc:docMk/>
            <pc:sldMasterMk cId="3610766780" sldId="2147483661"/>
            <pc:sldLayoutMk cId="405256686" sldId="2147484238"/>
          </pc:sldLayoutMkLst>
        </pc:sldLayoutChg>
        <pc:sldLayoutChg chg="del">
          <pc:chgData name="David Wright" userId="a87a15d8-e9af-43f4-8752-ff9c2f8df3df" providerId="ADAL" clId="{C763943B-052C-4B63-8CDF-E9D94DAD6322}" dt="2022-06-06T15:17:23.247" v="53" actId="47"/>
          <pc:sldLayoutMkLst>
            <pc:docMk/>
            <pc:sldMasterMk cId="3610766780" sldId="2147483661"/>
            <pc:sldLayoutMk cId="866891185" sldId="2147484239"/>
          </pc:sldLayoutMkLst>
        </pc:sldLayoutChg>
      </pc:sldMasterChg>
    </pc:docChg>
  </pc:docChgLst>
  <pc:docChgLst>
    <pc:chgData name="David Wright" userId="a87a15d8-e9af-43f4-8752-ff9c2f8df3df" providerId="ADAL" clId="{7A4B0678-0BE6-4E30-865C-4AAA46EA3E4A}"/>
    <pc:docChg chg="undo redo custSel addSld delSld modSld sldOrd addMainMaster delMainMaster modMainMaster">
      <pc:chgData name="David Wright" userId="a87a15d8-e9af-43f4-8752-ff9c2f8df3df" providerId="ADAL" clId="{7A4B0678-0BE6-4E30-865C-4AAA46EA3E4A}" dt="2022-05-30T16:35:09.858" v="10990" actId="20577"/>
      <pc:docMkLst>
        <pc:docMk/>
      </pc:docMkLst>
      <pc:sldChg chg="addSp delSp modSp mod modClrScheme chgLayout">
        <pc:chgData name="David Wright" userId="a87a15d8-e9af-43f4-8752-ff9c2f8df3df" providerId="ADAL" clId="{7A4B0678-0BE6-4E30-865C-4AAA46EA3E4A}" dt="2022-04-14T12:48:48.403" v="10167"/>
        <pc:sldMkLst>
          <pc:docMk/>
          <pc:sldMk cId="1651620829" sldId="256"/>
        </pc:sldMkLst>
        <pc:spChg chg="mod ord">
          <ac:chgData name="David Wright" userId="a87a15d8-e9af-43f4-8752-ff9c2f8df3df" providerId="ADAL" clId="{7A4B0678-0BE6-4E30-865C-4AAA46EA3E4A}" dt="2022-04-14T12:48:48.403" v="10167"/>
          <ac:spMkLst>
            <pc:docMk/>
            <pc:sldMk cId="1651620829" sldId="256"/>
            <ac:spMk id="2" creationId="{094B8D73-F2D9-4932-9D86-291A02B97B4C}"/>
          </ac:spMkLst>
        </pc:spChg>
        <pc:spChg chg="del mod ord">
          <ac:chgData name="David Wright" userId="a87a15d8-e9af-43f4-8752-ff9c2f8df3df" providerId="ADAL" clId="{7A4B0678-0BE6-4E30-865C-4AAA46EA3E4A}" dt="2022-04-11T10:09:15.912" v="4501" actId="700"/>
          <ac:spMkLst>
            <pc:docMk/>
            <pc:sldMk cId="1651620829" sldId="256"/>
            <ac:spMk id="3" creationId="{32BB28B4-33B2-4553-A658-408C1AB4A9DA}"/>
          </ac:spMkLst>
        </pc:spChg>
        <pc:spChg chg="add del mod ord">
          <ac:chgData name="David Wright" userId="a87a15d8-e9af-43f4-8752-ff9c2f8df3df" providerId="ADAL" clId="{7A4B0678-0BE6-4E30-865C-4AAA46EA3E4A}" dt="2022-04-11T10:09:23.154" v="4502" actId="700"/>
          <ac:spMkLst>
            <pc:docMk/>
            <pc:sldMk cId="1651620829" sldId="256"/>
            <ac:spMk id="4" creationId="{47EE50D4-8138-4F10-AE31-EA093204ADA4}"/>
          </ac:spMkLst>
        </pc:spChg>
        <pc:spChg chg="add del mod ord">
          <ac:chgData name="David Wright" userId="a87a15d8-e9af-43f4-8752-ff9c2f8df3df" providerId="ADAL" clId="{7A4B0678-0BE6-4E30-865C-4AAA46EA3E4A}" dt="2022-04-11T10:09:23.154" v="4502" actId="700"/>
          <ac:spMkLst>
            <pc:docMk/>
            <pc:sldMk cId="1651620829" sldId="256"/>
            <ac:spMk id="5" creationId="{F6E540CB-1D91-478F-8C14-A9EBAB7E4119}"/>
          </ac:spMkLst>
        </pc:spChg>
        <pc:spChg chg="add del mod ord">
          <ac:chgData name="David Wright" userId="a87a15d8-e9af-43f4-8752-ff9c2f8df3df" providerId="ADAL" clId="{7A4B0678-0BE6-4E30-865C-4AAA46EA3E4A}" dt="2022-04-11T10:09:23.154" v="4502" actId="700"/>
          <ac:spMkLst>
            <pc:docMk/>
            <pc:sldMk cId="1651620829" sldId="256"/>
            <ac:spMk id="6" creationId="{459F42C2-1589-4B3E-8BB7-137F8FE6463E}"/>
          </ac:spMkLst>
        </pc:spChg>
        <pc:spChg chg="add del mod ord">
          <ac:chgData name="David Wright" userId="a87a15d8-e9af-43f4-8752-ff9c2f8df3df" providerId="ADAL" clId="{7A4B0678-0BE6-4E30-865C-4AAA46EA3E4A}" dt="2022-04-11T10:09:31.617" v="4503" actId="700"/>
          <ac:spMkLst>
            <pc:docMk/>
            <pc:sldMk cId="1651620829" sldId="256"/>
            <ac:spMk id="7" creationId="{E0623612-987F-4E5B-9064-7CB4F2499800}"/>
          </ac:spMkLst>
        </pc:spChg>
        <pc:spChg chg="add del mod ord">
          <ac:chgData name="David Wright" userId="a87a15d8-e9af-43f4-8752-ff9c2f8df3df" providerId="ADAL" clId="{7A4B0678-0BE6-4E30-865C-4AAA46EA3E4A}" dt="2022-04-11T10:09:31.617" v="4503" actId="700"/>
          <ac:spMkLst>
            <pc:docMk/>
            <pc:sldMk cId="1651620829" sldId="256"/>
            <ac:spMk id="8" creationId="{9227C28D-7591-4063-9DC9-65C8226D804E}"/>
          </ac:spMkLst>
        </pc:spChg>
        <pc:spChg chg="add del mod ord">
          <ac:chgData name="David Wright" userId="a87a15d8-e9af-43f4-8752-ff9c2f8df3df" providerId="ADAL" clId="{7A4B0678-0BE6-4E30-865C-4AAA46EA3E4A}" dt="2022-04-11T10:09:31.617" v="4503" actId="700"/>
          <ac:spMkLst>
            <pc:docMk/>
            <pc:sldMk cId="1651620829" sldId="256"/>
            <ac:spMk id="9" creationId="{6766DE06-20E1-4976-B1B3-59053029ACD6}"/>
          </ac:spMkLst>
        </pc:spChg>
        <pc:spChg chg="add mod ord">
          <ac:chgData name="David Wright" userId="a87a15d8-e9af-43f4-8752-ff9c2f8df3df" providerId="ADAL" clId="{7A4B0678-0BE6-4E30-865C-4AAA46EA3E4A}" dt="2022-04-14T12:48:48.403" v="10167"/>
          <ac:spMkLst>
            <pc:docMk/>
            <pc:sldMk cId="1651620829" sldId="256"/>
            <ac:spMk id="10" creationId="{4D78AF5B-296B-4F6D-B030-4297DA40D212}"/>
          </ac:spMkLst>
        </pc:spChg>
        <pc:spChg chg="add mod ord">
          <ac:chgData name="David Wright" userId="a87a15d8-e9af-43f4-8752-ff9c2f8df3df" providerId="ADAL" clId="{7A4B0678-0BE6-4E30-865C-4AAA46EA3E4A}" dt="2022-04-14T12:48:48.403" v="10167"/>
          <ac:spMkLst>
            <pc:docMk/>
            <pc:sldMk cId="1651620829" sldId="256"/>
            <ac:spMk id="11" creationId="{DBC66FF3-7A76-42B7-98FF-72DD1134958F}"/>
          </ac:spMkLst>
        </pc:spChg>
        <pc:spChg chg="add mod ord">
          <ac:chgData name="David Wright" userId="a87a15d8-e9af-43f4-8752-ff9c2f8df3df" providerId="ADAL" clId="{7A4B0678-0BE6-4E30-865C-4AAA46EA3E4A}" dt="2022-04-14T12:48:48.403" v="10167"/>
          <ac:spMkLst>
            <pc:docMk/>
            <pc:sldMk cId="1651620829" sldId="256"/>
            <ac:spMk id="12" creationId="{14A620EC-FCDD-4B44-B129-1A75988CD944}"/>
          </ac:spMkLst>
        </pc:spChg>
      </pc:sldChg>
      <pc:sldChg chg="modSp del">
        <pc:chgData name="David Wright" userId="a87a15d8-e9af-43f4-8752-ff9c2f8df3df" providerId="ADAL" clId="{7A4B0678-0BE6-4E30-865C-4AAA46EA3E4A}" dt="2022-04-11T10:35:44.009" v="5650" actId="47"/>
        <pc:sldMkLst>
          <pc:docMk/>
          <pc:sldMk cId="1442767748" sldId="257"/>
        </pc:sldMkLst>
        <pc:spChg chg="mod">
          <ac:chgData name="David Wright" userId="a87a15d8-e9af-43f4-8752-ff9c2f8df3df" providerId="ADAL" clId="{7A4B0678-0BE6-4E30-865C-4AAA46EA3E4A}" dt="2022-04-11T10:09:03.748" v="4498"/>
          <ac:spMkLst>
            <pc:docMk/>
            <pc:sldMk cId="1442767748" sldId="257"/>
            <ac:spMk id="2" creationId="{408E07D7-4C7A-4335-BB66-ECFD72E2EF76}"/>
          </ac:spMkLst>
        </pc:spChg>
        <pc:graphicFrameChg chg="mod">
          <ac:chgData name="David Wright" userId="a87a15d8-e9af-43f4-8752-ff9c2f8df3df" providerId="ADAL" clId="{7A4B0678-0BE6-4E30-865C-4AAA46EA3E4A}" dt="2022-04-11T10:09:03.748" v="4498"/>
          <ac:graphicFrameMkLst>
            <pc:docMk/>
            <pc:sldMk cId="1442767748" sldId="257"/>
            <ac:graphicFrameMk id="4" creationId="{03B86BBB-380F-4486-AB53-6A9C95AE871B}"/>
          </ac:graphicFrameMkLst>
        </pc:graphicFrameChg>
      </pc:sldChg>
      <pc:sldChg chg="del">
        <pc:chgData name="David Wright" userId="a87a15d8-e9af-43f4-8752-ff9c2f8df3df" providerId="ADAL" clId="{7A4B0678-0BE6-4E30-865C-4AAA46EA3E4A}" dt="2022-04-07T09:29:26.319" v="71" actId="47"/>
        <pc:sldMkLst>
          <pc:docMk/>
          <pc:sldMk cId="2189734855" sldId="258"/>
        </pc:sldMkLst>
      </pc:sldChg>
      <pc:sldChg chg="modSp del mod">
        <pc:chgData name="David Wright" userId="a87a15d8-e9af-43f4-8752-ff9c2f8df3df" providerId="ADAL" clId="{7A4B0678-0BE6-4E30-865C-4AAA46EA3E4A}" dt="2022-04-11T10:35:47.640" v="5651" actId="47"/>
        <pc:sldMkLst>
          <pc:docMk/>
          <pc:sldMk cId="4261836565" sldId="259"/>
        </pc:sldMkLst>
        <pc:spChg chg="mod">
          <ac:chgData name="David Wright" userId="a87a15d8-e9af-43f4-8752-ff9c2f8df3df" providerId="ADAL" clId="{7A4B0678-0BE6-4E30-865C-4AAA46EA3E4A}" dt="2022-04-11T10:09:03.748" v="4498"/>
          <ac:spMkLst>
            <pc:docMk/>
            <pc:sldMk cId="4261836565" sldId="259"/>
            <ac:spMk id="2" creationId="{D35E3541-E9E1-499E-A865-B766171DF2F4}"/>
          </ac:spMkLst>
        </pc:spChg>
        <pc:spChg chg="mod">
          <ac:chgData name="David Wright" userId="a87a15d8-e9af-43f4-8752-ff9c2f8df3df" providerId="ADAL" clId="{7A4B0678-0BE6-4E30-865C-4AAA46EA3E4A}" dt="2022-04-11T10:09:03.748" v="4498"/>
          <ac:spMkLst>
            <pc:docMk/>
            <pc:sldMk cId="4261836565" sldId="259"/>
            <ac:spMk id="3" creationId="{5DC46B2C-FFB7-45DC-B4EB-02ED38A43FBC}"/>
          </ac:spMkLst>
        </pc:spChg>
      </pc:sldChg>
      <pc:sldChg chg="addSp delSp modSp mod modAnim">
        <pc:chgData name="David Wright" userId="a87a15d8-e9af-43f4-8752-ff9c2f8df3df" providerId="ADAL" clId="{7A4B0678-0BE6-4E30-865C-4AAA46EA3E4A}" dt="2022-04-14T12:48:48.403" v="10167"/>
        <pc:sldMkLst>
          <pc:docMk/>
          <pc:sldMk cId="1981262462" sldId="260"/>
        </pc:sldMkLst>
        <pc:spChg chg="mod">
          <ac:chgData name="David Wright" userId="a87a15d8-e9af-43f4-8752-ff9c2f8df3df" providerId="ADAL" clId="{7A4B0678-0BE6-4E30-865C-4AAA46EA3E4A}" dt="2022-04-14T12:48:48.403" v="10167"/>
          <ac:spMkLst>
            <pc:docMk/>
            <pc:sldMk cId="1981262462" sldId="260"/>
            <ac:spMk id="2" creationId="{504A1E02-DF46-435F-BB10-1668CF279179}"/>
          </ac:spMkLst>
        </pc:spChg>
        <pc:spChg chg="mod">
          <ac:chgData name="David Wright" userId="a87a15d8-e9af-43f4-8752-ff9c2f8df3df" providerId="ADAL" clId="{7A4B0678-0BE6-4E30-865C-4AAA46EA3E4A}" dt="2022-04-14T12:48:48.403" v="10167"/>
          <ac:spMkLst>
            <pc:docMk/>
            <pc:sldMk cId="1981262462" sldId="260"/>
            <ac:spMk id="3" creationId="{80F396CF-D7A6-4057-BBBA-4426697F202B}"/>
          </ac:spMkLst>
        </pc:spChg>
        <pc:spChg chg="add mod">
          <ac:chgData name="David Wright" userId="a87a15d8-e9af-43f4-8752-ff9c2f8df3df" providerId="ADAL" clId="{7A4B0678-0BE6-4E30-865C-4AAA46EA3E4A}" dt="2022-04-11T19:43:06.902" v="9320" actId="20577"/>
          <ac:spMkLst>
            <pc:docMk/>
            <pc:sldMk cId="1981262462" sldId="260"/>
            <ac:spMk id="4" creationId="{9B487831-9516-426F-8E3D-35B320CC0D02}"/>
          </ac:spMkLst>
        </pc:spChg>
        <pc:picChg chg="add mod">
          <ac:chgData name="David Wright" userId="a87a15d8-e9af-43f4-8752-ff9c2f8df3df" providerId="ADAL" clId="{7A4B0678-0BE6-4E30-865C-4AAA46EA3E4A}" dt="2022-04-07T14:27:25.192" v="4073" actId="1076"/>
          <ac:picMkLst>
            <pc:docMk/>
            <pc:sldMk cId="1981262462" sldId="260"/>
            <ac:picMk id="5" creationId="{F44C91AC-2705-4469-97D5-05AD0D850EFA}"/>
          </ac:picMkLst>
        </pc:picChg>
        <pc:picChg chg="add mod modCrop">
          <ac:chgData name="David Wright" userId="a87a15d8-e9af-43f4-8752-ff9c2f8df3df" providerId="ADAL" clId="{7A4B0678-0BE6-4E30-865C-4AAA46EA3E4A}" dt="2022-04-11T19:39:44.342" v="9204" actId="1076"/>
          <ac:picMkLst>
            <pc:docMk/>
            <pc:sldMk cId="1981262462" sldId="260"/>
            <ac:picMk id="6" creationId="{2F27B5E7-B0E2-443D-9501-433490D9B04D}"/>
          </ac:picMkLst>
        </pc:picChg>
        <pc:picChg chg="add mod modCrop">
          <ac:chgData name="David Wright" userId="a87a15d8-e9af-43f4-8752-ff9c2f8df3df" providerId="ADAL" clId="{7A4B0678-0BE6-4E30-865C-4AAA46EA3E4A}" dt="2022-04-11T19:42:06.999" v="9233" actId="1076"/>
          <ac:picMkLst>
            <pc:docMk/>
            <pc:sldMk cId="1981262462" sldId="260"/>
            <ac:picMk id="7" creationId="{67F71B46-0418-478A-A9E6-D44BED9D3878}"/>
          </ac:picMkLst>
        </pc:picChg>
        <pc:picChg chg="add del mod">
          <ac:chgData name="David Wright" userId="a87a15d8-e9af-43f4-8752-ff9c2f8df3df" providerId="ADAL" clId="{7A4B0678-0BE6-4E30-865C-4AAA46EA3E4A}" dt="2022-04-07T10:07:09.178" v="554" actId="478"/>
          <ac:picMkLst>
            <pc:docMk/>
            <pc:sldMk cId="1981262462" sldId="260"/>
            <ac:picMk id="9" creationId="{A9E6A832-E42D-4322-B70E-3E743823FFA2}"/>
          </ac:picMkLst>
        </pc:picChg>
        <pc:picChg chg="add del mod">
          <ac:chgData name="David Wright" userId="a87a15d8-e9af-43f4-8752-ff9c2f8df3df" providerId="ADAL" clId="{7A4B0678-0BE6-4E30-865C-4AAA46EA3E4A}" dt="2022-04-07T10:07:49.288" v="557" actId="478"/>
          <ac:picMkLst>
            <pc:docMk/>
            <pc:sldMk cId="1981262462" sldId="260"/>
            <ac:picMk id="11" creationId="{40AC44DE-1093-4C4B-9DC7-0BE5EDCB41BC}"/>
          </ac:picMkLst>
        </pc:picChg>
        <pc:picChg chg="add mod">
          <ac:chgData name="David Wright" userId="a87a15d8-e9af-43f4-8752-ff9c2f8df3df" providerId="ADAL" clId="{7A4B0678-0BE6-4E30-865C-4AAA46EA3E4A}" dt="2022-04-07T10:07:52.202" v="559" actId="1076"/>
          <ac:picMkLst>
            <pc:docMk/>
            <pc:sldMk cId="1981262462" sldId="260"/>
            <ac:picMk id="13" creationId="{29EB1AD0-65C0-468D-9E71-669D5D3F6527}"/>
          </ac:picMkLst>
        </pc:picChg>
        <pc:picChg chg="add mod modCrop">
          <ac:chgData name="David Wright" userId="a87a15d8-e9af-43f4-8752-ff9c2f8df3df" providerId="ADAL" clId="{7A4B0678-0BE6-4E30-865C-4AAA46EA3E4A}" dt="2022-04-11T19:40:29.805" v="9220" actId="14100"/>
          <ac:picMkLst>
            <pc:docMk/>
            <pc:sldMk cId="1981262462" sldId="260"/>
            <ac:picMk id="14" creationId="{89E52F17-FE26-4C80-B6B2-D44115F9C20D}"/>
          </ac:picMkLst>
        </pc:picChg>
        <pc:picChg chg="add mod modCrop">
          <ac:chgData name="David Wright" userId="a87a15d8-e9af-43f4-8752-ff9c2f8df3df" providerId="ADAL" clId="{7A4B0678-0BE6-4E30-865C-4AAA46EA3E4A}" dt="2022-04-11T19:40:27.102" v="9218" actId="14100"/>
          <ac:picMkLst>
            <pc:docMk/>
            <pc:sldMk cId="1981262462" sldId="260"/>
            <ac:picMk id="15" creationId="{56839D16-0B28-480C-A74F-8802AE3BCCBF}"/>
          </ac:picMkLst>
        </pc:picChg>
        <pc:picChg chg="add mod modCrop">
          <ac:chgData name="David Wright" userId="a87a15d8-e9af-43f4-8752-ff9c2f8df3df" providerId="ADAL" clId="{7A4B0678-0BE6-4E30-865C-4AAA46EA3E4A}" dt="2022-04-11T19:41:56.574" v="9230" actId="1076"/>
          <ac:picMkLst>
            <pc:docMk/>
            <pc:sldMk cId="1981262462" sldId="260"/>
            <ac:picMk id="16" creationId="{32AEEA37-4168-42B4-953F-C75E0D45F069}"/>
          </ac:picMkLst>
        </pc:picChg>
        <pc:picChg chg="add mod">
          <ac:chgData name="David Wright" userId="a87a15d8-e9af-43f4-8752-ff9c2f8df3df" providerId="ADAL" clId="{7A4B0678-0BE6-4E30-865C-4AAA46EA3E4A}" dt="2022-04-07T10:14:09.418" v="709" actId="1076"/>
          <ac:picMkLst>
            <pc:docMk/>
            <pc:sldMk cId="1981262462" sldId="260"/>
            <ac:picMk id="17" creationId="{58F790BD-7A74-4D99-9646-696DAEB49BA4}"/>
          </ac:picMkLst>
        </pc:picChg>
        <pc:picChg chg="add mod">
          <ac:chgData name="David Wright" userId="a87a15d8-e9af-43f4-8752-ff9c2f8df3df" providerId="ADAL" clId="{7A4B0678-0BE6-4E30-865C-4AAA46EA3E4A}" dt="2022-04-11T19:40:39.285" v="9225" actId="14100"/>
          <ac:picMkLst>
            <pc:docMk/>
            <pc:sldMk cId="1981262462" sldId="260"/>
            <ac:picMk id="18" creationId="{7DDBB962-C3A9-4C1A-8890-9103457BD088}"/>
          </ac:picMkLst>
        </pc:picChg>
        <pc:picChg chg="add mod modCrop">
          <ac:chgData name="David Wright" userId="a87a15d8-e9af-43f4-8752-ff9c2f8df3df" providerId="ADAL" clId="{7A4B0678-0BE6-4E30-865C-4AAA46EA3E4A}" dt="2022-04-11T19:42:17.070" v="9236" actId="1076"/>
          <ac:picMkLst>
            <pc:docMk/>
            <pc:sldMk cId="1981262462" sldId="260"/>
            <ac:picMk id="19" creationId="{F3C25496-4518-4170-B3B0-22214491064E}"/>
          </ac:picMkLst>
        </pc:picChg>
        <pc:picChg chg="add mod modCrop">
          <ac:chgData name="David Wright" userId="a87a15d8-e9af-43f4-8752-ff9c2f8df3df" providerId="ADAL" clId="{7A4B0678-0BE6-4E30-865C-4AAA46EA3E4A}" dt="2022-04-11T19:42:27.300" v="9239" actId="1076"/>
          <ac:picMkLst>
            <pc:docMk/>
            <pc:sldMk cId="1981262462" sldId="260"/>
            <ac:picMk id="20" creationId="{190315A2-10DE-4CA0-BFB6-F2C83B232710}"/>
          </ac:picMkLst>
        </pc:picChg>
        <pc:picChg chg="add mod modCrop">
          <ac:chgData name="David Wright" userId="a87a15d8-e9af-43f4-8752-ff9c2f8df3df" providerId="ADAL" clId="{7A4B0678-0BE6-4E30-865C-4AAA46EA3E4A}" dt="2022-04-11T10:48:13.004" v="5860" actId="1076"/>
          <ac:picMkLst>
            <pc:docMk/>
            <pc:sldMk cId="1981262462" sldId="260"/>
            <ac:picMk id="21" creationId="{0BC4DA18-CC9A-4618-9C3E-6E2CB8387B94}"/>
          </ac:picMkLst>
        </pc:picChg>
      </pc:sldChg>
      <pc:sldChg chg="modSp del">
        <pc:chgData name="David Wright" userId="a87a15d8-e9af-43f4-8752-ff9c2f8df3df" providerId="ADAL" clId="{7A4B0678-0BE6-4E30-865C-4AAA46EA3E4A}" dt="2022-04-11T11:25:45.792" v="7121" actId="47"/>
        <pc:sldMkLst>
          <pc:docMk/>
          <pc:sldMk cId="2977452311" sldId="261"/>
        </pc:sldMkLst>
        <pc:spChg chg="mod">
          <ac:chgData name="David Wright" userId="a87a15d8-e9af-43f4-8752-ff9c2f8df3df" providerId="ADAL" clId="{7A4B0678-0BE6-4E30-865C-4AAA46EA3E4A}" dt="2022-04-11T10:09:03.748" v="4498"/>
          <ac:spMkLst>
            <pc:docMk/>
            <pc:sldMk cId="2977452311" sldId="261"/>
            <ac:spMk id="2" creationId="{1B039533-FC8C-4931-AEAA-AE1B74F8CBEA}"/>
          </ac:spMkLst>
        </pc:spChg>
        <pc:spChg chg="mod">
          <ac:chgData name="David Wright" userId="a87a15d8-e9af-43f4-8752-ff9c2f8df3df" providerId="ADAL" clId="{7A4B0678-0BE6-4E30-865C-4AAA46EA3E4A}" dt="2022-04-11T10:09:03.748" v="4498"/>
          <ac:spMkLst>
            <pc:docMk/>
            <pc:sldMk cId="2977452311" sldId="261"/>
            <ac:spMk id="3" creationId="{791692DA-68B1-4CE2-AED6-65BF9173A9B6}"/>
          </ac:spMkLst>
        </pc:spChg>
      </pc:sldChg>
      <pc:sldChg chg="addSp delSp modSp mod ord modClrScheme chgLayout">
        <pc:chgData name="David Wright" userId="a87a15d8-e9af-43f4-8752-ff9c2f8df3df" providerId="ADAL" clId="{7A4B0678-0BE6-4E30-865C-4AAA46EA3E4A}" dt="2022-04-14T12:48:48.403" v="10167"/>
        <pc:sldMkLst>
          <pc:docMk/>
          <pc:sldMk cId="3666706873" sldId="262"/>
        </pc:sldMkLst>
        <pc:spChg chg="mod ord">
          <ac:chgData name="David Wright" userId="a87a15d8-e9af-43f4-8752-ff9c2f8df3df" providerId="ADAL" clId="{7A4B0678-0BE6-4E30-865C-4AAA46EA3E4A}" dt="2022-04-14T12:48:48.403" v="10167"/>
          <ac:spMkLst>
            <pc:docMk/>
            <pc:sldMk cId="3666706873" sldId="262"/>
            <ac:spMk id="2" creationId="{E56C9C8A-615E-4F5B-8C0D-17B73DAD4FC7}"/>
          </ac:spMkLst>
        </pc:spChg>
        <pc:spChg chg="mod ord">
          <ac:chgData name="David Wright" userId="a87a15d8-e9af-43f4-8752-ff9c2f8df3df" providerId="ADAL" clId="{7A4B0678-0BE6-4E30-865C-4AAA46EA3E4A}" dt="2022-04-14T12:48:48.403" v="10167"/>
          <ac:spMkLst>
            <pc:docMk/>
            <pc:sldMk cId="3666706873" sldId="262"/>
            <ac:spMk id="3" creationId="{E5955EC0-9D0E-425A-9AB6-576D893D468F}"/>
          </ac:spMkLst>
        </pc:spChg>
        <pc:spChg chg="add mod ord">
          <ac:chgData name="David Wright" userId="a87a15d8-e9af-43f4-8752-ff9c2f8df3df" providerId="ADAL" clId="{7A4B0678-0BE6-4E30-865C-4AAA46EA3E4A}" dt="2022-04-07T09:59:53.704" v="387" actId="14100"/>
          <ac:spMkLst>
            <pc:docMk/>
            <pc:sldMk cId="3666706873" sldId="262"/>
            <ac:spMk id="7" creationId="{66829675-1D90-4EED-BB0A-37AAE9C73CC1}"/>
          </ac:spMkLst>
        </pc:spChg>
        <pc:picChg chg="add mod">
          <ac:chgData name="David Wright" userId="a87a15d8-e9af-43f4-8752-ff9c2f8df3df" providerId="ADAL" clId="{7A4B0678-0BE6-4E30-865C-4AAA46EA3E4A}" dt="2022-04-11T10:40:20.470" v="5662" actId="108"/>
          <ac:picMkLst>
            <pc:docMk/>
            <pc:sldMk cId="3666706873" sldId="262"/>
            <ac:picMk id="4" creationId="{A65A3C65-A5AA-4524-9A97-54BCAAFF892C}"/>
          </ac:picMkLst>
        </pc:picChg>
        <pc:picChg chg="add mod">
          <ac:chgData name="David Wright" userId="a87a15d8-e9af-43f4-8752-ff9c2f8df3df" providerId="ADAL" clId="{7A4B0678-0BE6-4E30-865C-4AAA46EA3E4A}" dt="2022-04-11T10:40:21.257" v="5663" actId="108"/>
          <ac:picMkLst>
            <pc:docMk/>
            <pc:sldMk cId="3666706873" sldId="262"/>
            <ac:picMk id="5" creationId="{3EEF9B69-E043-4349-84FA-3A8C5F02D146}"/>
          </ac:picMkLst>
        </pc:picChg>
        <pc:picChg chg="add del mod modCrop">
          <ac:chgData name="David Wright" userId="a87a15d8-e9af-43f4-8752-ff9c2f8df3df" providerId="ADAL" clId="{7A4B0678-0BE6-4E30-865C-4AAA46EA3E4A}" dt="2022-04-07T09:58:36.841" v="312" actId="478"/>
          <ac:picMkLst>
            <pc:docMk/>
            <pc:sldMk cId="3666706873" sldId="262"/>
            <ac:picMk id="6" creationId="{CB61C672-7C25-4907-9CB4-7D300241CBD2}"/>
          </ac:picMkLst>
        </pc:picChg>
        <pc:picChg chg="add mod modCrop">
          <ac:chgData name="David Wright" userId="a87a15d8-e9af-43f4-8752-ff9c2f8df3df" providerId="ADAL" clId="{7A4B0678-0BE6-4E30-865C-4AAA46EA3E4A}" dt="2022-04-11T10:40:22.343" v="5665" actId="108"/>
          <ac:picMkLst>
            <pc:docMk/>
            <pc:sldMk cId="3666706873" sldId="262"/>
            <ac:picMk id="8" creationId="{B3D3E4CD-1221-4DC0-BA3F-3A4502804E6F}"/>
          </ac:picMkLst>
        </pc:picChg>
        <pc:picChg chg="add mod modCrop">
          <ac:chgData name="David Wright" userId="a87a15d8-e9af-43f4-8752-ff9c2f8df3df" providerId="ADAL" clId="{7A4B0678-0BE6-4E30-865C-4AAA46EA3E4A}" dt="2022-04-11T10:40:21.887" v="5664" actId="108"/>
          <ac:picMkLst>
            <pc:docMk/>
            <pc:sldMk cId="3666706873" sldId="262"/>
            <ac:picMk id="9" creationId="{DC9CB097-B522-4DC2-AB55-C0920620B165}"/>
          </ac:picMkLst>
        </pc:picChg>
        <pc:picChg chg="add mod">
          <ac:chgData name="David Wright" userId="a87a15d8-e9af-43f4-8752-ff9c2f8df3df" providerId="ADAL" clId="{7A4B0678-0BE6-4E30-865C-4AAA46EA3E4A}" dt="2022-04-11T10:40:16.997" v="5661" actId="1440"/>
          <ac:picMkLst>
            <pc:docMk/>
            <pc:sldMk cId="3666706873" sldId="262"/>
            <ac:picMk id="10" creationId="{041DE8EB-7E24-461C-A64A-1685B6D46357}"/>
          </ac:picMkLst>
        </pc:picChg>
      </pc:sldChg>
      <pc:sldChg chg="addSp modSp mod ord modNotesTx">
        <pc:chgData name="David Wright" userId="a87a15d8-e9af-43f4-8752-ff9c2f8df3df" providerId="ADAL" clId="{7A4B0678-0BE6-4E30-865C-4AAA46EA3E4A}" dt="2022-04-14T12:55:01.403" v="10985" actId="2085"/>
        <pc:sldMkLst>
          <pc:docMk/>
          <pc:sldMk cId="3499743882" sldId="263"/>
        </pc:sldMkLst>
        <pc:spChg chg="add mod">
          <ac:chgData name="David Wright" userId="a87a15d8-e9af-43f4-8752-ff9c2f8df3df" providerId="ADAL" clId="{7A4B0678-0BE6-4E30-865C-4AAA46EA3E4A}" dt="2022-04-14T12:54:48.842" v="10984" actId="2085"/>
          <ac:spMkLst>
            <pc:docMk/>
            <pc:sldMk cId="3499743882" sldId="263"/>
            <ac:spMk id="3" creationId="{18E2270B-B595-4C26-8E06-1A7DD87712CE}"/>
          </ac:spMkLst>
        </pc:spChg>
        <pc:spChg chg="mod">
          <ac:chgData name="David Wright" userId="a87a15d8-e9af-43f4-8752-ff9c2f8df3df" providerId="ADAL" clId="{7A4B0678-0BE6-4E30-865C-4AAA46EA3E4A}" dt="2022-04-14T12:52:05.524" v="10867" actId="14100"/>
          <ac:spMkLst>
            <pc:docMk/>
            <pc:sldMk cId="3499743882" sldId="263"/>
            <ac:spMk id="4" creationId="{F6F5E9A6-B651-4A88-830B-906FD73E5901}"/>
          </ac:spMkLst>
        </pc:spChg>
        <pc:spChg chg="add mod ord">
          <ac:chgData name="David Wright" userId="a87a15d8-e9af-43f4-8752-ff9c2f8df3df" providerId="ADAL" clId="{7A4B0678-0BE6-4E30-865C-4AAA46EA3E4A}" dt="2022-04-14T12:55:01.403" v="10985" actId="2085"/>
          <ac:spMkLst>
            <pc:docMk/>
            <pc:sldMk cId="3499743882" sldId="263"/>
            <ac:spMk id="5" creationId="{FBC526FA-D43A-47D2-8EFB-2B75D2287E13}"/>
          </ac:spMkLst>
        </pc:spChg>
        <pc:graphicFrameChg chg="mod modGraphic">
          <ac:chgData name="David Wright" userId="a87a15d8-e9af-43f4-8752-ff9c2f8df3df" providerId="ADAL" clId="{7A4B0678-0BE6-4E30-865C-4AAA46EA3E4A}" dt="2022-04-11T10:51:58.926" v="5908"/>
          <ac:graphicFrameMkLst>
            <pc:docMk/>
            <pc:sldMk cId="3499743882" sldId="263"/>
            <ac:graphicFrameMk id="7" creationId="{DFCC16A9-0BAD-4986-934C-ECD01846572C}"/>
          </ac:graphicFrameMkLst>
        </pc:graphicFrameChg>
        <pc:graphicFrameChg chg="mod modGraphic">
          <ac:chgData name="David Wright" userId="a87a15d8-e9af-43f4-8752-ff9c2f8df3df" providerId="ADAL" clId="{7A4B0678-0BE6-4E30-865C-4AAA46EA3E4A}" dt="2022-04-11T10:51:24.702" v="5907" actId="207"/>
          <ac:graphicFrameMkLst>
            <pc:docMk/>
            <pc:sldMk cId="3499743882" sldId="263"/>
            <ac:graphicFrameMk id="8" creationId="{13F45930-FCD0-4E0E-A024-ABA932F04030}"/>
          </ac:graphicFrameMkLst>
        </pc:graphicFrameChg>
        <pc:picChg chg="add mod">
          <ac:chgData name="David Wright" userId="a87a15d8-e9af-43f4-8752-ff9c2f8df3df" providerId="ADAL" clId="{7A4B0678-0BE6-4E30-865C-4AAA46EA3E4A}" dt="2022-04-11T10:49:42.998" v="5901" actId="1076"/>
          <ac:picMkLst>
            <pc:docMk/>
            <pc:sldMk cId="3499743882" sldId="263"/>
            <ac:picMk id="2" creationId="{9AEC3C97-8FE8-4527-B747-C3CFD98952C0}"/>
          </ac:picMkLst>
        </pc:picChg>
        <pc:picChg chg="add mod">
          <ac:chgData name="David Wright" userId="a87a15d8-e9af-43f4-8752-ff9c2f8df3df" providerId="ADAL" clId="{7A4B0678-0BE6-4E30-865C-4AAA46EA3E4A}" dt="2022-04-11T11:24:36.250" v="7110" actId="1076"/>
          <ac:picMkLst>
            <pc:docMk/>
            <pc:sldMk cId="3499743882" sldId="263"/>
            <ac:picMk id="6" creationId="{0C0BD03A-5299-4884-AFD0-290A9463E96D}"/>
          </ac:picMkLst>
        </pc:picChg>
        <pc:picChg chg="add mod modCrop">
          <ac:chgData name="David Wright" userId="a87a15d8-e9af-43f4-8752-ff9c2f8df3df" providerId="ADAL" clId="{7A4B0678-0BE6-4E30-865C-4AAA46EA3E4A}" dt="2022-04-11T11:25:06.490" v="7117" actId="1076"/>
          <ac:picMkLst>
            <pc:docMk/>
            <pc:sldMk cId="3499743882" sldId="263"/>
            <ac:picMk id="9" creationId="{3FD1A9CD-B634-4FD7-8561-D5A772F439E6}"/>
          </ac:picMkLst>
        </pc:picChg>
      </pc:sldChg>
      <pc:sldChg chg="modSp del mod">
        <pc:chgData name="David Wright" userId="a87a15d8-e9af-43f4-8752-ff9c2f8df3df" providerId="ADAL" clId="{7A4B0678-0BE6-4E30-865C-4AAA46EA3E4A}" dt="2022-04-11T10:35:39.877" v="5649" actId="47"/>
        <pc:sldMkLst>
          <pc:docMk/>
          <pc:sldMk cId="1950089190" sldId="264"/>
        </pc:sldMkLst>
        <pc:spChg chg="mod">
          <ac:chgData name="David Wright" userId="a87a15d8-e9af-43f4-8752-ff9c2f8df3df" providerId="ADAL" clId="{7A4B0678-0BE6-4E30-865C-4AAA46EA3E4A}" dt="2022-04-11T10:09:03.748" v="4498"/>
          <ac:spMkLst>
            <pc:docMk/>
            <pc:sldMk cId="1950089190" sldId="264"/>
            <ac:spMk id="2" creationId="{9C8E7173-FD49-4B87-941E-ABBA76AE7622}"/>
          </ac:spMkLst>
        </pc:spChg>
        <pc:spChg chg="mod">
          <ac:chgData name="David Wright" userId="a87a15d8-e9af-43f4-8752-ff9c2f8df3df" providerId="ADAL" clId="{7A4B0678-0BE6-4E30-865C-4AAA46EA3E4A}" dt="2022-04-11T10:35:26.728" v="5646" actId="21"/>
          <ac:spMkLst>
            <pc:docMk/>
            <pc:sldMk cId="1950089190" sldId="264"/>
            <ac:spMk id="3" creationId="{ED8C0D98-68E5-46C0-9C93-96D6634C4797}"/>
          </ac:spMkLst>
        </pc:spChg>
      </pc:sldChg>
      <pc:sldChg chg="addSp delSp modSp new mod modClrScheme modAnim chgLayout">
        <pc:chgData name="David Wright" userId="a87a15d8-e9af-43f4-8752-ff9c2f8df3df" providerId="ADAL" clId="{7A4B0678-0BE6-4E30-865C-4AAA46EA3E4A}" dt="2022-04-14T12:48:48.403" v="10167"/>
        <pc:sldMkLst>
          <pc:docMk/>
          <pc:sldMk cId="1118247646" sldId="265"/>
        </pc:sldMkLst>
        <pc:spChg chg="mod ord">
          <ac:chgData name="David Wright" userId="a87a15d8-e9af-43f4-8752-ff9c2f8df3df" providerId="ADAL" clId="{7A4B0678-0BE6-4E30-865C-4AAA46EA3E4A}" dt="2022-04-14T12:48:48.403" v="10167"/>
          <ac:spMkLst>
            <pc:docMk/>
            <pc:sldMk cId="1118247646" sldId="265"/>
            <ac:spMk id="2" creationId="{9D52EE99-614A-461C-A96D-C8C16537CA38}"/>
          </ac:spMkLst>
        </pc:spChg>
        <pc:spChg chg="del mod ord">
          <ac:chgData name="David Wright" userId="a87a15d8-e9af-43f4-8752-ff9c2f8df3df" providerId="ADAL" clId="{7A4B0678-0BE6-4E30-865C-4AAA46EA3E4A}" dt="2022-04-05T13:53:49.034" v="32" actId="700"/>
          <ac:spMkLst>
            <pc:docMk/>
            <pc:sldMk cId="1118247646" sldId="265"/>
            <ac:spMk id="3" creationId="{6E472160-065F-4382-89CA-7AD59297D99E}"/>
          </ac:spMkLst>
        </pc:spChg>
        <pc:spChg chg="add mod">
          <ac:chgData name="David Wright" userId="a87a15d8-e9af-43f4-8752-ff9c2f8df3df" providerId="ADAL" clId="{7A4B0678-0BE6-4E30-865C-4AAA46EA3E4A}" dt="2022-04-14T12:48:48.403" v="10167"/>
          <ac:spMkLst>
            <pc:docMk/>
            <pc:sldMk cId="1118247646" sldId="265"/>
            <ac:spMk id="4" creationId="{861B5F7E-31F3-40D6-AA0D-5C8844BF448C}"/>
          </ac:spMkLst>
        </pc:spChg>
        <pc:spChg chg="del">
          <ac:chgData name="David Wright" userId="a87a15d8-e9af-43f4-8752-ff9c2f8df3df" providerId="ADAL" clId="{7A4B0678-0BE6-4E30-865C-4AAA46EA3E4A}" dt="2022-04-05T13:53:49.034" v="32" actId="700"/>
          <ac:spMkLst>
            <pc:docMk/>
            <pc:sldMk cId="1118247646" sldId="265"/>
            <ac:spMk id="4" creationId="{DA8F8391-745A-4489-9B18-DC965AEED5D9}"/>
          </ac:spMkLst>
        </pc:spChg>
        <pc:spChg chg="add del mod ord">
          <ac:chgData name="David Wright" userId="a87a15d8-e9af-43f4-8752-ff9c2f8df3df" providerId="ADAL" clId="{7A4B0678-0BE6-4E30-865C-4AAA46EA3E4A}" dt="2022-04-05T13:53:56.782" v="33" actId="3680"/>
          <ac:spMkLst>
            <pc:docMk/>
            <pc:sldMk cId="1118247646" sldId="265"/>
            <ac:spMk id="5" creationId="{50FEF506-4024-4740-925F-A1CB2EC18C6F}"/>
          </ac:spMkLst>
        </pc:spChg>
        <pc:graphicFrameChg chg="add del mod ord modGraphic">
          <ac:chgData name="David Wright" userId="a87a15d8-e9af-43f4-8752-ff9c2f8df3df" providerId="ADAL" clId="{7A4B0678-0BE6-4E30-865C-4AAA46EA3E4A}" dt="2022-04-07T12:55:48.265" v="3460" actId="478"/>
          <ac:graphicFrameMkLst>
            <pc:docMk/>
            <pc:sldMk cId="1118247646" sldId="265"/>
            <ac:graphicFrameMk id="6" creationId="{FF8C415D-7068-40BE-85C2-C4DC0655508D}"/>
          </ac:graphicFrameMkLst>
        </pc:graphicFrameChg>
        <pc:picChg chg="add mod">
          <ac:chgData name="David Wright" userId="a87a15d8-e9af-43f4-8752-ff9c2f8df3df" providerId="ADAL" clId="{7A4B0678-0BE6-4E30-865C-4AAA46EA3E4A}" dt="2022-04-11T20:01:49.059" v="9601" actId="1076"/>
          <ac:picMkLst>
            <pc:docMk/>
            <pc:sldMk cId="1118247646" sldId="265"/>
            <ac:picMk id="5" creationId="{F6C14763-FDFF-4BF3-BEE1-B5B389C187FE}"/>
          </ac:picMkLst>
        </pc:picChg>
        <pc:picChg chg="add del mod">
          <ac:chgData name="David Wright" userId="a87a15d8-e9af-43f4-8752-ff9c2f8df3df" providerId="ADAL" clId="{7A4B0678-0BE6-4E30-865C-4AAA46EA3E4A}" dt="2022-04-11T20:00:43.340" v="9591"/>
          <ac:picMkLst>
            <pc:docMk/>
            <pc:sldMk cId="1118247646" sldId="265"/>
            <ac:picMk id="6" creationId="{CB229738-EB21-49CB-ADA3-88AEAC912383}"/>
          </ac:picMkLst>
        </pc:picChg>
        <pc:picChg chg="add del mod">
          <ac:chgData name="David Wright" userId="a87a15d8-e9af-43f4-8752-ff9c2f8df3df" providerId="ADAL" clId="{7A4B0678-0BE6-4E30-865C-4AAA46EA3E4A}" dt="2022-04-11T20:00:43.340" v="9591"/>
          <ac:picMkLst>
            <pc:docMk/>
            <pc:sldMk cId="1118247646" sldId="265"/>
            <ac:picMk id="7" creationId="{B56BA776-4426-4C06-996E-23074A207D40}"/>
          </ac:picMkLst>
        </pc:picChg>
        <pc:picChg chg="add mod">
          <ac:chgData name="David Wright" userId="a87a15d8-e9af-43f4-8752-ff9c2f8df3df" providerId="ADAL" clId="{7A4B0678-0BE6-4E30-865C-4AAA46EA3E4A}" dt="2022-04-11T20:01:05.880" v="9595" actId="1076"/>
          <ac:picMkLst>
            <pc:docMk/>
            <pc:sldMk cId="1118247646" sldId="265"/>
            <ac:picMk id="8" creationId="{93E571F9-43A0-40E9-82A6-B41AC07C553A}"/>
          </ac:picMkLst>
        </pc:picChg>
        <pc:picChg chg="add mod">
          <ac:chgData name="David Wright" userId="a87a15d8-e9af-43f4-8752-ff9c2f8df3df" providerId="ADAL" clId="{7A4B0678-0BE6-4E30-865C-4AAA46EA3E4A}" dt="2022-04-11T20:00:59.137" v="9592"/>
          <ac:picMkLst>
            <pc:docMk/>
            <pc:sldMk cId="1118247646" sldId="265"/>
            <ac:picMk id="9" creationId="{00DAC667-772E-4E34-A0C8-7AA0811E7CDE}"/>
          </ac:picMkLst>
        </pc:picChg>
        <pc:picChg chg="add mod">
          <ac:chgData name="David Wright" userId="a87a15d8-e9af-43f4-8752-ff9c2f8df3df" providerId="ADAL" clId="{7A4B0678-0BE6-4E30-865C-4AAA46EA3E4A}" dt="2022-04-11T20:00:59.137" v="9592"/>
          <ac:picMkLst>
            <pc:docMk/>
            <pc:sldMk cId="1118247646" sldId="265"/>
            <ac:picMk id="10" creationId="{2108736E-09CB-44D7-BA54-CF5584637212}"/>
          </ac:picMkLst>
        </pc:picChg>
        <pc:picChg chg="add mod">
          <ac:chgData name="David Wright" userId="a87a15d8-e9af-43f4-8752-ff9c2f8df3df" providerId="ADAL" clId="{7A4B0678-0BE6-4E30-865C-4AAA46EA3E4A}" dt="2022-04-11T20:00:59.137" v="9592"/>
          <ac:picMkLst>
            <pc:docMk/>
            <pc:sldMk cId="1118247646" sldId="265"/>
            <ac:picMk id="11" creationId="{427B60B3-D2B6-4DAA-BC9B-5CC396EDF62E}"/>
          </ac:picMkLst>
        </pc:picChg>
        <pc:picChg chg="add mod">
          <ac:chgData name="David Wright" userId="a87a15d8-e9af-43f4-8752-ff9c2f8df3df" providerId="ADAL" clId="{7A4B0678-0BE6-4E30-865C-4AAA46EA3E4A}" dt="2022-04-11T20:01:04.123" v="9594" actId="1076"/>
          <ac:picMkLst>
            <pc:docMk/>
            <pc:sldMk cId="1118247646" sldId="265"/>
            <ac:picMk id="12" creationId="{D0B6D002-A1C1-44CE-84AB-53C5D08C5079}"/>
          </ac:picMkLst>
        </pc:picChg>
        <pc:picChg chg="add mod">
          <ac:chgData name="David Wright" userId="a87a15d8-e9af-43f4-8752-ff9c2f8df3df" providerId="ADAL" clId="{7A4B0678-0BE6-4E30-865C-4AAA46EA3E4A}" dt="2022-04-11T20:00:59.137" v="9592"/>
          <ac:picMkLst>
            <pc:docMk/>
            <pc:sldMk cId="1118247646" sldId="265"/>
            <ac:picMk id="13" creationId="{C1DD7AAE-C89C-4D25-B29F-C28DEB3A405B}"/>
          </ac:picMkLst>
        </pc:picChg>
        <pc:picChg chg="add mod">
          <ac:chgData name="David Wright" userId="a87a15d8-e9af-43f4-8752-ff9c2f8df3df" providerId="ADAL" clId="{7A4B0678-0BE6-4E30-865C-4AAA46EA3E4A}" dt="2022-04-11T20:01:02.578" v="9593" actId="1076"/>
          <ac:picMkLst>
            <pc:docMk/>
            <pc:sldMk cId="1118247646" sldId="265"/>
            <ac:picMk id="14" creationId="{C5918830-A35A-40F3-B912-48B62FB39DAE}"/>
          </ac:picMkLst>
        </pc:picChg>
      </pc:sldChg>
      <pc:sldChg chg="addSp delSp modSp new mod ord delAnim modAnim">
        <pc:chgData name="David Wright" userId="a87a15d8-e9af-43f4-8752-ff9c2f8df3df" providerId="ADAL" clId="{7A4B0678-0BE6-4E30-865C-4AAA46EA3E4A}" dt="2022-04-14T12:48:48.403" v="10167"/>
        <pc:sldMkLst>
          <pc:docMk/>
          <pc:sldMk cId="1122421380" sldId="266"/>
        </pc:sldMkLst>
        <pc:spChg chg="mod">
          <ac:chgData name="David Wright" userId="a87a15d8-e9af-43f4-8752-ff9c2f8df3df" providerId="ADAL" clId="{7A4B0678-0BE6-4E30-865C-4AAA46EA3E4A}" dt="2022-04-14T12:48:48.403" v="10167"/>
          <ac:spMkLst>
            <pc:docMk/>
            <pc:sldMk cId="1122421380" sldId="266"/>
            <ac:spMk id="2" creationId="{8A2A8359-19E5-4D71-A682-ABAD742FC5F7}"/>
          </ac:spMkLst>
        </pc:spChg>
        <pc:spChg chg="add mod">
          <ac:chgData name="David Wright" userId="a87a15d8-e9af-43f4-8752-ff9c2f8df3df" providerId="ADAL" clId="{7A4B0678-0BE6-4E30-865C-4AAA46EA3E4A}" dt="2022-04-11T19:51:36.498" v="9515" actId="14100"/>
          <ac:spMkLst>
            <pc:docMk/>
            <pc:sldMk cId="1122421380" sldId="266"/>
            <ac:spMk id="3" creationId="{3E102174-3954-4F49-B165-7AB8189D8C00}"/>
          </ac:spMkLst>
        </pc:spChg>
        <pc:spChg chg="add del">
          <ac:chgData name="David Wright" userId="a87a15d8-e9af-43f4-8752-ff9c2f8df3df" providerId="ADAL" clId="{7A4B0678-0BE6-4E30-865C-4AAA46EA3E4A}" dt="2022-04-07T11:36:09.594" v="1362" actId="478"/>
          <ac:spMkLst>
            <pc:docMk/>
            <pc:sldMk cId="1122421380" sldId="266"/>
            <ac:spMk id="3" creationId="{B4E55F35-BD7F-485E-9453-751574628FB0}"/>
          </ac:spMkLst>
        </pc:spChg>
        <pc:spChg chg="add del mod">
          <ac:chgData name="David Wright" userId="a87a15d8-e9af-43f4-8752-ff9c2f8df3df" providerId="ADAL" clId="{7A4B0678-0BE6-4E30-865C-4AAA46EA3E4A}" dt="2022-04-11T13:47:32.961" v="7689" actId="478"/>
          <ac:spMkLst>
            <pc:docMk/>
            <pc:sldMk cId="1122421380" sldId="266"/>
            <ac:spMk id="5" creationId="{47A2C677-AE3A-450E-83E0-687B96E6B48F}"/>
          </ac:spMkLst>
        </pc:spChg>
        <pc:spChg chg="add mod">
          <ac:chgData name="David Wright" userId="a87a15d8-e9af-43f4-8752-ff9c2f8df3df" providerId="ADAL" clId="{7A4B0678-0BE6-4E30-865C-4AAA46EA3E4A}" dt="2022-04-11T19:51:39.906" v="9516" actId="14100"/>
          <ac:spMkLst>
            <pc:docMk/>
            <pc:sldMk cId="1122421380" sldId="266"/>
            <ac:spMk id="6" creationId="{2A9EF1DF-1CF8-4DD1-89A5-0B8C7AF14820}"/>
          </ac:spMkLst>
        </pc:spChg>
        <pc:spChg chg="add mod">
          <ac:chgData name="David Wright" userId="a87a15d8-e9af-43f4-8752-ff9c2f8df3df" providerId="ADAL" clId="{7A4B0678-0BE6-4E30-865C-4AAA46EA3E4A}" dt="2022-04-11T13:51:14.484" v="7710" actId="1076"/>
          <ac:spMkLst>
            <pc:docMk/>
            <pc:sldMk cId="1122421380" sldId="266"/>
            <ac:spMk id="26" creationId="{2E484FAC-0E8F-4A11-ACAB-E7D62D40B202}"/>
          </ac:spMkLst>
        </pc:spChg>
        <pc:spChg chg="add del mod">
          <ac:chgData name="David Wright" userId="a87a15d8-e9af-43f4-8752-ff9c2f8df3df" providerId="ADAL" clId="{7A4B0678-0BE6-4E30-865C-4AAA46EA3E4A}" dt="2022-04-07T11:35:44.081" v="1357" actId="478"/>
          <ac:spMkLst>
            <pc:docMk/>
            <pc:sldMk cId="1122421380" sldId="266"/>
            <ac:spMk id="34" creationId="{B5093F5B-3FDA-4857-9DA1-7FA98E2C1CDC}"/>
          </ac:spMkLst>
        </pc:spChg>
        <pc:spChg chg="add mod ord">
          <ac:chgData name="David Wright" userId="a87a15d8-e9af-43f4-8752-ff9c2f8df3df" providerId="ADAL" clId="{7A4B0678-0BE6-4E30-865C-4AAA46EA3E4A}" dt="2022-04-11T11:38:54.084" v="7311" actId="207"/>
          <ac:spMkLst>
            <pc:docMk/>
            <pc:sldMk cId="1122421380" sldId="266"/>
            <ac:spMk id="41" creationId="{5FACFD4F-7AA6-4C5A-86E6-686A9AA05152}"/>
          </ac:spMkLst>
        </pc:spChg>
        <pc:spChg chg="add mod">
          <ac:chgData name="David Wright" userId="a87a15d8-e9af-43f4-8752-ff9c2f8df3df" providerId="ADAL" clId="{7A4B0678-0BE6-4E30-865C-4AAA46EA3E4A}" dt="2022-04-07T11:39:20.642" v="1460" actId="6549"/>
          <ac:spMkLst>
            <pc:docMk/>
            <pc:sldMk cId="1122421380" sldId="266"/>
            <ac:spMk id="42" creationId="{878E7296-643F-481B-8D62-F696F6FE5A0D}"/>
          </ac:spMkLst>
        </pc:spChg>
        <pc:spChg chg="add mod ord">
          <ac:chgData name="David Wright" userId="a87a15d8-e9af-43f4-8752-ff9c2f8df3df" providerId="ADAL" clId="{7A4B0678-0BE6-4E30-865C-4AAA46EA3E4A}" dt="2022-04-07T14:46:07.503" v="4368" actId="1076"/>
          <ac:spMkLst>
            <pc:docMk/>
            <pc:sldMk cId="1122421380" sldId="266"/>
            <ac:spMk id="43" creationId="{5C545D46-8211-4157-9A48-6B525F8AAF69}"/>
          </ac:spMkLst>
        </pc:spChg>
        <pc:spChg chg="add mod">
          <ac:chgData name="David Wright" userId="a87a15d8-e9af-43f4-8752-ff9c2f8df3df" providerId="ADAL" clId="{7A4B0678-0BE6-4E30-865C-4AAA46EA3E4A}" dt="2022-04-11T13:33:19.927" v="7467" actId="1076"/>
          <ac:spMkLst>
            <pc:docMk/>
            <pc:sldMk cId="1122421380" sldId="266"/>
            <ac:spMk id="45" creationId="{3B0DB28D-BE91-4316-9FD5-86B836786B5D}"/>
          </ac:spMkLst>
        </pc:spChg>
        <pc:spChg chg="add mod">
          <ac:chgData name="David Wright" userId="a87a15d8-e9af-43f4-8752-ff9c2f8df3df" providerId="ADAL" clId="{7A4B0678-0BE6-4E30-865C-4AAA46EA3E4A}" dt="2022-04-11T13:33:10.095" v="7465" actId="1076"/>
          <ac:spMkLst>
            <pc:docMk/>
            <pc:sldMk cId="1122421380" sldId="266"/>
            <ac:spMk id="46" creationId="{FDFEB88E-AB4A-44F1-8FDD-C0E9699EE645}"/>
          </ac:spMkLst>
        </pc:spChg>
        <pc:spChg chg="add mod ord">
          <ac:chgData name="David Wright" userId="a87a15d8-e9af-43f4-8752-ff9c2f8df3df" providerId="ADAL" clId="{7A4B0678-0BE6-4E30-865C-4AAA46EA3E4A}" dt="2022-04-11T13:46:49.795" v="7680" actId="1035"/>
          <ac:spMkLst>
            <pc:docMk/>
            <pc:sldMk cId="1122421380" sldId="266"/>
            <ac:spMk id="48" creationId="{86F29B62-9663-4D9E-A928-44BBC3C96834}"/>
          </ac:spMkLst>
        </pc:spChg>
        <pc:spChg chg="add mod">
          <ac:chgData name="David Wright" userId="a87a15d8-e9af-43f4-8752-ff9c2f8df3df" providerId="ADAL" clId="{7A4B0678-0BE6-4E30-865C-4AAA46EA3E4A}" dt="2022-04-11T13:54:05.540" v="7720" actId="1076"/>
          <ac:spMkLst>
            <pc:docMk/>
            <pc:sldMk cId="1122421380" sldId="266"/>
            <ac:spMk id="49" creationId="{71A2FA19-0092-4B66-BA7D-9C71126E7144}"/>
          </ac:spMkLst>
        </pc:spChg>
        <pc:spChg chg="add mod ord">
          <ac:chgData name="David Wright" userId="a87a15d8-e9af-43f4-8752-ff9c2f8df3df" providerId="ADAL" clId="{7A4B0678-0BE6-4E30-865C-4AAA46EA3E4A}" dt="2022-04-11T13:47:01.525" v="7682" actId="1076"/>
          <ac:spMkLst>
            <pc:docMk/>
            <pc:sldMk cId="1122421380" sldId="266"/>
            <ac:spMk id="50" creationId="{93E2AA19-D226-4BB0-A9DF-AD848412D7FB}"/>
          </ac:spMkLst>
        </pc:spChg>
        <pc:spChg chg="add mod">
          <ac:chgData name="David Wright" userId="a87a15d8-e9af-43f4-8752-ff9c2f8df3df" providerId="ADAL" clId="{7A4B0678-0BE6-4E30-865C-4AAA46EA3E4A}" dt="2022-04-11T13:47:01.525" v="7682" actId="1076"/>
          <ac:spMkLst>
            <pc:docMk/>
            <pc:sldMk cId="1122421380" sldId="266"/>
            <ac:spMk id="51" creationId="{44DF8623-8FAF-439F-8C4E-0148143D45B3}"/>
          </ac:spMkLst>
        </pc:spChg>
        <pc:spChg chg="add del">
          <ac:chgData name="David Wright" userId="a87a15d8-e9af-43f4-8752-ff9c2f8df3df" providerId="ADAL" clId="{7A4B0678-0BE6-4E30-865C-4AAA46EA3E4A}" dt="2022-04-07T11:41:01.825" v="1474"/>
          <ac:spMkLst>
            <pc:docMk/>
            <pc:sldMk cId="1122421380" sldId="266"/>
            <ac:spMk id="54" creationId="{483E7364-31B1-4FCA-B734-61BB82793406}"/>
          </ac:spMkLst>
        </pc:spChg>
        <pc:spChg chg="add del">
          <ac:chgData name="David Wright" userId="a87a15d8-e9af-43f4-8752-ff9c2f8df3df" providerId="ADAL" clId="{7A4B0678-0BE6-4E30-865C-4AAA46EA3E4A}" dt="2022-04-07T11:41:04.433" v="1476"/>
          <ac:spMkLst>
            <pc:docMk/>
            <pc:sldMk cId="1122421380" sldId="266"/>
            <ac:spMk id="55" creationId="{8F594991-9E1A-4D67-A5EA-8FE57CE512D7}"/>
          </ac:spMkLst>
        </pc:spChg>
        <pc:spChg chg="add del mod">
          <ac:chgData name="David Wright" userId="a87a15d8-e9af-43f4-8752-ff9c2f8df3df" providerId="ADAL" clId="{7A4B0678-0BE6-4E30-865C-4AAA46EA3E4A}" dt="2022-04-07T11:41:48.345" v="1502"/>
          <ac:spMkLst>
            <pc:docMk/>
            <pc:sldMk cId="1122421380" sldId="266"/>
            <ac:spMk id="56" creationId="{B35C98CD-1BD4-47D8-BADF-EC52630DC39E}"/>
          </ac:spMkLst>
        </pc:spChg>
        <pc:spChg chg="add del">
          <ac:chgData name="David Wright" userId="a87a15d8-e9af-43f4-8752-ff9c2f8df3df" providerId="ADAL" clId="{7A4B0678-0BE6-4E30-865C-4AAA46EA3E4A}" dt="2022-04-07T11:41:12.510" v="1479"/>
          <ac:spMkLst>
            <pc:docMk/>
            <pc:sldMk cId="1122421380" sldId="266"/>
            <ac:spMk id="57" creationId="{29D7610A-E486-4B49-8FAF-32D0819E1D83}"/>
          </ac:spMkLst>
        </pc:spChg>
        <pc:spChg chg="add del mod">
          <ac:chgData name="David Wright" userId="a87a15d8-e9af-43f4-8752-ff9c2f8df3df" providerId="ADAL" clId="{7A4B0678-0BE6-4E30-865C-4AAA46EA3E4A}" dt="2022-04-07T11:41:16.137" v="1481"/>
          <ac:spMkLst>
            <pc:docMk/>
            <pc:sldMk cId="1122421380" sldId="266"/>
            <ac:spMk id="58" creationId="{11CB7C62-C19B-4BBB-89B9-E6B36F1CF886}"/>
          </ac:spMkLst>
        </pc:spChg>
        <pc:spChg chg="add del mod">
          <ac:chgData name="David Wright" userId="a87a15d8-e9af-43f4-8752-ff9c2f8df3df" providerId="ADAL" clId="{7A4B0678-0BE6-4E30-865C-4AAA46EA3E4A}" dt="2022-04-07T11:41:16.137" v="1481"/>
          <ac:spMkLst>
            <pc:docMk/>
            <pc:sldMk cId="1122421380" sldId="266"/>
            <ac:spMk id="59" creationId="{548882A1-5981-4C89-841C-03E8D9C140D2}"/>
          </ac:spMkLst>
        </pc:spChg>
        <pc:spChg chg="add mod">
          <ac:chgData name="David Wright" userId="a87a15d8-e9af-43f4-8752-ff9c2f8df3df" providerId="ADAL" clId="{7A4B0678-0BE6-4E30-865C-4AAA46EA3E4A}" dt="2022-04-11T13:47:58.597" v="7695" actId="1076"/>
          <ac:spMkLst>
            <pc:docMk/>
            <pc:sldMk cId="1122421380" sldId="266"/>
            <ac:spMk id="60" creationId="{254E57C2-3C9A-4186-BBBC-DD19A1804C45}"/>
          </ac:spMkLst>
        </pc:spChg>
        <pc:spChg chg="add mod">
          <ac:chgData name="David Wright" userId="a87a15d8-e9af-43f4-8752-ff9c2f8df3df" providerId="ADAL" clId="{7A4B0678-0BE6-4E30-865C-4AAA46EA3E4A}" dt="2022-04-07T11:41:23.075" v="1483" actId="21"/>
          <ac:spMkLst>
            <pc:docMk/>
            <pc:sldMk cId="1122421380" sldId="266"/>
            <ac:spMk id="61" creationId="{05BD837B-3595-4D8A-A9E9-AB5B805386B6}"/>
          </ac:spMkLst>
        </pc:spChg>
        <pc:spChg chg="add del">
          <ac:chgData name="David Wright" userId="a87a15d8-e9af-43f4-8752-ff9c2f8df3df" providerId="ADAL" clId="{7A4B0678-0BE6-4E30-865C-4AAA46EA3E4A}" dt="2022-04-07T11:42:49.028" v="1512" actId="478"/>
          <ac:spMkLst>
            <pc:docMk/>
            <pc:sldMk cId="1122421380" sldId="266"/>
            <ac:spMk id="63" creationId="{11E099D1-6FB3-432B-AB6A-B182307149C0}"/>
          </ac:spMkLst>
        </pc:spChg>
        <pc:picChg chg="add del mod ord">
          <ac:chgData name="David Wright" userId="a87a15d8-e9af-43f4-8752-ff9c2f8df3df" providerId="ADAL" clId="{7A4B0678-0BE6-4E30-865C-4AAA46EA3E4A}" dt="2022-04-07T09:31:42.936" v="74" actId="22"/>
          <ac:picMkLst>
            <pc:docMk/>
            <pc:sldMk cId="1122421380" sldId="266"/>
            <ac:picMk id="5" creationId="{4462A2A4-BA22-430D-A8DC-C56E47B706A0}"/>
          </ac:picMkLst>
        </pc:picChg>
        <pc:picChg chg="add del mod modCrop">
          <ac:chgData name="David Wright" userId="a87a15d8-e9af-43f4-8752-ff9c2f8df3df" providerId="ADAL" clId="{7A4B0678-0BE6-4E30-865C-4AAA46EA3E4A}" dt="2022-04-11T13:26:55.168" v="7382" actId="478"/>
          <ac:picMkLst>
            <pc:docMk/>
            <pc:sldMk cId="1122421380" sldId="266"/>
            <ac:picMk id="7" creationId="{1DBF8D49-0A9D-4EFA-8355-7C6837B97312}"/>
          </ac:picMkLst>
        </pc:picChg>
        <pc:picChg chg="add mod">
          <ac:chgData name="David Wright" userId="a87a15d8-e9af-43f4-8752-ff9c2f8df3df" providerId="ADAL" clId="{7A4B0678-0BE6-4E30-865C-4AAA46EA3E4A}" dt="2022-04-07T11:35:25.854" v="1353" actId="1076"/>
          <ac:picMkLst>
            <pc:docMk/>
            <pc:sldMk cId="1122421380" sldId="266"/>
            <ac:picMk id="9" creationId="{75D36013-462C-4BC3-ABA7-41F850D631DB}"/>
          </ac:picMkLst>
        </pc:picChg>
        <pc:picChg chg="add mod">
          <ac:chgData name="David Wright" userId="a87a15d8-e9af-43f4-8752-ff9c2f8df3df" providerId="ADAL" clId="{7A4B0678-0BE6-4E30-865C-4AAA46EA3E4A}" dt="2022-04-11T13:48:56.213" v="7697" actId="1076"/>
          <ac:picMkLst>
            <pc:docMk/>
            <pc:sldMk cId="1122421380" sldId="266"/>
            <ac:picMk id="10" creationId="{B50419A3-6A0F-40D8-BD20-39A9F0153183}"/>
          </ac:picMkLst>
        </pc:picChg>
        <pc:picChg chg="add mod">
          <ac:chgData name="David Wright" userId="a87a15d8-e9af-43f4-8752-ff9c2f8df3df" providerId="ADAL" clId="{7A4B0678-0BE6-4E30-865C-4AAA46EA3E4A}" dt="2022-04-11T13:48:58.654" v="7698" actId="1076"/>
          <ac:picMkLst>
            <pc:docMk/>
            <pc:sldMk cId="1122421380" sldId="266"/>
            <ac:picMk id="11" creationId="{A886C9DA-F62C-42D9-8F81-A9D15E6C543F}"/>
          </ac:picMkLst>
        </pc:picChg>
        <pc:picChg chg="add mod">
          <ac:chgData name="David Wright" userId="a87a15d8-e9af-43f4-8752-ff9c2f8df3df" providerId="ADAL" clId="{7A4B0678-0BE6-4E30-865C-4AAA46EA3E4A}" dt="2022-04-11T13:30:14.768" v="7440" actId="1076"/>
          <ac:picMkLst>
            <pc:docMk/>
            <pc:sldMk cId="1122421380" sldId="266"/>
            <ac:picMk id="13" creationId="{C9542BCE-1769-4539-82A7-9BC4A1E9E721}"/>
          </ac:picMkLst>
        </pc:picChg>
        <pc:picChg chg="add mod">
          <ac:chgData name="David Wright" userId="a87a15d8-e9af-43f4-8752-ff9c2f8df3df" providerId="ADAL" clId="{7A4B0678-0BE6-4E30-865C-4AAA46EA3E4A}" dt="2022-04-11T13:47:01.525" v="7682" actId="1076"/>
          <ac:picMkLst>
            <pc:docMk/>
            <pc:sldMk cId="1122421380" sldId="266"/>
            <ac:picMk id="15" creationId="{36E53E0F-854B-4852-BF71-D0FED3F0E198}"/>
          </ac:picMkLst>
        </pc:picChg>
        <pc:picChg chg="add mod">
          <ac:chgData name="David Wright" userId="a87a15d8-e9af-43f4-8752-ff9c2f8df3df" providerId="ADAL" clId="{7A4B0678-0BE6-4E30-865C-4AAA46EA3E4A}" dt="2022-04-07T11:35:25.854" v="1353" actId="1076"/>
          <ac:picMkLst>
            <pc:docMk/>
            <pc:sldMk cId="1122421380" sldId="266"/>
            <ac:picMk id="17" creationId="{136DE2AB-0202-4D72-95FD-4D730552343E}"/>
          </ac:picMkLst>
        </pc:picChg>
        <pc:picChg chg="add del mod">
          <ac:chgData name="David Wright" userId="a87a15d8-e9af-43f4-8752-ff9c2f8df3df" providerId="ADAL" clId="{7A4B0678-0BE6-4E30-865C-4AAA46EA3E4A}" dt="2022-04-07T11:34:01.025" v="1339" actId="478"/>
          <ac:picMkLst>
            <pc:docMk/>
            <pc:sldMk cId="1122421380" sldId="266"/>
            <ac:picMk id="19" creationId="{8F87892C-2F61-4D2D-87AF-A4FF452B1725}"/>
          </ac:picMkLst>
        </pc:picChg>
        <pc:picChg chg="add del mod">
          <ac:chgData name="David Wright" userId="a87a15d8-e9af-43f4-8752-ff9c2f8df3df" providerId="ADAL" clId="{7A4B0678-0BE6-4E30-865C-4AAA46EA3E4A}" dt="2022-04-07T11:34:01.025" v="1339" actId="478"/>
          <ac:picMkLst>
            <pc:docMk/>
            <pc:sldMk cId="1122421380" sldId="266"/>
            <ac:picMk id="21" creationId="{2345AA7A-3667-4149-BA60-360EA2D7120C}"/>
          </ac:picMkLst>
        </pc:picChg>
        <pc:picChg chg="add del mod">
          <ac:chgData name="David Wright" userId="a87a15d8-e9af-43f4-8752-ff9c2f8df3df" providerId="ADAL" clId="{7A4B0678-0BE6-4E30-865C-4AAA46EA3E4A}" dt="2022-04-07T11:34:01.025" v="1339" actId="478"/>
          <ac:picMkLst>
            <pc:docMk/>
            <pc:sldMk cId="1122421380" sldId="266"/>
            <ac:picMk id="23" creationId="{164FFA80-9F9E-47F3-B42E-19E11881891C}"/>
          </ac:picMkLst>
        </pc:picChg>
        <pc:picChg chg="add del mod">
          <ac:chgData name="David Wright" userId="a87a15d8-e9af-43f4-8752-ff9c2f8df3df" providerId="ADAL" clId="{7A4B0678-0BE6-4E30-865C-4AAA46EA3E4A}" dt="2022-04-07T11:34:01.025" v="1339" actId="478"/>
          <ac:picMkLst>
            <pc:docMk/>
            <pc:sldMk cId="1122421380" sldId="266"/>
            <ac:picMk id="25" creationId="{B2F26EF4-DCEB-470F-B1D0-223580B18E1B}"/>
          </ac:picMkLst>
        </pc:picChg>
        <pc:picChg chg="add del mod">
          <ac:chgData name="David Wright" userId="a87a15d8-e9af-43f4-8752-ff9c2f8df3df" providerId="ADAL" clId="{7A4B0678-0BE6-4E30-865C-4AAA46EA3E4A}" dt="2022-04-07T11:34:01.025" v="1339" actId="478"/>
          <ac:picMkLst>
            <pc:docMk/>
            <pc:sldMk cId="1122421380" sldId="266"/>
            <ac:picMk id="27" creationId="{500CD62D-DED4-4D89-9CA9-FA6D242C507A}"/>
          </ac:picMkLst>
        </pc:picChg>
        <pc:picChg chg="add mod">
          <ac:chgData name="David Wright" userId="a87a15d8-e9af-43f4-8752-ff9c2f8df3df" providerId="ADAL" clId="{7A4B0678-0BE6-4E30-865C-4AAA46EA3E4A}" dt="2022-04-11T13:49:04.580" v="7700" actId="1440"/>
          <ac:picMkLst>
            <pc:docMk/>
            <pc:sldMk cId="1122421380" sldId="266"/>
            <ac:picMk id="28" creationId="{3534C862-A38B-4ED3-BDDE-CA586D1F581E}"/>
          </ac:picMkLst>
        </pc:picChg>
        <pc:picChg chg="add mod">
          <ac:chgData name="David Wright" userId="a87a15d8-e9af-43f4-8752-ff9c2f8df3df" providerId="ADAL" clId="{7A4B0678-0BE6-4E30-865C-4AAA46EA3E4A}" dt="2022-04-11T13:51:20.014" v="7711" actId="1076"/>
          <ac:picMkLst>
            <pc:docMk/>
            <pc:sldMk cId="1122421380" sldId="266"/>
            <ac:picMk id="29" creationId="{B8F6BAE8-A926-40A6-94A6-FA10785F4DFC}"/>
          </ac:picMkLst>
        </pc:picChg>
        <pc:picChg chg="add del mod">
          <ac:chgData name="David Wright" userId="a87a15d8-e9af-43f4-8752-ff9c2f8df3df" providerId="ADAL" clId="{7A4B0678-0BE6-4E30-865C-4AAA46EA3E4A}" dt="2022-04-07T11:34:01.025" v="1339" actId="478"/>
          <ac:picMkLst>
            <pc:docMk/>
            <pc:sldMk cId="1122421380" sldId="266"/>
            <ac:picMk id="29" creationId="{C0ADC389-CF6A-4F74-85EB-9BB01FD86198}"/>
          </ac:picMkLst>
        </pc:picChg>
        <pc:picChg chg="add del mod">
          <ac:chgData name="David Wright" userId="a87a15d8-e9af-43f4-8752-ff9c2f8df3df" providerId="ADAL" clId="{7A4B0678-0BE6-4E30-865C-4AAA46EA3E4A}" dt="2022-04-07T11:34:01.025" v="1339" actId="478"/>
          <ac:picMkLst>
            <pc:docMk/>
            <pc:sldMk cId="1122421380" sldId="266"/>
            <ac:picMk id="31" creationId="{6F81D5BA-9B4F-4537-9BF9-8C18B6BE8150}"/>
          </ac:picMkLst>
        </pc:picChg>
        <pc:picChg chg="add mod">
          <ac:chgData name="David Wright" userId="a87a15d8-e9af-43f4-8752-ff9c2f8df3df" providerId="ADAL" clId="{7A4B0678-0BE6-4E30-865C-4AAA46EA3E4A}" dt="2022-04-11T13:47:01.525" v="7682" actId="1076"/>
          <ac:picMkLst>
            <pc:docMk/>
            <pc:sldMk cId="1122421380" sldId="266"/>
            <ac:picMk id="33" creationId="{957D2D87-7A4A-4ED8-8558-72044E618BC1}"/>
          </ac:picMkLst>
        </pc:picChg>
        <pc:picChg chg="add del mod">
          <ac:chgData name="David Wright" userId="a87a15d8-e9af-43f4-8752-ff9c2f8df3df" providerId="ADAL" clId="{7A4B0678-0BE6-4E30-865C-4AAA46EA3E4A}" dt="2022-04-07T11:34:01.025" v="1339" actId="478"/>
          <ac:picMkLst>
            <pc:docMk/>
            <pc:sldMk cId="1122421380" sldId="266"/>
            <ac:picMk id="36" creationId="{C32944F9-DC56-4BF6-BB35-965EF948053B}"/>
          </ac:picMkLst>
        </pc:picChg>
        <pc:picChg chg="add del mod">
          <ac:chgData name="David Wright" userId="a87a15d8-e9af-43f4-8752-ff9c2f8df3df" providerId="ADAL" clId="{7A4B0678-0BE6-4E30-865C-4AAA46EA3E4A}" dt="2022-04-07T11:34:01.025" v="1339" actId="478"/>
          <ac:picMkLst>
            <pc:docMk/>
            <pc:sldMk cId="1122421380" sldId="266"/>
            <ac:picMk id="38" creationId="{20E96C3C-C1CA-4E66-8851-E868369C1C79}"/>
          </ac:picMkLst>
        </pc:picChg>
        <pc:picChg chg="add mod">
          <ac:chgData name="David Wright" userId="a87a15d8-e9af-43f4-8752-ff9c2f8df3df" providerId="ADAL" clId="{7A4B0678-0BE6-4E30-865C-4AAA46EA3E4A}" dt="2022-04-11T13:27:00.368" v="7383" actId="1076"/>
          <ac:picMkLst>
            <pc:docMk/>
            <pc:sldMk cId="1122421380" sldId="266"/>
            <ac:picMk id="40" creationId="{5FE85A1B-484A-4476-84D8-78F26B6F53EA}"/>
          </ac:picMkLst>
        </pc:picChg>
        <pc:picChg chg="add mod modCrop">
          <ac:chgData name="David Wright" userId="a87a15d8-e9af-43f4-8752-ff9c2f8df3df" providerId="ADAL" clId="{7A4B0678-0BE6-4E30-865C-4AAA46EA3E4A}" dt="2022-04-11T13:44:44.701" v="7538" actId="1076"/>
          <ac:picMkLst>
            <pc:docMk/>
            <pc:sldMk cId="1122421380" sldId="266"/>
            <ac:picMk id="47" creationId="{83A86646-7D34-4E0E-BB0F-8A4CAC063D72}"/>
          </ac:picMkLst>
        </pc:picChg>
        <pc:picChg chg="add mod">
          <ac:chgData name="David Wright" userId="a87a15d8-e9af-43f4-8752-ff9c2f8df3df" providerId="ADAL" clId="{7A4B0678-0BE6-4E30-865C-4AAA46EA3E4A}" dt="2022-04-11T13:46:49.795" v="7680" actId="1035"/>
          <ac:picMkLst>
            <pc:docMk/>
            <pc:sldMk cId="1122421380" sldId="266"/>
            <ac:picMk id="53" creationId="{6F2A118C-7A54-4088-BE9B-7EF223C63B91}"/>
          </ac:picMkLst>
        </pc:picChg>
      </pc:sldChg>
      <pc:sldChg chg="addSp delSp modSp new mod modClrScheme modAnim chgLayout">
        <pc:chgData name="David Wright" userId="a87a15d8-e9af-43f4-8752-ff9c2f8df3df" providerId="ADAL" clId="{7A4B0678-0BE6-4E30-865C-4AAA46EA3E4A}" dt="2022-04-14T12:48:48.403" v="10167"/>
        <pc:sldMkLst>
          <pc:docMk/>
          <pc:sldMk cId="745877187" sldId="267"/>
        </pc:sldMkLst>
        <pc:spChg chg="mod ord">
          <ac:chgData name="David Wright" userId="a87a15d8-e9af-43f4-8752-ff9c2f8df3df" providerId="ADAL" clId="{7A4B0678-0BE6-4E30-865C-4AAA46EA3E4A}" dt="2022-04-14T12:48:48.403" v="10167"/>
          <ac:spMkLst>
            <pc:docMk/>
            <pc:sldMk cId="745877187" sldId="267"/>
            <ac:spMk id="2" creationId="{EF9EB1B7-BC50-4F78-B48B-6F66E5204590}"/>
          </ac:spMkLst>
        </pc:spChg>
        <pc:spChg chg="mod ord">
          <ac:chgData name="David Wright" userId="a87a15d8-e9af-43f4-8752-ff9c2f8df3df" providerId="ADAL" clId="{7A4B0678-0BE6-4E30-865C-4AAA46EA3E4A}" dt="2022-04-14T12:48:48.403" v="10167"/>
          <ac:spMkLst>
            <pc:docMk/>
            <pc:sldMk cId="745877187" sldId="267"/>
            <ac:spMk id="3" creationId="{9EA1EF6D-4309-4DF8-AA35-C36F8DE26B0D}"/>
          </ac:spMkLst>
        </pc:spChg>
        <pc:spChg chg="del">
          <ac:chgData name="David Wright" userId="a87a15d8-e9af-43f4-8752-ff9c2f8df3df" providerId="ADAL" clId="{7A4B0678-0BE6-4E30-865C-4AAA46EA3E4A}" dt="2022-04-07T10:11:11.397" v="673" actId="700"/>
          <ac:spMkLst>
            <pc:docMk/>
            <pc:sldMk cId="745877187" sldId="267"/>
            <ac:spMk id="4" creationId="{B229ADF1-85BD-452B-941D-B7E1FE431BD7}"/>
          </ac:spMkLst>
        </pc:spChg>
        <pc:spChg chg="add mod">
          <ac:chgData name="David Wright" userId="a87a15d8-e9af-43f4-8752-ff9c2f8df3df" providerId="ADAL" clId="{7A4B0678-0BE6-4E30-865C-4AAA46EA3E4A}" dt="2022-04-11T10:42:15.960" v="5679" actId="207"/>
          <ac:spMkLst>
            <pc:docMk/>
            <pc:sldMk cId="745877187" sldId="267"/>
            <ac:spMk id="5" creationId="{A66DA808-D09D-46B6-939D-69EAD65397F5}"/>
          </ac:spMkLst>
        </pc:spChg>
        <pc:spChg chg="add mod">
          <ac:chgData name="David Wright" userId="a87a15d8-e9af-43f4-8752-ff9c2f8df3df" providerId="ADAL" clId="{7A4B0678-0BE6-4E30-865C-4AAA46EA3E4A}" dt="2022-04-11T10:42:32.377" v="5684" actId="14100"/>
          <ac:spMkLst>
            <pc:docMk/>
            <pc:sldMk cId="745877187" sldId="267"/>
            <ac:spMk id="6" creationId="{EF620052-ED26-4EEE-AE78-1E2512CFEB77}"/>
          </ac:spMkLst>
        </pc:spChg>
        <pc:spChg chg="add mod">
          <ac:chgData name="David Wright" userId="a87a15d8-e9af-43f4-8752-ff9c2f8df3df" providerId="ADAL" clId="{7A4B0678-0BE6-4E30-865C-4AAA46EA3E4A}" dt="2022-04-11T10:42:37.189" v="5686" actId="1076"/>
          <ac:spMkLst>
            <pc:docMk/>
            <pc:sldMk cId="745877187" sldId="267"/>
            <ac:spMk id="7" creationId="{A82FDB5B-BB5A-4C02-9D82-C5DEE37DA98A}"/>
          </ac:spMkLst>
        </pc:spChg>
        <pc:spChg chg="add mod">
          <ac:chgData name="David Wright" userId="a87a15d8-e9af-43f4-8752-ff9c2f8df3df" providerId="ADAL" clId="{7A4B0678-0BE6-4E30-865C-4AAA46EA3E4A}" dt="2022-04-11T10:42:45.002" v="5689" actId="14100"/>
          <ac:spMkLst>
            <pc:docMk/>
            <pc:sldMk cId="745877187" sldId="267"/>
            <ac:spMk id="8" creationId="{BB688577-CEDD-4297-9823-11F5B8A80376}"/>
          </ac:spMkLst>
        </pc:spChg>
        <pc:spChg chg="add mod">
          <ac:chgData name="David Wright" userId="a87a15d8-e9af-43f4-8752-ff9c2f8df3df" providerId="ADAL" clId="{7A4B0678-0BE6-4E30-865C-4AAA46EA3E4A}" dt="2022-04-11T10:42:55.049" v="5692" actId="14100"/>
          <ac:spMkLst>
            <pc:docMk/>
            <pc:sldMk cId="745877187" sldId="267"/>
            <ac:spMk id="9" creationId="{4DE4830D-4575-4DF1-B061-14E0C458F1F3}"/>
          </ac:spMkLst>
        </pc:spChg>
        <pc:spChg chg="add mod">
          <ac:chgData name="David Wright" userId="a87a15d8-e9af-43f4-8752-ff9c2f8df3df" providerId="ADAL" clId="{7A4B0678-0BE6-4E30-865C-4AAA46EA3E4A}" dt="2022-04-11T10:42:59.380" v="5694" actId="1076"/>
          <ac:spMkLst>
            <pc:docMk/>
            <pc:sldMk cId="745877187" sldId="267"/>
            <ac:spMk id="10" creationId="{1FEB5A51-AE2B-4FF6-8502-8D67DEC80DDF}"/>
          </ac:spMkLst>
        </pc:spChg>
        <pc:spChg chg="add del mod">
          <ac:chgData name="David Wright" userId="a87a15d8-e9af-43f4-8752-ff9c2f8df3df" providerId="ADAL" clId="{7A4B0678-0BE6-4E30-865C-4AAA46EA3E4A}" dt="2022-04-11T10:44:49.988" v="5708"/>
          <ac:spMkLst>
            <pc:docMk/>
            <pc:sldMk cId="745877187" sldId="267"/>
            <ac:spMk id="11" creationId="{5180C9CB-C8E2-47BF-980A-65D2493352FD}"/>
          </ac:spMkLst>
        </pc:spChg>
        <pc:spChg chg="add mod">
          <ac:chgData name="David Wright" userId="a87a15d8-e9af-43f4-8752-ff9c2f8df3df" providerId="ADAL" clId="{7A4B0678-0BE6-4E30-865C-4AAA46EA3E4A}" dt="2022-04-11T19:48:04.222" v="9496" actId="1076"/>
          <ac:spMkLst>
            <pc:docMk/>
            <pc:sldMk cId="745877187" sldId="267"/>
            <ac:spMk id="12" creationId="{1B266456-8EFA-4656-B3A9-D504F4A9AF13}"/>
          </ac:spMkLst>
        </pc:spChg>
        <pc:spChg chg="add del">
          <ac:chgData name="David Wright" userId="a87a15d8-e9af-43f4-8752-ff9c2f8df3df" providerId="ADAL" clId="{7A4B0678-0BE6-4E30-865C-4AAA46EA3E4A}" dt="2022-04-11T10:46:10.997" v="5792" actId="22"/>
          <ac:spMkLst>
            <pc:docMk/>
            <pc:sldMk cId="745877187" sldId="267"/>
            <ac:spMk id="14" creationId="{095CE4DD-72A9-4778-A4FC-D43DFBAC0182}"/>
          </ac:spMkLst>
        </pc:spChg>
        <pc:spChg chg="add del">
          <ac:chgData name="David Wright" userId="a87a15d8-e9af-43f4-8752-ff9c2f8df3df" providerId="ADAL" clId="{7A4B0678-0BE6-4E30-865C-4AAA46EA3E4A}" dt="2022-04-11T10:46:23.014" v="5794" actId="22"/>
          <ac:spMkLst>
            <pc:docMk/>
            <pc:sldMk cId="745877187" sldId="267"/>
            <ac:spMk id="16" creationId="{6E1FDFF3-28CE-40F3-8BD7-698BD3038EAF}"/>
          </ac:spMkLst>
        </pc:spChg>
        <pc:spChg chg="add mod">
          <ac:chgData name="David Wright" userId="a87a15d8-e9af-43f4-8752-ff9c2f8df3df" providerId="ADAL" clId="{7A4B0678-0BE6-4E30-865C-4AAA46EA3E4A}" dt="2022-04-11T19:48:36.546" v="9514" actId="20577"/>
          <ac:spMkLst>
            <pc:docMk/>
            <pc:sldMk cId="745877187" sldId="267"/>
            <ac:spMk id="22" creationId="{C7EB5DF6-B8CC-41EB-AE4F-F84E6AB0999D}"/>
          </ac:spMkLst>
        </pc:spChg>
        <pc:picChg chg="add mod">
          <ac:chgData name="David Wright" userId="a87a15d8-e9af-43f4-8752-ff9c2f8df3df" providerId="ADAL" clId="{7A4B0678-0BE6-4E30-865C-4AAA46EA3E4A}" dt="2022-04-11T10:41:24.562" v="5674" actId="14100"/>
          <ac:picMkLst>
            <pc:docMk/>
            <pc:sldMk cId="745877187" sldId="267"/>
            <ac:picMk id="4" creationId="{B2DC153D-3FF7-4FEC-BF6A-5F8E8BB06FC5}"/>
          </ac:picMkLst>
        </pc:picChg>
        <pc:picChg chg="add del mod">
          <ac:chgData name="David Wright" userId="a87a15d8-e9af-43f4-8752-ff9c2f8df3df" providerId="ADAL" clId="{7A4B0678-0BE6-4E30-865C-4AAA46EA3E4A}" dt="2022-04-11T10:46:54.373" v="5797" actId="478"/>
          <ac:picMkLst>
            <pc:docMk/>
            <pc:sldMk cId="745877187" sldId="267"/>
            <ac:picMk id="18" creationId="{EA421E23-06FB-477D-B978-77E66274B67C}"/>
          </ac:picMkLst>
        </pc:picChg>
        <pc:picChg chg="add mod">
          <ac:chgData name="David Wright" userId="a87a15d8-e9af-43f4-8752-ff9c2f8df3df" providerId="ADAL" clId="{7A4B0678-0BE6-4E30-865C-4AAA46EA3E4A}" dt="2022-04-11T19:47:57.467" v="9495" actId="1076"/>
          <ac:picMkLst>
            <pc:docMk/>
            <pc:sldMk cId="745877187" sldId="267"/>
            <ac:picMk id="20" creationId="{18B77461-E753-4057-9119-2E1CEC4FDB7D}"/>
          </ac:picMkLst>
        </pc:picChg>
      </pc:sldChg>
      <pc:sldChg chg="addSp delSp modSp new mod ord modAnim modNotesTx">
        <pc:chgData name="David Wright" userId="a87a15d8-e9af-43f4-8752-ff9c2f8df3df" providerId="ADAL" clId="{7A4B0678-0BE6-4E30-865C-4AAA46EA3E4A}" dt="2022-04-14T12:48:48.403" v="10167"/>
        <pc:sldMkLst>
          <pc:docMk/>
          <pc:sldMk cId="1461356814" sldId="268"/>
        </pc:sldMkLst>
        <pc:spChg chg="mod">
          <ac:chgData name="David Wright" userId="a87a15d8-e9af-43f4-8752-ff9c2f8df3df" providerId="ADAL" clId="{7A4B0678-0BE6-4E30-865C-4AAA46EA3E4A}" dt="2022-04-14T12:48:48.403" v="10167"/>
          <ac:spMkLst>
            <pc:docMk/>
            <pc:sldMk cId="1461356814" sldId="268"/>
            <ac:spMk id="2" creationId="{206C652D-4E31-4664-9E64-F756220AF59A}"/>
          </ac:spMkLst>
        </pc:spChg>
        <pc:spChg chg="del">
          <ac:chgData name="David Wright" userId="a87a15d8-e9af-43f4-8752-ff9c2f8df3df" providerId="ADAL" clId="{7A4B0678-0BE6-4E30-865C-4AAA46EA3E4A}" dt="2022-04-07T10:25:17.750" v="756" actId="478"/>
          <ac:spMkLst>
            <pc:docMk/>
            <pc:sldMk cId="1461356814" sldId="268"/>
            <ac:spMk id="3" creationId="{1F4A0885-2ACB-411A-A2F2-4450C4670D89}"/>
          </ac:spMkLst>
        </pc:spChg>
        <pc:spChg chg="add mod">
          <ac:chgData name="David Wright" userId="a87a15d8-e9af-43f4-8752-ff9c2f8df3df" providerId="ADAL" clId="{7A4B0678-0BE6-4E30-865C-4AAA46EA3E4A}" dt="2022-04-11T11:15:04.701" v="6858" actId="1076"/>
          <ac:spMkLst>
            <pc:docMk/>
            <pc:sldMk cId="1461356814" sldId="268"/>
            <ac:spMk id="3" creationId="{A45EA65C-F13A-4FCD-9A34-EAD6653041CE}"/>
          </ac:spMkLst>
        </pc:spChg>
        <pc:spChg chg="add mod">
          <ac:chgData name="David Wright" userId="a87a15d8-e9af-43f4-8752-ff9c2f8df3df" providerId="ADAL" clId="{7A4B0678-0BE6-4E30-865C-4AAA46EA3E4A}" dt="2022-04-11T10:52:29.134" v="5912" actId="14100"/>
          <ac:spMkLst>
            <pc:docMk/>
            <pc:sldMk cId="1461356814" sldId="268"/>
            <ac:spMk id="6" creationId="{40C8342A-9A28-4096-BD3F-743DED4356CB}"/>
          </ac:spMkLst>
        </pc:spChg>
        <pc:spChg chg="add mod">
          <ac:chgData name="David Wright" userId="a87a15d8-e9af-43f4-8752-ff9c2f8df3df" providerId="ADAL" clId="{7A4B0678-0BE6-4E30-865C-4AAA46EA3E4A}" dt="2022-04-11T10:52:37.622" v="5915" actId="14100"/>
          <ac:spMkLst>
            <pc:docMk/>
            <pc:sldMk cId="1461356814" sldId="268"/>
            <ac:spMk id="8" creationId="{B0E5D012-E4EB-41F2-9ED9-2009D7B066FD}"/>
          </ac:spMkLst>
        </pc:spChg>
        <pc:spChg chg="add mod">
          <ac:chgData name="David Wright" userId="a87a15d8-e9af-43f4-8752-ff9c2f8df3df" providerId="ADAL" clId="{7A4B0678-0BE6-4E30-865C-4AAA46EA3E4A}" dt="2022-04-11T10:52:44.999" v="5918" actId="14100"/>
          <ac:spMkLst>
            <pc:docMk/>
            <pc:sldMk cId="1461356814" sldId="268"/>
            <ac:spMk id="9" creationId="{C7A7E046-A3A4-477B-9330-139707F96AFC}"/>
          </ac:spMkLst>
        </pc:spChg>
        <pc:spChg chg="add mod">
          <ac:chgData name="David Wright" userId="a87a15d8-e9af-43f4-8752-ff9c2f8df3df" providerId="ADAL" clId="{7A4B0678-0BE6-4E30-865C-4AAA46EA3E4A}" dt="2022-04-11T10:52:53.245" v="5921" actId="14100"/>
          <ac:spMkLst>
            <pc:docMk/>
            <pc:sldMk cId="1461356814" sldId="268"/>
            <ac:spMk id="10" creationId="{D949D984-914A-4083-B77C-D95EC7036ED6}"/>
          </ac:spMkLst>
        </pc:spChg>
        <pc:spChg chg="add mod">
          <ac:chgData name="David Wright" userId="a87a15d8-e9af-43f4-8752-ff9c2f8df3df" providerId="ADAL" clId="{7A4B0678-0BE6-4E30-865C-4AAA46EA3E4A}" dt="2022-04-11T10:53:00.166" v="5924" actId="14100"/>
          <ac:spMkLst>
            <pc:docMk/>
            <pc:sldMk cId="1461356814" sldId="268"/>
            <ac:spMk id="11" creationId="{CF25BB30-AE20-4AA1-BC12-652BCCE6892A}"/>
          </ac:spMkLst>
        </pc:spChg>
        <pc:spChg chg="add mod">
          <ac:chgData name="David Wright" userId="a87a15d8-e9af-43f4-8752-ff9c2f8df3df" providerId="ADAL" clId="{7A4B0678-0BE6-4E30-865C-4AAA46EA3E4A}" dt="2022-04-11T10:53:11.542" v="5927" actId="14100"/>
          <ac:spMkLst>
            <pc:docMk/>
            <pc:sldMk cId="1461356814" sldId="268"/>
            <ac:spMk id="12" creationId="{ABCB06C1-CD85-4E07-98F7-C961E646BE83}"/>
          </ac:spMkLst>
        </pc:spChg>
        <pc:spChg chg="add mod">
          <ac:chgData name="David Wright" userId="a87a15d8-e9af-43f4-8752-ff9c2f8df3df" providerId="ADAL" clId="{7A4B0678-0BE6-4E30-865C-4AAA46EA3E4A}" dt="2022-04-11T10:53:21.447" v="5930" actId="14100"/>
          <ac:spMkLst>
            <pc:docMk/>
            <pc:sldMk cId="1461356814" sldId="268"/>
            <ac:spMk id="13" creationId="{56E190B0-27ED-4C48-84AA-BCF93D98317A}"/>
          </ac:spMkLst>
        </pc:spChg>
        <pc:spChg chg="add mod">
          <ac:chgData name="David Wright" userId="a87a15d8-e9af-43f4-8752-ff9c2f8df3df" providerId="ADAL" clId="{7A4B0678-0BE6-4E30-865C-4AAA46EA3E4A}" dt="2022-04-11T11:14:42.270" v="6857" actId="14100"/>
          <ac:spMkLst>
            <pc:docMk/>
            <pc:sldMk cId="1461356814" sldId="268"/>
            <ac:spMk id="14" creationId="{2FDAECE4-3E44-4648-BA6A-F1B6C0224EA9}"/>
          </ac:spMkLst>
        </pc:spChg>
        <pc:picChg chg="add mod">
          <ac:chgData name="David Wright" userId="a87a15d8-e9af-43f4-8752-ff9c2f8df3df" providerId="ADAL" clId="{7A4B0678-0BE6-4E30-865C-4AAA46EA3E4A}" dt="2022-04-07T10:25:20.622" v="758" actId="1076"/>
          <ac:picMkLst>
            <pc:docMk/>
            <pc:sldMk cId="1461356814" sldId="268"/>
            <ac:picMk id="5" creationId="{F452C562-CE74-47A3-AC7C-338D6ED3677B}"/>
          </ac:picMkLst>
        </pc:picChg>
        <pc:picChg chg="add mod">
          <ac:chgData name="David Wright" userId="a87a15d8-e9af-43f4-8752-ff9c2f8df3df" providerId="ADAL" clId="{7A4B0678-0BE6-4E30-865C-4AAA46EA3E4A}" dt="2022-04-07T10:25:46.911" v="763" actId="1076"/>
          <ac:picMkLst>
            <pc:docMk/>
            <pc:sldMk cId="1461356814" sldId="268"/>
            <ac:picMk id="7" creationId="{5B0F1707-FE7D-4016-A4E4-D1204E3AB94C}"/>
          </ac:picMkLst>
        </pc:picChg>
      </pc:sldChg>
      <pc:sldChg chg="add ord modNotesTx">
        <pc:chgData name="David Wright" userId="a87a15d8-e9af-43f4-8752-ff9c2f8df3df" providerId="ADAL" clId="{7A4B0678-0BE6-4E30-865C-4AAA46EA3E4A}" dt="2022-04-11T10:34:48.994" v="5644" actId="20577"/>
        <pc:sldMkLst>
          <pc:docMk/>
          <pc:sldMk cId="2991846771" sldId="379"/>
        </pc:sldMkLst>
      </pc:sldChg>
      <pc:sldChg chg="modSp add mod modNotesTx">
        <pc:chgData name="David Wright" userId="a87a15d8-e9af-43f4-8752-ff9c2f8df3df" providerId="ADAL" clId="{7A4B0678-0BE6-4E30-865C-4AAA46EA3E4A}" dt="2022-05-30T16:35:09.858" v="10990" actId="20577"/>
        <pc:sldMkLst>
          <pc:docMk/>
          <pc:sldMk cId="905037983" sldId="3345"/>
        </pc:sldMkLst>
        <pc:spChg chg="mod">
          <ac:chgData name="David Wright" userId="a87a15d8-e9af-43f4-8752-ff9c2f8df3df" providerId="ADAL" clId="{7A4B0678-0BE6-4E30-865C-4AAA46EA3E4A}" dt="2022-04-14T12:48:48.403" v="10167"/>
          <ac:spMkLst>
            <pc:docMk/>
            <pc:sldMk cId="905037983" sldId="3345"/>
            <ac:spMk id="3" creationId="{2F936EAD-4CA2-4A78-87B8-996652CA29C9}"/>
          </ac:spMkLst>
        </pc:spChg>
        <pc:spChg chg="mod">
          <ac:chgData name="David Wright" userId="a87a15d8-e9af-43f4-8752-ff9c2f8df3df" providerId="ADAL" clId="{7A4B0678-0BE6-4E30-865C-4AAA46EA3E4A}" dt="2022-04-14T12:48:48.403" v="10167"/>
          <ac:spMkLst>
            <pc:docMk/>
            <pc:sldMk cId="905037983" sldId="3345"/>
            <ac:spMk id="5" creationId="{B9780EE5-E1A9-47BC-AA9C-14DD23EE0C38}"/>
          </ac:spMkLst>
        </pc:spChg>
        <pc:spChg chg="mod">
          <ac:chgData name="David Wright" userId="a87a15d8-e9af-43f4-8752-ff9c2f8df3df" providerId="ADAL" clId="{7A4B0678-0BE6-4E30-865C-4AAA46EA3E4A}" dt="2022-05-30T16:34:30.702" v="10988" actId="20577"/>
          <ac:spMkLst>
            <pc:docMk/>
            <pc:sldMk cId="905037983" sldId="3345"/>
            <ac:spMk id="11" creationId="{ED192809-22B3-4588-AC31-F7EE1C80BBB5}"/>
          </ac:spMkLst>
        </pc:spChg>
      </pc:sldChg>
      <pc:sldChg chg="addSp delSp modSp add mod modAnim">
        <pc:chgData name="David Wright" userId="a87a15d8-e9af-43f4-8752-ff9c2f8df3df" providerId="ADAL" clId="{7A4B0678-0BE6-4E30-865C-4AAA46EA3E4A}" dt="2022-04-14T12:48:48.403" v="10167"/>
        <pc:sldMkLst>
          <pc:docMk/>
          <pc:sldMk cId="3874717608" sldId="1790800050"/>
        </pc:sldMkLst>
        <pc:spChg chg="del mod">
          <ac:chgData name="David Wright" userId="a87a15d8-e9af-43f4-8752-ff9c2f8df3df" providerId="ADAL" clId="{7A4B0678-0BE6-4E30-865C-4AAA46EA3E4A}" dt="2022-04-11T11:07:35.460" v="6400" actId="478"/>
          <ac:spMkLst>
            <pc:docMk/>
            <pc:sldMk cId="3874717608" sldId="1790800050"/>
            <ac:spMk id="2" creationId="{00000000-0000-0000-0000-000000000000}"/>
          </ac:spMkLst>
        </pc:spChg>
        <pc:spChg chg="mod">
          <ac:chgData name="David Wright" userId="a87a15d8-e9af-43f4-8752-ff9c2f8df3df" providerId="ADAL" clId="{7A4B0678-0BE6-4E30-865C-4AAA46EA3E4A}" dt="2022-04-14T12:48:48.403" v="10167"/>
          <ac:spMkLst>
            <pc:docMk/>
            <pc:sldMk cId="3874717608" sldId="1790800050"/>
            <ac:spMk id="3" creationId="{00000000-0000-0000-0000-000000000000}"/>
          </ac:spMkLst>
        </pc:spChg>
        <pc:spChg chg="add mod">
          <ac:chgData name="David Wright" userId="a87a15d8-e9af-43f4-8752-ff9c2f8df3df" providerId="ADAL" clId="{7A4B0678-0BE6-4E30-865C-4AAA46EA3E4A}" dt="2022-04-11T11:08:16.983" v="6449" actId="20577"/>
          <ac:spMkLst>
            <pc:docMk/>
            <pc:sldMk cId="3874717608" sldId="1790800050"/>
            <ac:spMk id="5" creationId="{F3C49F69-DD80-497C-A6C1-9D09C8F7BFB6}"/>
          </ac:spMkLst>
        </pc:spChg>
        <pc:spChg chg="add mod">
          <ac:chgData name="David Wright" userId="a87a15d8-e9af-43f4-8752-ff9c2f8df3df" providerId="ADAL" clId="{7A4B0678-0BE6-4E30-865C-4AAA46EA3E4A}" dt="2022-04-11T11:08:36.862" v="6450" actId="1076"/>
          <ac:spMkLst>
            <pc:docMk/>
            <pc:sldMk cId="3874717608" sldId="1790800050"/>
            <ac:spMk id="6" creationId="{E8024CFF-56A4-4E15-BB9D-B6CF6483FEBF}"/>
          </ac:spMkLst>
        </pc:spChg>
        <pc:graphicFrameChg chg="del modGraphic">
          <ac:chgData name="David Wright" userId="a87a15d8-e9af-43f4-8752-ff9c2f8df3df" providerId="ADAL" clId="{7A4B0678-0BE6-4E30-865C-4AAA46EA3E4A}" dt="2022-04-11T11:07:27.097" v="6398" actId="21"/>
          <ac:graphicFrameMkLst>
            <pc:docMk/>
            <pc:sldMk cId="3874717608" sldId="1790800050"/>
            <ac:graphicFrameMk id="4" creationId="{E208859E-8428-4015-9FCD-4B7AC01FE00F}"/>
          </ac:graphicFrameMkLst>
        </pc:graphicFrameChg>
        <pc:graphicFrameChg chg="add mod">
          <ac:chgData name="David Wright" userId="a87a15d8-e9af-43f4-8752-ff9c2f8df3df" providerId="ADAL" clId="{7A4B0678-0BE6-4E30-865C-4AAA46EA3E4A}" dt="2022-04-11T11:07:40.079" v="6401" actId="1076"/>
          <ac:graphicFrameMkLst>
            <pc:docMk/>
            <pc:sldMk cId="3874717608" sldId="1790800050"/>
            <ac:graphicFrameMk id="7" creationId="{CACBE62B-D841-4FF5-9C0C-1314968B56C1}"/>
          </ac:graphicFrameMkLst>
        </pc:graphicFrameChg>
      </pc:sldChg>
      <pc:sldChg chg="addSp delSp modSp new del mod ord modClrScheme modAnim chgLayout">
        <pc:chgData name="David Wright" userId="a87a15d8-e9af-43f4-8752-ff9c2f8df3df" providerId="ADAL" clId="{7A4B0678-0BE6-4E30-865C-4AAA46EA3E4A}" dt="2022-04-07T12:51:52.439" v="3242" actId="47"/>
        <pc:sldMkLst>
          <pc:docMk/>
          <pc:sldMk cId="656818014" sldId="1790800051"/>
        </pc:sldMkLst>
        <pc:spChg chg="mod ord">
          <ac:chgData name="David Wright" userId="a87a15d8-e9af-43f4-8752-ff9c2f8df3df" providerId="ADAL" clId="{7A4B0678-0BE6-4E30-865C-4AAA46EA3E4A}" dt="2022-04-07T11:43:24.545" v="1513" actId="700"/>
          <ac:spMkLst>
            <pc:docMk/>
            <pc:sldMk cId="656818014" sldId="1790800051"/>
            <ac:spMk id="2" creationId="{67E77A62-489E-43BA-9E66-8E2026589AE8}"/>
          </ac:spMkLst>
        </pc:spChg>
        <pc:spChg chg="mod ord">
          <ac:chgData name="David Wright" userId="a87a15d8-e9af-43f4-8752-ff9c2f8df3df" providerId="ADAL" clId="{7A4B0678-0BE6-4E30-865C-4AAA46EA3E4A}" dt="2022-04-07T11:43:24.545" v="1513" actId="700"/>
          <ac:spMkLst>
            <pc:docMk/>
            <pc:sldMk cId="656818014" sldId="1790800051"/>
            <ac:spMk id="3" creationId="{148A5D84-DBDC-4DE1-94AC-44C3033F09BD}"/>
          </ac:spMkLst>
        </pc:spChg>
        <pc:spChg chg="add del mod ord">
          <ac:chgData name="David Wright" userId="a87a15d8-e9af-43f4-8752-ff9c2f8df3df" providerId="ADAL" clId="{7A4B0678-0BE6-4E30-865C-4AAA46EA3E4A}" dt="2022-04-07T11:21:33.447" v="1068" actId="700"/>
          <ac:spMkLst>
            <pc:docMk/>
            <pc:sldMk cId="656818014" sldId="1790800051"/>
            <ac:spMk id="6" creationId="{F36FE395-4113-4C74-A909-25C7B0236D3A}"/>
          </ac:spMkLst>
        </pc:spChg>
        <pc:spChg chg="add del mod ord">
          <ac:chgData name="David Wright" userId="a87a15d8-e9af-43f4-8752-ff9c2f8df3df" providerId="ADAL" clId="{7A4B0678-0BE6-4E30-865C-4AAA46EA3E4A}" dt="2022-04-07T11:27:59.411" v="1201" actId="700"/>
          <ac:spMkLst>
            <pc:docMk/>
            <pc:sldMk cId="656818014" sldId="1790800051"/>
            <ac:spMk id="7" creationId="{F7E4E85C-5008-40DC-A265-F55660DC0B7F}"/>
          </ac:spMkLst>
        </pc:spChg>
        <pc:spChg chg="add mod">
          <ac:chgData name="David Wright" userId="a87a15d8-e9af-43f4-8752-ff9c2f8df3df" providerId="ADAL" clId="{7A4B0678-0BE6-4E30-865C-4AAA46EA3E4A}" dt="2022-04-07T11:28:19.496" v="1223" actId="1076"/>
          <ac:spMkLst>
            <pc:docMk/>
            <pc:sldMk cId="656818014" sldId="1790800051"/>
            <ac:spMk id="8" creationId="{1DC5D72D-3CFF-449D-9AFD-1F34B8AB1133}"/>
          </ac:spMkLst>
        </pc:spChg>
        <pc:spChg chg="add mod">
          <ac:chgData name="David Wright" userId="a87a15d8-e9af-43f4-8752-ff9c2f8df3df" providerId="ADAL" clId="{7A4B0678-0BE6-4E30-865C-4AAA46EA3E4A}" dt="2022-04-07T11:28:19.496" v="1223" actId="1076"/>
          <ac:spMkLst>
            <pc:docMk/>
            <pc:sldMk cId="656818014" sldId="1790800051"/>
            <ac:spMk id="9" creationId="{F9CA75AA-E5C5-4ABD-9591-E81A5DAC06A5}"/>
          </ac:spMkLst>
        </pc:spChg>
        <pc:spChg chg="add mod">
          <ac:chgData name="David Wright" userId="a87a15d8-e9af-43f4-8752-ff9c2f8df3df" providerId="ADAL" clId="{7A4B0678-0BE6-4E30-865C-4AAA46EA3E4A}" dt="2022-04-07T11:28:19.496" v="1223" actId="1076"/>
          <ac:spMkLst>
            <pc:docMk/>
            <pc:sldMk cId="656818014" sldId="1790800051"/>
            <ac:spMk id="13" creationId="{6C81A12C-2AE9-43FC-AA79-5CCC39409E12}"/>
          </ac:spMkLst>
        </pc:spChg>
        <pc:spChg chg="add mod">
          <ac:chgData name="David Wright" userId="a87a15d8-e9af-43f4-8752-ff9c2f8df3df" providerId="ADAL" clId="{7A4B0678-0BE6-4E30-865C-4AAA46EA3E4A}" dt="2022-04-07T11:28:49.048" v="1247" actId="20577"/>
          <ac:spMkLst>
            <pc:docMk/>
            <pc:sldMk cId="656818014" sldId="1790800051"/>
            <ac:spMk id="14" creationId="{077456C2-8AE4-4DE2-8622-771F6821267E}"/>
          </ac:spMkLst>
        </pc:spChg>
        <pc:spChg chg="add mod">
          <ac:chgData name="David Wright" userId="a87a15d8-e9af-43f4-8752-ff9c2f8df3df" providerId="ADAL" clId="{7A4B0678-0BE6-4E30-865C-4AAA46EA3E4A}" dt="2022-04-07T11:28:59.937" v="1251" actId="20577"/>
          <ac:spMkLst>
            <pc:docMk/>
            <pc:sldMk cId="656818014" sldId="1790800051"/>
            <ac:spMk id="15" creationId="{F5881905-2779-44AA-B195-85BEE5ED7D1C}"/>
          </ac:spMkLst>
        </pc:spChg>
        <pc:spChg chg="add del mod">
          <ac:chgData name="David Wright" userId="a87a15d8-e9af-43f4-8752-ff9c2f8df3df" providerId="ADAL" clId="{7A4B0678-0BE6-4E30-865C-4AAA46EA3E4A}" dt="2022-04-07T12:51:13.020" v="3235" actId="478"/>
          <ac:spMkLst>
            <pc:docMk/>
            <pc:sldMk cId="656818014" sldId="1790800051"/>
            <ac:spMk id="16" creationId="{6F06685A-66C9-4652-BF4A-FABDD486C13C}"/>
          </ac:spMkLst>
        </pc:spChg>
        <pc:spChg chg="add del mod">
          <ac:chgData name="David Wright" userId="a87a15d8-e9af-43f4-8752-ff9c2f8df3df" providerId="ADAL" clId="{7A4B0678-0BE6-4E30-865C-4AAA46EA3E4A}" dt="2022-04-07T12:51:14.595" v="3236" actId="478"/>
          <ac:spMkLst>
            <pc:docMk/>
            <pc:sldMk cId="656818014" sldId="1790800051"/>
            <ac:spMk id="17" creationId="{53A78A9B-F31C-4862-AACE-9C7C47A1668A}"/>
          </ac:spMkLst>
        </pc:spChg>
        <pc:spChg chg="add mod">
          <ac:chgData name="David Wright" userId="a87a15d8-e9af-43f4-8752-ff9c2f8df3df" providerId="ADAL" clId="{7A4B0678-0BE6-4E30-865C-4AAA46EA3E4A}" dt="2022-04-07T12:51:18.527" v="3237" actId="1076"/>
          <ac:spMkLst>
            <pc:docMk/>
            <pc:sldMk cId="656818014" sldId="1790800051"/>
            <ac:spMk id="18" creationId="{244E47BD-60F5-42EC-8B15-B69C65771FD7}"/>
          </ac:spMkLst>
        </pc:spChg>
        <pc:spChg chg="add mod">
          <ac:chgData name="David Wright" userId="a87a15d8-e9af-43f4-8752-ff9c2f8df3df" providerId="ADAL" clId="{7A4B0678-0BE6-4E30-865C-4AAA46EA3E4A}" dt="2022-04-07T11:43:51.512" v="1570" actId="5793"/>
          <ac:spMkLst>
            <pc:docMk/>
            <pc:sldMk cId="656818014" sldId="1790800051"/>
            <ac:spMk id="21" creationId="{65B7773A-CC40-4870-944E-1DBF607BE1CD}"/>
          </ac:spMkLst>
        </pc:spChg>
        <pc:picChg chg="add del mod">
          <ac:chgData name="David Wright" userId="a87a15d8-e9af-43f4-8752-ff9c2f8df3df" providerId="ADAL" clId="{7A4B0678-0BE6-4E30-865C-4AAA46EA3E4A}" dt="2022-04-07T11:21:35.283" v="1069" actId="21"/>
          <ac:picMkLst>
            <pc:docMk/>
            <pc:sldMk cId="656818014" sldId="1790800051"/>
            <ac:picMk id="5" creationId="{E6238CF1-20BD-4AB9-8201-271178CAEC40}"/>
          </ac:picMkLst>
        </pc:picChg>
        <pc:picChg chg="add mod">
          <ac:chgData name="David Wright" userId="a87a15d8-e9af-43f4-8752-ff9c2f8df3df" providerId="ADAL" clId="{7A4B0678-0BE6-4E30-865C-4AAA46EA3E4A}" dt="2022-04-07T11:28:25.593" v="1224" actId="1076"/>
          <ac:picMkLst>
            <pc:docMk/>
            <pc:sldMk cId="656818014" sldId="1790800051"/>
            <ac:picMk id="10" creationId="{72835965-A607-40F0-99CF-7653839296E8}"/>
          </ac:picMkLst>
        </pc:picChg>
        <pc:picChg chg="add mod">
          <ac:chgData name="David Wright" userId="a87a15d8-e9af-43f4-8752-ff9c2f8df3df" providerId="ADAL" clId="{7A4B0678-0BE6-4E30-865C-4AAA46EA3E4A}" dt="2022-04-07T11:28:19.496" v="1223" actId="1076"/>
          <ac:picMkLst>
            <pc:docMk/>
            <pc:sldMk cId="656818014" sldId="1790800051"/>
            <ac:picMk id="11" creationId="{DD604468-DE29-4962-863B-F42F16F74B0E}"/>
          </ac:picMkLst>
        </pc:picChg>
        <pc:picChg chg="add mod">
          <ac:chgData name="David Wright" userId="a87a15d8-e9af-43f4-8752-ff9c2f8df3df" providerId="ADAL" clId="{7A4B0678-0BE6-4E30-865C-4AAA46EA3E4A}" dt="2022-04-07T11:28:19.496" v="1223" actId="1076"/>
          <ac:picMkLst>
            <pc:docMk/>
            <pc:sldMk cId="656818014" sldId="1790800051"/>
            <ac:picMk id="12" creationId="{5F92D17C-26EA-42B0-B272-575D313D6A11}"/>
          </ac:picMkLst>
        </pc:picChg>
        <pc:picChg chg="add mod">
          <ac:chgData name="David Wright" userId="a87a15d8-e9af-43f4-8752-ff9c2f8df3df" providerId="ADAL" clId="{7A4B0678-0BE6-4E30-865C-4AAA46EA3E4A}" dt="2022-04-07T12:51:21.031" v="3238" actId="1076"/>
          <ac:picMkLst>
            <pc:docMk/>
            <pc:sldMk cId="656818014" sldId="1790800051"/>
            <ac:picMk id="20" creationId="{7AF99804-D140-4105-BD0C-41B65E2345A7}"/>
          </ac:picMkLst>
        </pc:picChg>
      </pc:sldChg>
      <pc:sldChg chg="addSp delSp modSp new mod modClrScheme addAnim delAnim modAnim chgLayout">
        <pc:chgData name="David Wright" userId="a87a15d8-e9af-43f4-8752-ff9c2f8df3df" providerId="ADAL" clId="{7A4B0678-0BE6-4E30-865C-4AAA46EA3E4A}" dt="2022-04-14T12:48:48.403" v="10167"/>
        <pc:sldMkLst>
          <pc:docMk/>
          <pc:sldMk cId="3655675917" sldId="1790800052"/>
        </pc:sldMkLst>
        <pc:spChg chg="del mod ord">
          <ac:chgData name="David Wright" userId="a87a15d8-e9af-43f4-8752-ff9c2f8df3df" providerId="ADAL" clId="{7A4B0678-0BE6-4E30-865C-4AAA46EA3E4A}" dt="2022-04-07T11:21:44.274" v="1072" actId="700"/>
          <ac:spMkLst>
            <pc:docMk/>
            <pc:sldMk cId="3655675917" sldId="1790800052"/>
            <ac:spMk id="2" creationId="{497B28B7-6A53-4648-8669-7D824EE6D119}"/>
          </ac:spMkLst>
        </pc:spChg>
        <pc:spChg chg="del mod ord">
          <ac:chgData name="David Wright" userId="a87a15d8-e9af-43f4-8752-ff9c2f8df3df" providerId="ADAL" clId="{7A4B0678-0BE6-4E30-865C-4AAA46EA3E4A}" dt="2022-04-07T11:21:44.274" v="1072" actId="700"/>
          <ac:spMkLst>
            <pc:docMk/>
            <pc:sldMk cId="3655675917" sldId="1790800052"/>
            <ac:spMk id="3" creationId="{F184B78B-52B7-442D-93E2-41D1144C326E}"/>
          </ac:spMkLst>
        </pc:spChg>
        <pc:spChg chg="add mod ord">
          <ac:chgData name="David Wright" userId="a87a15d8-e9af-43f4-8752-ff9c2f8df3df" providerId="ADAL" clId="{7A4B0678-0BE6-4E30-865C-4AAA46EA3E4A}" dt="2022-04-14T12:48:48.403" v="10167"/>
          <ac:spMkLst>
            <pc:docMk/>
            <pc:sldMk cId="3655675917" sldId="1790800052"/>
            <ac:spMk id="4" creationId="{E63041F8-FE37-4751-99D0-CD7F9E450ADF}"/>
          </ac:spMkLst>
        </pc:spChg>
        <pc:spChg chg="add mod ord">
          <ac:chgData name="David Wright" userId="a87a15d8-e9af-43f4-8752-ff9c2f8df3df" providerId="ADAL" clId="{7A4B0678-0BE6-4E30-865C-4AAA46EA3E4A}" dt="2022-04-14T12:48:48.403" v="10167"/>
          <ac:spMkLst>
            <pc:docMk/>
            <pc:sldMk cId="3655675917" sldId="1790800052"/>
            <ac:spMk id="5" creationId="{A2775DC3-E5AE-4A88-B0B2-B449ED76E5BD}"/>
          </ac:spMkLst>
        </pc:spChg>
        <pc:spChg chg="add del mod ord">
          <ac:chgData name="David Wright" userId="a87a15d8-e9af-43f4-8752-ff9c2f8df3df" providerId="ADAL" clId="{7A4B0678-0BE6-4E30-865C-4AAA46EA3E4A}" dt="2022-04-07T11:21:46.029" v="1073"/>
          <ac:spMkLst>
            <pc:docMk/>
            <pc:sldMk cId="3655675917" sldId="1790800052"/>
            <ac:spMk id="6" creationId="{2745DA05-399A-4E99-9C78-59FCDCB3DC54}"/>
          </ac:spMkLst>
        </pc:spChg>
        <pc:spChg chg="add mod ord">
          <ac:chgData name="David Wright" userId="a87a15d8-e9af-43f4-8752-ff9c2f8df3df" providerId="ADAL" clId="{7A4B0678-0BE6-4E30-865C-4AAA46EA3E4A}" dt="2022-04-11T13:27:39.648" v="7403" actId="1035"/>
          <ac:spMkLst>
            <pc:docMk/>
            <pc:sldMk cId="3655675917" sldId="1790800052"/>
            <ac:spMk id="12" creationId="{CE364F6A-463C-4D12-BE6A-200CF46876CC}"/>
          </ac:spMkLst>
        </pc:spChg>
        <pc:spChg chg="add mod ord">
          <ac:chgData name="David Wright" userId="a87a15d8-e9af-43f4-8752-ff9c2f8df3df" providerId="ADAL" clId="{7A4B0678-0BE6-4E30-865C-4AAA46EA3E4A}" dt="2022-04-11T11:33:48.270" v="7283" actId="1076"/>
          <ac:spMkLst>
            <pc:docMk/>
            <pc:sldMk cId="3655675917" sldId="1790800052"/>
            <ac:spMk id="13" creationId="{AD9ADB96-8D90-41A8-9C00-3278BCA62B43}"/>
          </ac:spMkLst>
        </pc:spChg>
        <pc:spChg chg="add mod">
          <ac:chgData name="David Wright" userId="a87a15d8-e9af-43f4-8752-ff9c2f8df3df" providerId="ADAL" clId="{7A4B0678-0BE6-4E30-865C-4AAA46EA3E4A}" dt="2022-04-11T11:36:22.387" v="7306" actId="20577"/>
          <ac:spMkLst>
            <pc:docMk/>
            <pc:sldMk cId="3655675917" sldId="1790800052"/>
            <ac:spMk id="15" creationId="{8E15785B-9E50-499F-9D77-1003951A4A20}"/>
          </ac:spMkLst>
        </pc:spChg>
        <pc:spChg chg="add mod">
          <ac:chgData name="David Wright" userId="a87a15d8-e9af-43f4-8752-ff9c2f8df3df" providerId="ADAL" clId="{7A4B0678-0BE6-4E30-865C-4AAA46EA3E4A}" dt="2022-04-11T13:29:47.078" v="7439" actId="20577"/>
          <ac:spMkLst>
            <pc:docMk/>
            <pc:sldMk cId="3655675917" sldId="1790800052"/>
            <ac:spMk id="16" creationId="{638220A4-A595-45B4-88E8-28AA59C97D25}"/>
          </ac:spMkLst>
        </pc:spChg>
        <pc:spChg chg="add mod">
          <ac:chgData name="David Wright" userId="a87a15d8-e9af-43f4-8752-ff9c2f8df3df" providerId="ADAL" clId="{7A4B0678-0BE6-4E30-865C-4AAA46EA3E4A}" dt="2022-04-11T13:29:26.865" v="7419" actId="1076"/>
          <ac:spMkLst>
            <pc:docMk/>
            <pc:sldMk cId="3655675917" sldId="1790800052"/>
            <ac:spMk id="18" creationId="{7AF5EEBF-8550-4F5F-B0BC-28339773BEA7}"/>
          </ac:spMkLst>
        </pc:spChg>
        <pc:spChg chg="add mod">
          <ac:chgData name="David Wright" userId="a87a15d8-e9af-43f4-8752-ff9c2f8df3df" providerId="ADAL" clId="{7A4B0678-0BE6-4E30-865C-4AAA46EA3E4A}" dt="2022-04-11T13:27:39.648" v="7403" actId="1035"/>
          <ac:spMkLst>
            <pc:docMk/>
            <pc:sldMk cId="3655675917" sldId="1790800052"/>
            <ac:spMk id="19" creationId="{32D51056-A0DF-40FB-A14B-F3762101490D}"/>
          </ac:spMkLst>
        </pc:spChg>
        <pc:picChg chg="add mod modCrop">
          <ac:chgData name="David Wright" userId="a87a15d8-e9af-43f4-8752-ff9c2f8df3df" providerId="ADAL" clId="{7A4B0678-0BE6-4E30-865C-4AAA46EA3E4A}" dt="2022-04-11T13:28:45" v="7405" actId="1076"/>
          <ac:picMkLst>
            <pc:docMk/>
            <pc:sldMk cId="3655675917" sldId="1790800052"/>
            <ac:picMk id="7" creationId="{ACD3E272-B702-4CAF-89E3-7C2910F5DD72}"/>
          </ac:picMkLst>
        </pc:picChg>
        <pc:picChg chg="add mod modCrop">
          <ac:chgData name="David Wright" userId="a87a15d8-e9af-43f4-8752-ff9c2f8df3df" providerId="ADAL" clId="{7A4B0678-0BE6-4E30-865C-4AAA46EA3E4A}" dt="2022-04-07T11:26:05.508" v="1160" actId="1076"/>
          <ac:picMkLst>
            <pc:docMk/>
            <pc:sldMk cId="3655675917" sldId="1790800052"/>
            <ac:picMk id="9" creationId="{07D75E26-334A-4F49-9FA9-8EE95C05CAFF}"/>
          </ac:picMkLst>
        </pc:picChg>
        <pc:picChg chg="add mod">
          <ac:chgData name="David Wright" userId="a87a15d8-e9af-43f4-8752-ff9c2f8df3df" providerId="ADAL" clId="{7A4B0678-0BE6-4E30-865C-4AAA46EA3E4A}" dt="2022-04-11T13:29:09.634" v="7414" actId="1076"/>
          <ac:picMkLst>
            <pc:docMk/>
            <pc:sldMk cId="3655675917" sldId="1790800052"/>
            <ac:picMk id="11" creationId="{019C0BD6-789C-4524-81C9-EB59E01A0550}"/>
          </ac:picMkLst>
        </pc:picChg>
        <pc:picChg chg="add mod">
          <ac:chgData name="David Wright" userId="a87a15d8-e9af-43f4-8752-ff9c2f8df3df" providerId="ADAL" clId="{7A4B0678-0BE6-4E30-865C-4AAA46EA3E4A}" dt="2022-04-11T13:45:49.781" v="7553" actId="1076"/>
          <ac:picMkLst>
            <pc:docMk/>
            <pc:sldMk cId="3655675917" sldId="1790800052"/>
            <ac:picMk id="14" creationId="{D875820E-0802-4871-AFB8-475993EF83D8}"/>
          </ac:picMkLst>
        </pc:picChg>
        <pc:picChg chg="add del mod">
          <ac:chgData name="David Wright" userId="a87a15d8-e9af-43f4-8752-ff9c2f8df3df" providerId="ADAL" clId="{7A4B0678-0BE6-4E30-865C-4AAA46EA3E4A}" dt="2022-04-11T13:45:47.711" v="7552" actId="478"/>
          <ac:picMkLst>
            <pc:docMk/>
            <pc:sldMk cId="3655675917" sldId="1790800052"/>
            <ac:picMk id="20" creationId="{B8D9DA64-2D47-4DD1-AC42-DCB41CE75E0E}"/>
          </ac:picMkLst>
        </pc:picChg>
      </pc:sldChg>
      <pc:sldChg chg="addSp delSp modSp new del mod">
        <pc:chgData name="David Wright" userId="a87a15d8-e9af-43f4-8752-ff9c2f8df3df" providerId="ADAL" clId="{7A4B0678-0BE6-4E30-865C-4AAA46EA3E4A}" dt="2022-04-11T13:45:57.299" v="7554" actId="47"/>
        <pc:sldMkLst>
          <pc:docMk/>
          <pc:sldMk cId="1505162356" sldId="1790800053"/>
        </pc:sldMkLst>
        <pc:spChg chg="mod">
          <ac:chgData name="David Wright" userId="a87a15d8-e9af-43f4-8752-ff9c2f8df3df" providerId="ADAL" clId="{7A4B0678-0BE6-4E30-865C-4AAA46EA3E4A}" dt="2022-04-11T10:09:03.748" v="4498"/>
          <ac:spMkLst>
            <pc:docMk/>
            <pc:sldMk cId="1505162356" sldId="1790800053"/>
            <ac:spMk id="2" creationId="{F3CAD6AD-8E81-4A88-BCE2-6515C98A3AA8}"/>
          </ac:spMkLst>
        </pc:spChg>
        <pc:spChg chg="mod">
          <ac:chgData name="David Wright" userId="a87a15d8-e9af-43f4-8752-ff9c2f8df3df" providerId="ADAL" clId="{7A4B0678-0BE6-4E30-865C-4AAA46EA3E4A}" dt="2022-04-11T10:09:03.986" v="4500" actId="27636"/>
          <ac:spMkLst>
            <pc:docMk/>
            <pc:sldMk cId="1505162356" sldId="1790800053"/>
            <ac:spMk id="3" creationId="{83E69722-3F81-4B02-846A-2187212A9238}"/>
          </ac:spMkLst>
        </pc:spChg>
        <pc:spChg chg="add mod">
          <ac:chgData name="David Wright" userId="a87a15d8-e9af-43f4-8752-ff9c2f8df3df" providerId="ADAL" clId="{7A4B0678-0BE6-4E30-865C-4AAA46EA3E4A}" dt="2022-04-11T13:24:38.786" v="7378" actId="108"/>
          <ac:spMkLst>
            <pc:docMk/>
            <pc:sldMk cId="1505162356" sldId="1790800053"/>
            <ac:spMk id="4" creationId="{BAEDF91A-0957-463D-BAC5-065057DA12D7}"/>
          </ac:spMkLst>
        </pc:spChg>
        <pc:spChg chg="add del mod">
          <ac:chgData name="David Wright" userId="a87a15d8-e9af-43f4-8752-ff9c2f8df3df" providerId="ADAL" clId="{7A4B0678-0BE6-4E30-865C-4AAA46EA3E4A}" dt="2022-04-07T11:48:39.669" v="1797"/>
          <ac:spMkLst>
            <pc:docMk/>
            <pc:sldMk cId="1505162356" sldId="1790800053"/>
            <ac:spMk id="6" creationId="{99D2B667-A977-4C37-9312-3BDC1B0B1FB8}"/>
          </ac:spMkLst>
        </pc:spChg>
        <pc:spChg chg="add mod">
          <ac:chgData name="David Wright" userId="a87a15d8-e9af-43f4-8752-ff9c2f8df3df" providerId="ADAL" clId="{7A4B0678-0BE6-4E30-865C-4AAA46EA3E4A}" dt="2022-04-07T11:50:29.309" v="1899" actId="207"/>
          <ac:spMkLst>
            <pc:docMk/>
            <pc:sldMk cId="1505162356" sldId="1790800053"/>
            <ac:spMk id="9" creationId="{D20056A6-116F-41B6-948C-289A145B55EB}"/>
          </ac:spMkLst>
        </pc:spChg>
        <pc:spChg chg="add mod">
          <ac:chgData name="David Wright" userId="a87a15d8-e9af-43f4-8752-ff9c2f8df3df" providerId="ADAL" clId="{7A4B0678-0BE6-4E30-865C-4AAA46EA3E4A}" dt="2022-04-07T11:50:11.371" v="1869" actId="1076"/>
          <ac:spMkLst>
            <pc:docMk/>
            <pc:sldMk cId="1505162356" sldId="1790800053"/>
            <ac:spMk id="11" creationId="{86BEB969-9E07-4CFF-AD20-65E247C8664C}"/>
          </ac:spMkLst>
        </pc:spChg>
        <pc:picChg chg="add del mod">
          <ac:chgData name="David Wright" userId="a87a15d8-e9af-43f4-8752-ff9c2f8df3df" providerId="ADAL" clId="{7A4B0678-0BE6-4E30-865C-4AAA46EA3E4A}" dt="2022-04-07T11:49:22.927" v="1809" actId="1076"/>
          <ac:picMkLst>
            <pc:docMk/>
            <pc:sldMk cId="1505162356" sldId="1790800053"/>
            <ac:picMk id="5" creationId="{205DE14B-36C1-432A-9B47-9773652CF935}"/>
          </ac:picMkLst>
        </pc:picChg>
        <pc:picChg chg="add mod">
          <ac:chgData name="David Wright" userId="a87a15d8-e9af-43f4-8752-ff9c2f8df3df" providerId="ADAL" clId="{7A4B0678-0BE6-4E30-865C-4AAA46EA3E4A}" dt="2022-04-07T11:49:27.240" v="1811" actId="1076"/>
          <ac:picMkLst>
            <pc:docMk/>
            <pc:sldMk cId="1505162356" sldId="1790800053"/>
            <ac:picMk id="7" creationId="{34949F4F-2468-4352-9457-3F7EBD2A138D}"/>
          </ac:picMkLst>
        </pc:picChg>
        <pc:picChg chg="add mod">
          <ac:chgData name="David Wright" userId="a87a15d8-e9af-43f4-8752-ff9c2f8df3df" providerId="ADAL" clId="{7A4B0678-0BE6-4E30-865C-4AAA46EA3E4A}" dt="2022-04-07T11:49:28.848" v="1812" actId="1076"/>
          <ac:picMkLst>
            <pc:docMk/>
            <pc:sldMk cId="1505162356" sldId="1790800053"/>
            <ac:picMk id="8" creationId="{67DA3934-2AE7-42F8-ACE2-496FB1960F3A}"/>
          </ac:picMkLst>
        </pc:picChg>
      </pc:sldChg>
      <pc:sldChg chg="addSp delSp modSp new mod delAnim modAnim modNotesTx">
        <pc:chgData name="David Wright" userId="a87a15d8-e9af-43f4-8752-ff9c2f8df3df" providerId="ADAL" clId="{7A4B0678-0BE6-4E30-865C-4AAA46EA3E4A}" dt="2022-04-14T12:48:48.403" v="10167"/>
        <pc:sldMkLst>
          <pc:docMk/>
          <pc:sldMk cId="3766813738" sldId="1790800054"/>
        </pc:sldMkLst>
        <pc:spChg chg="mod">
          <ac:chgData name="David Wright" userId="a87a15d8-e9af-43f4-8752-ff9c2f8df3df" providerId="ADAL" clId="{7A4B0678-0BE6-4E30-865C-4AAA46EA3E4A}" dt="2022-04-14T12:48:48.403" v="10167"/>
          <ac:spMkLst>
            <pc:docMk/>
            <pc:sldMk cId="3766813738" sldId="1790800054"/>
            <ac:spMk id="2" creationId="{61A14381-CF14-4293-87A7-D22F24021C76}"/>
          </ac:spMkLst>
        </pc:spChg>
        <pc:spChg chg="mod">
          <ac:chgData name="David Wright" userId="a87a15d8-e9af-43f4-8752-ff9c2f8df3df" providerId="ADAL" clId="{7A4B0678-0BE6-4E30-865C-4AAA46EA3E4A}" dt="2022-04-14T12:48:48.403" v="10167"/>
          <ac:spMkLst>
            <pc:docMk/>
            <pc:sldMk cId="3766813738" sldId="1790800054"/>
            <ac:spMk id="3" creationId="{A0AAEF0E-F5C5-4D88-B5F9-556C154D8E20}"/>
          </ac:spMkLst>
        </pc:spChg>
        <pc:spChg chg="add mod">
          <ac:chgData name="David Wright" userId="a87a15d8-e9af-43f4-8752-ff9c2f8df3df" providerId="ADAL" clId="{7A4B0678-0BE6-4E30-865C-4AAA46EA3E4A}" dt="2022-04-11T14:24:09.846" v="8615" actId="1037"/>
          <ac:spMkLst>
            <pc:docMk/>
            <pc:sldMk cId="3766813738" sldId="1790800054"/>
            <ac:spMk id="4" creationId="{3902AD19-16AC-4FC4-BDFB-92F718D36A93}"/>
          </ac:spMkLst>
        </pc:spChg>
        <pc:spChg chg="add mod">
          <ac:chgData name="David Wright" userId="a87a15d8-e9af-43f4-8752-ff9c2f8df3df" providerId="ADAL" clId="{7A4B0678-0BE6-4E30-865C-4AAA46EA3E4A}" dt="2022-04-11T14:24:09.846" v="8615" actId="1037"/>
          <ac:spMkLst>
            <pc:docMk/>
            <pc:sldMk cId="3766813738" sldId="1790800054"/>
            <ac:spMk id="5" creationId="{648A5122-9167-4826-AAE1-367F73337EAB}"/>
          </ac:spMkLst>
        </pc:spChg>
        <pc:spChg chg="add del">
          <ac:chgData name="David Wright" userId="a87a15d8-e9af-43f4-8752-ff9c2f8df3df" providerId="ADAL" clId="{7A4B0678-0BE6-4E30-865C-4AAA46EA3E4A}" dt="2022-04-07T11:58:05.578" v="1997" actId="22"/>
          <ac:spMkLst>
            <pc:docMk/>
            <pc:sldMk cId="3766813738" sldId="1790800054"/>
            <ac:spMk id="5" creationId="{C345F6EB-731B-4F93-8BE1-48CC7CDC9708}"/>
          </ac:spMkLst>
        </pc:spChg>
        <pc:spChg chg="add mod">
          <ac:chgData name="David Wright" userId="a87a15d8-e9af-43f4-8752-ff9c2f8df3df" providerId="ADAL" clId="{7A4B0678-0BE6-4E30-865C-4AAA46EA3E4A}" dt="2022-04-11T13:56:01.850" v="7748" actId="1076"/>
          <ac:spMkLst>
            <pc:docMk/>
            <pc:sldMk cId="3766813738" sldId="1790800054"/>
            <ac:spMk id="8" creationId="{06585763-568F-4C2B-BBE6-6E2C5C23DFBB}"/>
          </ac:spMkLst>
        </pc:spChg>
        <pc:spChg chg="add mod">
          <ac:chgData name="David Wright" userId="a87a15d8-e9af-43f4-8752-ff9c2f8df3df" providerId="ADAL" clId="{7A4B0678-0BE6-4E30-865C-4AAA46EA3E4A}" dt="2022-04-11T13:56:07.394" v="7751" actId="1076"/>
          <ac:spMkLst>
            <pc:docMk/>
            <pc:sldMk cId="3766813738" sldId="1790800054"/>
            <ac:spMk id="12" creationId="{6978349E-915B-42DD-B0D1-0F1145390381}"/>
          </ac:spMkLst>
        </pc:spChg>
        <pc:spChg chg="add mod">
          <ac:chgData name="David Wright" userId="a87a15d8-e9af-43f4-8752-ff9c2f8df3df" providerId="ADAL" clId="{7A4B0678-0BE6-4E30-865C-4AAA46EA3E4A}" dt="2022-04-11T14:24:09.846" v="8615" actId="1037"/>
          <ac:spMkLst>
            <pc:docMk/>
            <pc:sldMk cId="3766813738" sldId="1790800054"/>
            <ac:spMk id="14" creationId="{D3BA75DC-9487-462F-AAAC-D7D459273174}"/>
          </ac:spMkLst>
        </pc:spChg>
        <pc:spChg chg="add mod">
          <ac:chgData name="David Wright" userId="a87a15d8-e9af-43f4-8752-ff9c2f8df3df" providerId="ADAL" clId="{7A4B0678-0BE6-4E30-865C-4AAA46EA3E4A}" dt="2022-04-11T14:24:09.846" v="8615" actId="1037"/>
          <ac:spMkLst>
            <pc:docMk/>
            <pc:sldMk cId="3766813738" sldId="1790800054"/>
            <ac:spMk id="15" creationId="{95868375-9F62-4CA4-9E9A-9B0E00FABC72}"/>
          </ac:spMkLst>
        </pc:spChg>
        <pc:spChg chg="add mod">
          <ac:chgData name="David Wright" userId="a87a15d8-e9af-43f4-8752-ff9c2f8df3df" providerId="ADAL" clId="{7A4B0678-0BE6-4E30-865C-4AAA46EA3E4A}" dt="2022-04-11T14:24:09.846" v="8615" actId="1037"/>
          <ac:spMkLst>
            <pc:docMk/>
            <pc:sldMk cId="3766813738" sldId="1790800054"/>
            <ac:spMk id="16" creationId="{35D3C5A9-9920-4660-9E1B-C56F4C1665BC}"/>
          </ac:spMkLst>
        </pc:spChg>
        <pc:spChg chg="add mod">
          <ac:chgData name="David Wright" userId="a87a15d8-e9af-43f4-8752-ff9c2f8df3df" providerId="ADAL" clId="{7A4B0678-0BE6-4E30-865C-4AAA46EA3E4A}" dt="2022-04-11T14:24:09.846" v="8615" actId="1037"/>
          <ac:spMkLst>
            <pc:docMk/>
            <pc:sldMk cId="3766813738" sldId="1790800054"/>
            <ac:spMk id="17" creationId="{ECD97234-6909-4068-9492-CEA80CB83BED}"/>
          </ac:spMkLst>
        </pc:spChg>
        <pc:spChg chg="add del mod">
          <ac:chgData name="David Wright" userId="a87a15d8-e9af-43f4-8752-ff9c2f8df3df" providerId="ADAL" clId="{7A4B0678-0BE6-4E30-865C-4AAA46EA3E4A}" dt="2022-04-11T14:07:20.706" v="8204" actId="478"/>
          <ac:spMkLst>
            <pc:docMk/>
            <pc:sldMk cId="3766813738" sldId="1790800054"/>
            <ac:spMk id="18" creationId="{04C2ABF4-495A-4FB4-8B6A-A266314382B4}"/>
          </ac:spMkLst>
        </pc:spChg>
        <pc:spChg chg="add del mod">
          <ac:chgData name="David Wright" userId="a87a15d8-e9af-43f4-8752-ff9c2f8df3df" providerId="ADAL" clId="{7A4B0678-0BE6-4E30-865C-4AAA46EA3E4A}" dt="2022-04-11T14:23:54.794" v="8546" actId="478"/>
          <ac:spMkLst>
            <pc:docMk/>
            <pc:sldMk cId="3766813738" sldId="1790800054"/>
            <ac:spMk id="19" creationId="{7EF893D2-52F6-4974-809B-89847766DD1A}"/>
          </ac:spMkLst>
        </pc:spChg>
        <pc:spChg chg="add mod">
          <ac:chgData name="David Wright" userId="a87a15d8-e9af-43f4-8752-ff9c2f8df3df" providerId="ADAL" clId="{7A4B0678-0BE6-4E30-865C-4AAA46EA3E4A}" dt="2022-04-11T19:54:34.686" v="9524" actId="1035"/>
          <ac:spMkLst>
            <pc:docMk/>
            <pc:sldMk cId="3766813738" sldId="1790800054"/>
            <ac:spMk id="20" creationId="{C2DA81D6-FEA7-4FBE-B677-70FAFE1B3419}"/>
          </ac:spMkLst>
        </pc:spChg>
        <pc:graphicFrameChg chg="add mod modGraphic">
          <ac:chgData name="David Wright" userId="a87a15d8-e9af-43f4-8752-ff9c2f8df3df" providerId="ADAL" clId="{7A4B0678-0BE6-4E30-865C-4AAA46EA3E4A}" dt="2022-04-11T14:26:20.899" v="8676" actId="20577"/>
          <ac:graphicFrameMkLst>
            <pc:docMk/>
            <pc:sldMk cId="3766813738" sldId="1790800054"/>
            <ac:graphicFrameMk id="6" creationId="{14CEC71A-42F6-4AC9-8C15-0375DEB1E0E2}"/>
          </ac:graphicFrameMkLst>
        </pc:graphicFrameChg>
        <pc:picChg chg="add del mod">
          <ac:chgData name="David Wright" userId="a87a15d8-e9af-43f4-8752-ff9c2f8df3df" providerId="ADAL" clId="{7A4B0678-0BE6-4E30-865C-4AAA46EA3E4A}" dt="2022-04-11T13:55:29.342" v="7722" actId="478"/>
          <ac:picMkLst>
            <pc:docMk/>
            <pc:sldMk cId="3766813738" sldId="1790800054"/>
            <ac:picMk id="9" creationId="{BA62FECC-D4F8-4D4A-A429-FA9C713C56E7}"/>
          </ac:picMkLst>
        </pc:picChg>
        <pc:picChg chg="add del mod">
          <ac:chgData name="David Wright" userId="a87a15d8-e9af-43f4-8752-ff9c2f8df3df" providerId="ADAL" clId="{7A4B0678-0BE6-4E30-865C-4AAA46EA3E4A}" dt="2022-04-11T13:56:04.714" v="7750" actId="478"/>
          <ac:picMkLst>
            <pc:docMk/>
            <pc:sldMk cId="3766813738" sldId="1790800054"/>
            <ac:picMk id="10" creationId="{F26EF0F6-597C-4572-B666-A1178DDFF514}"/>
          </ac:picMkLst>
        </pc:picChg>
        <pc:picChg chg="add mod">
          <ac:chgData name="David Wright" userId="a87a15d8-e9af-43f4-8752-ff9c2f8df3df" providerId="ADAL" clId="{7A4B0678-0BE6-4E30-865C-4AAA46EA3E4A}" dt="2022-04-11T19:55:39.586" v="9530" actId="1076"/>
          <ac:picMkLst>
            <pc:docMk/>
            <pc:sldMk cId="3766813738" sldId="1790800054"/>
            <ac:picMk id="11" creationId="{E819573D-E775-498B-87E8-B4637F7229BF}"/>
          </ac:picMkLst>
        </pc:picChg>
        <pc:picChg chg="add mod">
          <ac:chgData name="David Wright" userId="a87a15d8-e9af-43f4-8752-ff9c2f8df3df" providerId="ADAL" clId="{7A4B0678-0BE6-4E30-865C-4AAA46EA3E4A}" dt="2022-04-11T19:55:43.881" v="9532" actId="14100"/>
          <ac:picMkLst>
            <pc:docMk/>
            <pc:sldMk cId="3766813738" sldId="1790800054"/>
            <ac:picMk id="13" creationId="{7D1B2B04-FFE1-472E-8030-B12C074C2525}"/>
          </ac:picMkLst>
        </pc:picChg>
        <pc:picChg chg="add mod">
          <ac:chgData name="David Wright" userId="a87a15d8-e9af-43f4-8752-ff9c2f8df3df" providerId="ADAL" clId="{7A4B0678-0BE6-4E30-865C-4AAA46EA3E4A}" dt="2022-04-11T19:55:54.386" v="9535" actId="1076"/>
          <ac:picMkLst>
            <pc:docMk/>
            <pc:sldMk cId="3766813738" sldId="1790800054"/>
            <ac:picMk id="21" creationId="{791E2737-344A-4A0E-A750-F8A44D5172A1}"/>
          </ac:picMkLst>
        </pc:picChg>
        <pc:picChg chg="add mod">
          <ac:chgData name="David Wright" userId="a87a15d8-e9af-43f4-8752-ff9c2f8df3df" providerId="ADAL" clId="{7A4B0678-0BE6-4E30-865C-4AAA46EA3E4A}" dt="2022-04-11T19:55:58.730" v="9536" actId="14100"/>
          <ac:picMkLst>
            <pc:docMk/>
            <pc:sldMk cId="3766813738" sldId="1790800054"/>
            <ac:picMk id="22" creationId="{1BBDB036-4E6F-48D9-9A65-651D8CB5A6DB}"/>
          </ac:picMkLst>
        </pc:picChg>
      </pc:sldChg>
      <pc:sldChg chg="add del">
        <pc:chgData name="David Wright" userId="a87a15d8-e9af-43f4-8752-ff9c2f8df3df" providerId="ADAL" clId="{7A4B0678-0BE6-4E30-865C-4AAA46EA3E4A}" dt="2022-04-07T11:19:32.108" v="987" actId="47"/>
        <pc:sldMkLst>
          <pc:docMk/>
          <pc:sldMk cId="2175744297" sldId="1790800055"/>
        </pc:sldMkLst>
      </pc:sldChg>
      <pc:sldChg chg="addSp modSp new del mod">
        <pc:chgData name="David Wright" userId="a87a15d8-e9af-43f4-8752-ff9c2f8df3df" providerId="ADAL" clId="{7A4B0678-0BE6-4E30-865C-4AAA46EA3E4A}" dt="2022-04-07T12:55:45.419" v="3459" actId="47"/>
        <pc:sldMkLst>
          <pc:docMk/>
          <pc:sldMk cId="2685332995" sldId="1790800055"/>
        </pc:sldMkLst>
        <pc:spChg chg="mod">
          <ac:chgData name="David Wright" userId="a87a15d8-e9af-43f4-8752-ff9c2f8df3df" providerId="ADAL" clId="{7A4B0678-0BE6-4E30-865C-4AAA46EA3E4A}" dt="2022-04-07T12:16:34.729" v="2290"/>
          <ac:spMkLst>
            <pc:docMk/>
            <pc:sldMk cId="2685332995" sldId="1790800055"/>
            <ac:spMk id="3" creationId="{BF8D70A5-8BBF-4B4B-AB5F-35CFF4EE3E0C}"/>
          </ac:spMkLst>
        </pc:spChg>
        <pc:graphicFrameChg chg="add mod">
          <ac:chgData name="David Wright" userId="a87a15d8-e9af-43f4-8752-ff9c2f8df3df" providerId="ADAL" clId="{7A4B0678-0BE6-4E30-865C-4AAA46EA3E4A}" dt="2022-04-07T12:16:35.569" v="2291"/>
          <ac:graphicFrameMkLst>
            <pc:docMk/>
            <pc:sldMk cId="2685332995" sldId="1790800055"/>
            <ac:graphicFrameMk id="4" creationId="{B9F6B5DB-3421-4D2A-BF87-9637349159FF}"/>
          </ac:graphicFrameMkLst>
        </pc:graphicFrameChg>
      </pc:sldChg>
      <pc:sldChg chg="addSp delSp modSp new mod modAnim">
        <pc:chgData name="David Wright" userId="a87a15d8-e9af-43f4-8752-ff9c2f8df3df" providerId="ADAL" clId="{7A4B0678-0BE6-4E30-865C-4AAA46EA3E4A}" dt="2022-04-15T12:28:02.856" v="10987" actId="1076"/>
        <pc:sldMkLst>
          <pc:docMk/>
          <pc:sldMk cId="736431743" sldId="1790800056"/>
        </pc:sldMkLst>
        <pc:spChg chg="mod">
          <ac:chgData name="David Wright" userId="a87a15d8-e9af-43f4-8752-ff9c2f8df3df" providerId="ADAL" clId="{7A4B0678-0BE6-4E30-865C-4AAA46EA3E4A}" dt="2022-04-14T12:48:48.403" v="10167"/>
          <ac:spMkLst>
            <pc:docMk/>
            <pc:sldMk cId="736431743" sldId="1790800056"/>
            <ac:spMk id="2" creationId="{C0FDF29D-3856-467F-9F1C-9A561405BC1F}"/>
          </ac:spMkLst>
        </pc:spChg>
        <pc:spChg chg="del">
          <ac:chgData name="David Wright" userId="a87a15d8-e9af-43f4-8752-ff9c2f8df3df" providerId="ADAL" clId="{7A4B0678-0BE6-4E30-865C-4AAA46EA3E4A}" dt="2022-04-07T12:29:39.389" v="2604" actId="22"/>
          <ac:spMkLst>
            <pc:docMk/>
            <pc:sldMk cId="736431743" sldId="1790800056"/>
            <ac:spMk id="3" creationId="{07361D6B-10B0-46F2-92E7-066AC7A8A2FF}"/>
          </ac:spMkLst>
        </pc:spChg>
        <pc:spChg chg="add mod">
          <ac:chgData name="David Wright" userId="a87a15d8-e9af-43f4-8752-ff9c2f8df3df" providerId="ADAL" clId="{7A4B0678-0BE6-4E30-865C-4AAA46EA3E4A}" dt="2022-04-11T20:02:01.608" v="9602" actId="1076"/>
          <ac:spMkLst>
            <pc:docMk/>
            <pc:sldMk cId="736431743" sldId="1790800056"/>
            <ac:spMk id="10" creationId="{8D8FB3CD-CF2C-4EBA-842D-7AB8FC02F838}"/>
          </ac:spMkLst>
        </pc:spChg>
        <pc:spChg chg="add mod">
          <ac:chgData name="David Wright" userId="a87a15d8-e9af-43f4-8752-ff9c2f8df3df" providerId="ADAL" clId="{7A4B0678-0BE6-4E30-865C-4AAA46EA3E4A}" dt="2022-04-11T14:33:08.128" v="8777" actId="207"/>
          <ac:spMkLst>
            <pc:docMk/>
            <pc:sldMk cId="736431743" sldId="1790800056"/>
            <ac:spMk id="11" creationId="{18F8314C-5BBE-4A9F-8EA0-A206091488CF}"/>
          </ac:spMkLst>
        </pc:spChg>
        <pc:spChg chg="add mod">
          <ac:chgData name="David Wright" userId="a87a15d8-e9af-43f4-8752-ff9c2f8df3df" providerId="ADAL" clId="{7A4B0678-0BE6-4E30-865C-4AAA46EA3E4A}" dt="2022-04-12T10:00:36.719" v="10159" actId="1076"/>
          <ac:spMkLst>
            <pc:docMk/>
            <pc:sldMk cId="736431743" sldId="1790800056"/>
            <ac:spMk id="20" creationId="{D42DC2AE-3E62-4284-928C-B0FB7E832F4B}"/>
          </ac:spMkLst>
        </pc:spChg>
        <pc:grpChg chg="add mod">
          <ac:chgData name="David Wright" userId="a87a15d8-e9af-43f4-8752-ff9c2f8df3df" providerId="ADAL" clId="{7A4B0678-0BE6-4E30-865C-4AAA46EA3E4A}" dt="2022-04-07T12:26:36.559" v="2603"/>
          <ac:grpSpMkLst>
            <pc:docMk/>
            <pc:sldMk cId="736431743" sldId="1790800056"/>
            <ac:grpSpMk id="4" creationId="{00000000-0008-0000-0800-000002000000}"/>
          </ac:grpSpMkLst>
        </pc:grpChg>
        <pc:graphicFrameChg chg="add mod">
          <ac:chgData name="David Wright" userId="a87a15d8-e9af-43f4-8752-ff9c2f8df3df" providerId="ADAL" clId="{7A4B0678-0BE6-4E30-865C-4AAA46EA3E4A}" dt="2022-04-07T12:26:36.559" v="2603"/>
          <ac:graphicFrameMkLst>
            <pc:docMk/>
            <pc:sldMk cId="736431743" sldId="1790800056"/>
            <ac:graphicFrameMk id="5" creationId="{00000000-0008-0000-0800-000003000000}"/>
          </ac:graphicFrameMkLst>
        </pc:graphicFrameChg>
        <pc:graphicFrameChg chg="add mod">
          <ac:chgData name="David Wright" userId="a87a15d8-e9af-43f4-8752-ff9c2f8df3df" providerId="ADAL" clId="{7A4B0678-0BE6-4E30-865C-4AAA46EA3E4A}" dt="2022-04-07T12:26:36.559" v="2603"/>
          <ac:graphicFrameMkLst>
            <pc:docMk/>
            <pc:sldMk cId="736431743" sldId="1790800056"/>
            <ac:graphicFrameMk id="6" creationId="{00000000-0008-0000-0800-000004000000}"/>
          </ac:graphicFrameMkLst>
        </pc:graphicFrameChg>
        <pc:picChg chg="add mod">
          <ac:chgData name="David Wright" userId="a87a15d8-e9af-43f4-8752-ff9c2f8df3df" providerId="ADAL" clId="{7A4B0678-0BE6-4E30-865C-4AAA46EA3E4A}" dt="2022-04-15T12:28:02.856" v="10987" actId="1076"/>
          <ac:picMkLst>
            <pc:docMk/>
            <pc:sldMk cId="736431743" sldId="1790800056"/>
            <ac:picMk id="5" creationId="{68E3E4D1-BB1E-458C-B105-D641BAD38E7A}"/>
          </ac:picMkLst>
        </pc:picChg>
        <pc:picChg chg="add mod ord">
          <ac:chgData name="David Wright" userId="a87a15d8-e9af-43f4-8752-ff9c2f8df3df" providerId="ADAL" clId="{7A4B0678-0BE6-4E30-865C-4AAA46EA3E4A}" dt="2022-04-11T14:33:53.406" v="8786" actId="1076"/>
          <ac:picMkLst>
            <pc:docMk/>
            <pc:sldMk cId="736431743" sldId="1790800056"/>
            <ac:picMk id="8" creationId="{A51A3A0D-2E1C-4A40-BF8F-1162A6804A2C}"/>
          </ac:picMkLst>
        </pc:picChg>
        <pc:picChg chg="add del mod">
          <ac:chgData name="David Wright" userId="a87a15d8-e9af-43f4-8752-ff9c2f8df3df" providerId="ADAL" clId="{7A4B0678-0BE6-4E30-865C-4AAA46EA3E4A}" dt="2022-04-11T14:33:29.284" v="8781" actId="478"/>
          <ac:picMkLst>
            <pc:docMk/>
            <pc:sldMk cId="736431743" sldId="1790800056"/>
            <ac:picMk id="12" creationId="{FB31D753-D022-4546-802B-64AEF4292F08}"/>
          </ac:picMkLst>
        </pc:picChg>
        <pc:picChg chg="add del mod">
          <ac:chgData name="David Wright" userId="a87a15d8-e9af-43f4-8752-ff9c2f8df3df" providerId="ADAL" clId="{7A4B0678-0BE6-4E30-865C-4AAA46EA3E4A}" dt="2022-04-11T14:34:11.340" v="8790" actId="478"/>
          <ac:picMkLst>
            <pc:docMk/>
            <pc:sldMk cId="736431743" sldId="1790800056"/>
            <ac:picMk id="13" creationId="{25919537-35F5-4D6F-B888-D88C81C5E2AA}"/>
          </ac:picMkLst>
        </pc:picChg>
        <pc:picChg chg="add mod">
          <ac:chgData name="David Wright" userId="a87a15d8-e9af-43f4-8752-ff9c2f8df3df" providerId="ADAL" clId="{7A4B0678-0BE6-4E30-865C-4AAA46EA3E4A}" dt="2022-04-11T14:40:14.901" v="8867" actId="14100"/>
          <ac:picMkLst>
            <pc:docMk/>
            <pc:sldMk cId="736431743" sldId="1790800056"/>
            <ac:picMk id="14" creationId="{19DE5125-93AD-4AA4-B537-4BE595982C1F}"/>
          </ac:picMkLst>
        </pc:picChg>
        <pc:picChg chg="add mod">
          <ac:chgData name="David Wright" userId="a87a15d8-e9af-43f4-8752-ff9c2f8df3df" providerId="ADAL" clId="{7A4B0678-0BE6-4E30-865C-4AAA46EA3E4A}" dt="2022-04-11T14:34:04.845" v="8789" actId="1076"/>
          <ac:picMkLst>
            <pc:docMk/>
            <pc:sldMk cId="736431743" sldId="1790800056"/>
            <ac:picMk id="15" creationId="{0143B640-7563-442B-BC23-F879EB5F1D9E}"/>
          </ac:picMkLst>
        </pc:picChg>
        <pc:picChg chg="add mod">
          <ac:chgData name="David Wright" userId="a87a15d8-e9af-43f4-8752-ff9c2f8df3df" providerId="ADAL" clId="{7A4B0678-0BE6-4E30-865C-4AAA46EA3E4A}" dt="2022-04-11T14:39:46.676" v="8861" actId="1076"/>
          <ac:picMkLst>
            <pc:docMk/>
            <pc:sldMk cId="736431743" sldId="1790800056"/>
            <ac:picMk id="16" creationId="{5824259E-9C53-486B-94F9-DD4D81F33D05}"/>
          </ac:picMkLst>
        </pc:picChg>
        <pc:picChg chg="add mod">
          <ac:chgData name="David Wright" userId="a87a15d8-e9af-43f4-8752-ff9c2f8df3df" providerId="ADAL" clId="{7A4B0678-0BE6-4E30-865C-4AAA46EA3E4A}" dt="2022-04-11T14:32:56.130" v="8776"/>
          <ac:picMkLst>
            <pc:docMk/>
            <pc:sldMk cId="736431743" sldId="1790800056"/>
            <ac:picMk id="17" creationId="{E0ABFDF3-5E31-4337-A13A-86E4948C4248}"/>
          </ac:picMkLst>
        </pc:picChg>
        <pc:picChg chg="add mod">
          <ac:chgData name="David Wright" userId="a87a15d8-e9af-43f4-8752-ff9c2f8df3df" providerId="ADAL" clId="{7A4B0678-0BE6-4E30-865C-4AAA46EA3E4A}" dt="2022-04-11T14:40:17.307" v="8868" actId="1076"/>
          <ac:picMkLst>
            <pc:docMk/>
            <pc:sldMk cId="736431743" sldId="1790800056"/>
            <ac:picMk id="18" creationId="{A4022C63-81CD-42A5-813E-7D032E7C4E56}"/>
          </ac:picMkLst>
        </pc:picChg>
        <pc:picChg chg="add mod">
          <ac:chgData name="David Wright" userId="a87a15d8-e9af-43f4-8752-ff9c2f8df3df" providerId="ADAL" clId="{7A4B0678-0BE6-4E30-865C-4AAA46EA3E4A}" dt="2022-04-11T14:39:51.589" v="8863" actId="1076"/>
          <ac:picMkLst>
            <pc:docMk/>
            <pc:sldMk cId="736431743" sldId="1790800056"/>
            <ac:picMk id="19" creationId="{1C985464-0B25-4964-81AC-20000ED97D8B}"/>
          </ac:picMkLst>
        </pc:picChg>
      </pc:sldChg>
      <pc:sldChg chg="addSp delSp modSp new mod modAnim">
        <pc:chgData name="David Wright" userId="a87a15d8-e9af-43f4-8752-ff9c2f8df3df" providerId="ADAL" clId="{7A4B0678-0BE6-4E30-865C-4AAA46EA3E4A}" dt="2022-04-11T20:10:31.663" v="9744" actId="1440"/>
        <pc:sldMkLst>
          <pc:docMk/>
          <pc:sldMk cId="438473572" sldId="1790800057"/>
        </pc:sldMkLst>
        <pc:spChg chg="mod">
          <ac:chgData name="David Wright" userId="a87a15d8-e9af-43f4-8752-ff9c2f8df3df" providerId="ADAL" clId="{7A4B0678-0BE6-4E30-865C-4AAA46EA3E4A}" dt="2022-04-11T20:08:49.794" v="9696" actId="1036"/>
          <ac:spMkLst>
            <pc:docMk/>
            <pc:sldMk cId="438473572" sldId="1790800057"/>
            <ac:spMk id="2" creationId="{1CDB9D37-ECB2-446D-85E3-7276F7265B18}"/>
          </ac:spMkLst>
        </pc:spChg>
        <pc:spChg chg="del">
          <ac:chgData name="David Wright" userId="a87a15d8-e9af-43f4-8752-ff9c2f8df3df" providerId="ADAL" clId="{7A4B0678-0BE6-4E30-865C-4AAA46EA3E4A}" dt="2022-04-07T12:30:16.231" v="2628" actId="3680"/>
          <ac:spMkLst>
            <pc:docMk/>
            <pc:sldMk cId="438473572" sldId="1790800057"/>
            <ac:spMk id="3" creationId="{DCFAE2EF-16B7-4E9F-A282-B3E76D1A40C6}"/>
          </ac:spMkLst>
        </pc:spChg>
        <pc:spChg chg="add mod">
          <ac:chgData name="David Wright" userId="a87a15d8-e9af-43f4-8752-ff9c2f8df3df" providerId="ADAL" clId="{7A4B0678-0BE6-4E30-865C-4AAA46EA3E4A}" dt="2022-04-11T20:08:56.725" v="9708" actId="1036"/>
          <ac:spMkLst>
            <pc:docMk/>
            <pc:sldMk cId="438473572" sldId="1790800057"/>
            <ac:spMk id="3" creationId="{E66A1615-04DF-4320-B5F8-59FC5E8F0ED0}"/>
          </ac:spMkLst>
        </pc:spChg>
        <pc:spChg chg="add mod">
          <ac:chgData name="David Wright" userId="a87a15d8-e9af-43f4-8752-ff9c2f8df3df" providerId="ADAL" clId="{7A4B0678-0BE6-4E30-865C-4AAA46EA3E4A}" dt="2022-04-11T20:09:17.163" v="9731" actId="1038"/>
          <ac:spMkLst>
            <pc:docMk/>
            <pc:sldMk cId="438473572" sldId="1790800057"/>
            <ac:spMk id="5" creationId="{1EE41CC7-1FF1-4792-8026-72A75149A22A}"/>
          </ac:spMkLst>
        </pc:spChg>
        <pc:spChg chg="add mod">
          <ac:chgData name="David Wright" userId="a87a15d8-e9af-43f4-8752-ff9c2f8df3df" providerId="ADAL" clId="{7A4B0678-0BE6-4E30-865C-4AAA46EA3E4A}" dt="2022-04-11T20:08:56.725" v="9708" actId="1036"/>
          <ac:spMkLst>
            <pc:docMk/>
            <pc:sldMk cId="438473572" sldId="1790800057"/>
            <ac:spMk id="8" creationId="{0AC74AA5-C5A7-4AD1-9049-7D0F3694796E}"/>
          </ac:spMkLst>
        </pc:spChg>
        <pc:spChg chg="add mod">
          <ac:chgData name="David Wright" userId="a87a15d8-e9af-43f4-8752-ff9c2f8df3df" providerId="ADAL" clId="{7A4B0678-0BE6-4E30-865C-4AAA46EA3E4A}" dt="2022-04-11T20:08:44.430" v="9695" actId="1038"/>
          <ac:spMkLst>
            <pc:docMk/>
            <pc:sldMk cId="438473572" sldId="1790800057"/>
            <ac:spMk id="9" creationId="{03890F2E-C4FD-4774-9AB0-80CF278AE2E6}"/>
          </ac:spMkLst>
        </pc:spChg>
        <pc:spChg chg="add mod">
          <ac:chgData name="David Wright" userId="a87a15d8-e9af-43f4-8752-ff9c2f8df3df" providerId="ADAL" clId="{7A4B0678-0BE6-4E30-865C-4AAA46EA3E4A}" dt="2022-04-11T20:08:56.725" v="9708" actId="1036"/>
          <ac:spMkLst>
            <pc:docMk/>
            <pc:sldMk cId="438473572" sldId="1790800057"/>
            <ac:spMk id="10" creationId="{7A2D20DA-656B-4E24-AA61-1438B756630F}"/>
          </ac:spMkLst>
        </pc:spChg>
        <pc:spChg chg="add del">
          <ac:chgData name="David Wright" userId="a87a15d8-e9af-43f4-8752-ff9c2f8df3df" providerId="ADAL" clId="{7A4B0678-0BE6-4E30-865C-4AAA46EA3E4A}" dt="2022-04-07T12:45:18.710" v="3157" actId="478"/>
          <ac:spMkLst>
            <pc:docMk/>
            <pc:sldMk cId="438473572" sldId="1790800057"/>
            <ac:spMk id="11" creationId="{05EABBC8-71FC-4508-BBA5-608EF07F166B}"/>
          </ac:spMkLst>
        </pc:spChg>
        <pc:spChg chg="add mod">
          <ac:chgData name="David Wright" userId="a87a15d8-e9af-43f4-8752-ff9c2f8df3df" providerId="ADAL" clId="{7A4B0678-0BE6-4E30-865C-4AAA46EA3E4A}" dt="2022-04-07T12:48:04.931" v="3193" actId="164"/>
          <ac:spMkLst>
            <pc:docMk/>
            <pc:sldMk cId="438473572" sldId="1790800057"/>
            <ac:spMk id="20" creationId="{7CE3BF58-A429-47B5-9CC7-4BDE6B777AB4}"/>
          </ac:spMkLst>
        </pc:spChg>
        <pc:spChg chg="add mod">
          <ac:chgData name="David Wright" userId="a87a15d8-e9af-43f4-8752-ff9c2f8df3df" providerId="ADAL" clId="{7A4B0678-0BE6-4E30-865C-4AAA46EA3E4A}" dt="2022-04-07T12:48:04.931" v="3193" actId="164"/>
          <ac:spMkLst>
            <pc:docMk/>
            <pc:sldMk cId="438473572" sldId="1790800057"/>
            <ac:spMk id="21" creationId="{EA22C60B-1D9B-4153-974E-28481A2E7FCF}"/>
          </ac:spMkLst>
        </pc:spChg>
        <pc:spChg chg="add mod">
          <ac:chgData name="David Wright" userId="a87a15d8-e9af-43f4-8752-ff9c2f8df3df" providerId="ADAL" clId="{7A4B0678-0BE6-4E30-865C-4AAA46EA3E4A}" dt="2022-04-07T12:48:40.748" v="3217" actId="164"/>
          <ac:spMkLst>
            <pc:docMk/>
            <pc:sldMk cId="438473572" sldId="1790800057"/>
            <ac:spMk id="25" creationId="{907F2D0C-4B70-4978-B9F4-7CE2DB7A0D04}"/>
          </ac:spMkLst>
        </pc:spChg>
        <pc:spChg chg="add mod">
          <ac:chgData name="David Wright" userId="a87a15d8-e9af-43f4-8752-ff9c2f8df3df" providerId="ADAL" clId="{7A4B0678-0BE6-4E30-865C-4AAA46EA3E4A}" dt="2022-04-11T14:32:26.526" v="8771" actId="1076"/>
          <ac:spMkLst>
            <pc:docMk/>
            <pc:sldMk cId="438473572" sldId="1790800057"/>
            <ac:spMk id="27" creationId="{0FB4E0DF-1AEA-4E76-897A-E69ADA77C77F}"/>
          </ac:spMkLst>
        </pc:spChg>
        <pc:grpChg chg="add mod">
          <ac:chgData name="David Wright" userId="a87a15d8-e9af-43f4-8752-ff9c2f8df3df" providerId="ADAL" clId="{7A4B0678-0BE6-4E30-865C-4AAA46EA3E4A}" dt="2022-04-11T14:32:05.852" v="8768" actId="1035"/>
          <ac:grpSpMkLst>
            <pc:docMk/>
            <pc:sldMk cId="438473572" sldId="1790800057"/>
            <ac:grpSpMk id="22" creationId="{6DB807CD-3727-4EFF-8EFD-A4812177380E}"/>
          </ac:grpSpMkLst>
        </pc:grpChg>
        <pc:grpChg chg="add mod">
          <ac:chgData name="David Wright" userId="a87a15d8-e9af-43f4-8752-ff9c2f8df3df" providerId="ADAL" clId="{7A4B0678-0BE6-4E30-865C-4AAA46EA3E4A}" dt="2022-04-11T14:32:05.852" v="8768" actId="1035"/>
          <ac:grpSpMkLst>
            <pc:docMk/>
            <pc:sldMk cId="438473572" sldId="1790800057"/>
            <ac:grpSpMk id="26" creationId="{E85AF6BD-0BEB-4E20-8F14-738437777CCC}"/>
          </ac:grpSpMkLst>
        </pc:grpChg>
        <pc:graphicFrameChg chg="add mod ord modGraphic">
          <ac:chgData name="David Wright" userId="a87a15d8-e9af-43f4-8752-ff9c2f8df3df" providerId="ADAL" clId="{7A4B0678-0BE6-4E30-865C-4AAA46EA3E4A}" dt="2022-04-11T20:08:37.866" v="9673" actId="1036"/>
          <ac:graphicFrameMkLst>
            <pc:docMk/>
            <pc:sldMk cId="438473572" sldId="1790800057"/>
            <ac:graphicFrameMk id="4" creationId="{7E87D63C-ECA6-4AE3-9A88-2070F32D5648}"/>
          </ac:graphicFrameMkLst>
        </pc:graphicFrameChg>
        <pc:picChg chg="add del mod">
          <ac:chgData name="David Wright" userId="a87a15d8-e9af-43f4-8752-ff9c2f8df3df" providerId="ADAL" clId="{7A4B0678-0BE6-4E30-865C-4AAA46EA3E4A}" dt="2022-04-11T14:27:34.414" v="8681" actId="478"/>
          <ac:picMkLst>
            <pc:docMk/>
            <pc:sldMk cId="438473572" sldId="1790800057"/>
            <ac:picMk id="6" creationId="{21E3CDAC-E1DF-4B34-BB9F-53932DFB1496}"/>
          </ac:picMkLst>
        </pc:picChg>
        <pc:picChg chg="add del mod">
          <ac:chgData name="David Wright" userId="a87a15d8-e9af-43f4-8752-ff9c2f8df3df" providerId="ADAL" clId="{7A4B0678-0BE6-4E30-865C-4AAA46EA3E4A}" dt="2022-04-11T14:27:35.332" v="8682" actId="478"/>
          <ac:picMkLst>
            <pc:docMk/>
            <pc:sldMk cId="438473572" sldId="1790800057"/>
            <ac:picMk id="7" creationId="{D84F9953-B1AB-47E2-A378-60445E3217EF}"/>
          </ac:picMkLst>
        </pc:picChg>
        <pc:picChg chg="add mod">
          <ac:chgData name="David Wright" userId="a87a15d8-e9af-43f4-8752-ff9c2f8df3df" providerId="ADAL" clId="{7A4B0678-0BE6-4E30-865C-4AAA46EA3E4A}" dt="2022-04-11T20:10:03.799" v="9738" actId="1440"/>
          <ac:picMkLst>
            <pc:docMk/>
            <pc:sldMk cId="438473572" sldId="1790800057"/>
            <ac:picMk id="13" creationId="{2330F04B-CD59-474D-BDDB-ED658518F775}"/>
          </ac:picMkLst>
        </pc:picChg>
        <pc:picChg chg="add mod">
          <ac:chgData name="David Wright" userId="a87a15d8-e9af-43f4-8752-ff9c2f8df3df" providerId="ADAL" clId="{7A4B0678-0BE6-4E30-865C-4AAA46EA3E4A}" dt="2022-04-11T20:10:05.999" v="9739" actId="1440"/>
          <ac:picMkLst>
            <pc:docMk/>
            <pc:sldMk cId="438473572" sldId="1790800057"/>
            <ac:picMk id="15" creationId="{0A288CE9-E0E9-43E3-8CAB-70AD0813F295}"/>
          </ac:picMkLst>
        </pc:picChg>
        <pc:picChg chg="add mod">
          <ac:chgData name="David Wright" userId="a87a15d8-e9af-43f4-8752-ff9c2f8df3df" providerId="ADAL" clId="{7A4B0678-0BE6-4E30-865C-4AAA46EA3E4A}" dt="2022-04-11T20:10:27.727" v="9743" actId="1440"/>
          <ac:picMkLst>
            <pc:docMk/>
            <pc:sldMk cId="438473572" sldId="1790800057"/>
            <ac:picMk id="16" creationId="{FEF913D4-01CD-485A-9286-D53941C80A79}"/>
          </ac:picMkLst>
        </pc:picChg>
        <pc:picChg chg="add mod">
          <ac:chgData name="David Wright" userId="a87a15d8-e9af-43f4-8752-ff9c2f8df3df" providerId="ADAL" clId="{7A4B0678-0BE6-4E30-865C-4AAA46EA3E4A}" dt="2022-04-11T20:10:27.727" v="9743" actId="1440"/>
          <ac:picMkLst>
            <pc:docMk/>
            <pc:sldMk cId="438473572" sldId="1790800057"/>
            <ac:picMk id="17" creationId="{D4A28E9E-C043-4BE7-B5C0-306E7C43F503}"/>
          </ac:picMkLst>
        </pc:picChg>
        <pc:picChg chg="add mod">
          <ac:chgData name="David Wright" userId="a87a15d8-e9af-43f4-8752-ff9c2f8df3df" providerId="ADAL" clId="{7A4B0678-0BE6-4E30-865C-4AAA46EA3E4A}" dt="2022-04-11T20:10:27.727" v="9743" actId="1440"/>
          <ac:picMkLst>
            <pc:docMk/>
            <pc:sldMk cId="438473572" sldId="1790800057"/>
            <ac:picMk id="18" creationId="{21B8927A-FB9D-468B-BB3C-9B67DBA9D9AD}"/>
          </ac:picMkLst>
        </pc:picChg>
        <pc:picChg chg="add mod">
          <ac:chgData name="David Wright" userId="a87a15d8-e9af-43f4-8752-ff9c2f8df3df" providerId="ADAL" clId="{7A4B0678-0BE6-4E30-865C-4AAA46EA3E4A}" dt="2022-04-11T20:10:27.727" v="9743" actId="1440"/>
          <ac:picMkLst>
            <pc:docMk/>
            <pc:sldMk cId="438473572" sldId="1790800057"/>
            <ac:picMk id="19" creationId="{2A28FEF4-1072-41EC-B5AB-1FC34AC89CB4}"/>
          </ac:picMkLst>
        </pc:picChg>
        <pc:picChg chg="add mod">
          <ac:chgData name="David Wright" userId="a87a15d8-e9af-43f4-8752-ff9c2f8df3df" providerId="ADAL" clId="{7A4B0678-0BE6-4E30-865C-4AAA46EA3E4A}" dt="2022-04-11T20:10:31.663" v="9744" actId="1440"/>
          <ac:picMkLst>
            <pc:docMk/>
            <pc:sldMk cId="438473572" sldId="1790800057"/>
            <ac:picMk id="23" creationId="{AB1B7C39-9E21-4A19-88F4-F2793F41B7BC}"/>
          </ac:picMkLst>
        </pc:picChg>
        <pc:picChg chg="add mod">
          <ac:chgData name="David Wright" userId="a87a15d8-e9af-43f4-8752-ff9c2f8df3df" providerId="ADAL" clId="{7A4B0678-0BE6-4E30-865C-4AAA46EA3E4A}" dt="2022-04-11T20:10:16.655" v="9742" actId="1440"/>
          <ac:picMkLst>
            <pc:docMk/>
            <pc:sldMk cId="438473572" sldId="1790800057"/>
            <ac:picMk id="24" creationId="{C170E481-0BA3-4A29-9D3F-F450C9888939}"/>
          </ac:picMkLst>
        </pc:picChg>
        <pc:picChg chg="add mod">
          <ac:chgData name="David Wright" userId="a87a15d8-e9af-43f4-8752-ff9c2f8df3df" providerId="ADAL" clId="{7A4B0678-0BE6-4E30-865C-4AAA46EA3E4A}" dt="2022-04-11T20:10:13.961" v="9741" actId="1440"/>
          <ac:picMkLst>
            <pc:docMk/>
            <pc:sldMk cId="438473572" sldId="1790800057"/>
            <ac:picMk id="28" creationId="{507A3A4F-C540-4F3B-9A69-7057EF3E2A51}"/>
          </ac:picMkLst>
        </pc:picChg>
        <pc:picChg chg="add mod">
          <ac:chgData name="David Wright" userId="a87a15d8-e9af-43f4-8752-ff9c2f8df3df" providerId="ADAL" clId="{7A4B0678-0BE6-4E30-865C-4AAA46EA3E4A}" dt="2022-04-11T20:09:56.310" v="9737" actId="1035"/>
          <ac:picMkLst>
            <pc:docMk/>
            <pc:sldMk cId="438473572" sldId="1790800057"/>
            <ac:picMk id="29" creationId="{48FB9C5B-C3A8-4903-9E36-354CF505E680}"/>
          </ac:picMkLst>
        </pc:picChg>
        <pc:picChg chg="add mod">
          <ac:chgData name="David Wright" userId="a87a15d8-e9af-43f4-8752-ff9c2f8df3df" providerId="ADAL" clId="{7A4B0678-0BE6-4E30-865C-4AAA46EA3E4A}" dt="2022-04-11T20:09:41.303" v="9735" actId="1076"/>
          <ac:picMkLst>
            <pc:docMk/>
            <pc:sldMk cId="438473572" sldId="1790800057"/>
            <ac:picMk id="30" creationId="{EF22D3B6-2C45-48C3-B4E7-FE44CA59D135}"/>
          </ac:picMkLst>
        </pc:picChg>
        <pc:picChg chg="add mod modCrop">
          <ac:chgData name="David Wright" userId="a87a15d8-e9af-43f4-8752-ff9c2f8df3df" providerId="ADAL" clId="{7A4B0678-0BE6-4E30-865C-4AAA46EA3E4A}" dt="2022-04-11T20:08:56.725" v="9708" actId="1036"/>
          <ac:picMkLst>
            <pc:docMk/>
            <pc:sldMk cId="438473572" sldId="1790800057"/>
            <ac:picMk id="31" creationId="{93E409AD-D7F2-48CC-8C65-4C7F208337BE}"/>
          </ac:picMkLst>
        </pc:picChg>
        <pc:picChg chg="add mod">
          <ac:chgData name="David Wright" userId="a87a15d8-e9af-43f4-8752-ff9c2f8df3df" providerId="ADAL" clId="{7A4B0678-0BE6-4E30-865C-4AAA46EA3E4A}" dt="2022-04-11T20:09:00.724" v="9711" actId="1035"/>
          <ac:picMkLst>
            <pc:docMk/>
            <pc:sldMk cId="438473572" sldId="1790800057"/>
            <ac:picMk id="32" creationId="{5078C2ED-9EE4-4723-A001-76FEE029CD68}"/>
          </ac:picMkLst>
        </pc:picChg>
      </pc:sldChg>
      <pc:sldChg chg="new del">
        <pc:chgData name="David Wright" userId="a87a15d8-e9af-43f4-8752-ff9c2f8df3df" providerId="ADAL" clId="{7A4B0678-0BE6-4E30-865C-4AAA46EA3E4A}" dt="2022-04-07T12:53:32.729" v="3415" actId="47"/>
        <pc:sldMkLst>
          <pc:docMk/>
          <pc:sldMk cId="1367918021" sldId="1790800058"/>
        </pc:sldMkLst>
      </pc:sldChg>
      <pc:sldChg chg="addSp delSp modSp new del mod modClrScheme chgLayout">
        <pc:chgData name="David Wright" userId="a87a15d8-e9af-43f4-8752-ff9c2f8df3df" providerId="ADAL" clId="{7A4B0678-0BE6-4E30-865C-4AAA46EA3E4A}" dt="2022-04-11T10:16:01.679" v="4552" actId="47"/>
        <pc:sldMkLst>
          <pc:docMk/>
          <pc:sldMk cId="3996357518" sldId="1790800058"/>
        </pc:sldMkLst>
        <pc:spChg chg="del mod ord">
          <ac:chgData name="David Wright" userId="a87a15d8-e9af-43f4-8752-ff9c2f8df3df" providerId="ADAL" clId="{7A4B0678-0BE6-4E30-865C-4AAA46EA3E4A}" dt="2022-04-11T10:15:54.329" v="4551" actId="700"/>
          <ac:spMkLst>
            <pc:docMk/>
            <pc:sldMk cId="3996357518" sldId="1790800058"/>
            <ac:spMk id="2" creationId="{63B4C79D-A59C-4337-90EC-AEF365696F8D}"/>
          </ac:spMkLst>
        </pc:spChg>
        <pc:spChg chg="del mod ord">
          <ac:chgData name="David Wright" userId="a87a15d8-e9af-43f4-8752-ff9c2f8df3df" providerId="ADAL" clId="{7A4B0678-0BE6-4E30-865C-4AAA46EA3E4A}" dt="2022-04-11T10:15:54.329" v="4551" actId="700"/>
          <ac:spMkLst>
            <pc:docMk/>
            <pc:sldMk cId="3996357518" sldId="1790800058"/>
            <ac:spMk id="3" creationId="{394D791E-81D0-4111-AAAC-71170DA3AD08}"/>
          </ac:spMkLst>
        </pc:spChg>
        <pc:spChg chg="add mod ord">
          <ac:chgData name="David Wright" userId="a87a15d8-e9af-43f4-8752-ff9c2f8df3df" providerId="ADAL" clId="{7A4B0678-0BE6-4E30-865C-4AAA46EA3E4A}" dt="2022-04-11T10:15:54.329" v="4551" actId="700"/>
          <ac:spMkLst>
            <pc:docMk/>
            <pc:sldMk cId="3996357518" sldId="1790800058"/>
            <ac:spMk id="4" creationId="{463D2B8D-084E-4788-BDD0-BB35EC5B8925}"/>
          </ac:spMkLst>
        </pc:spChg>
        <pc:spChg chg="add mod ord">
          <ac:chgData name="David Wright" userId="a87a15d8-e9af-43f4-8752-ff9c2f8df3df" providerId="ADAL" clId="{7A4B0678-0BE6-4E30-865C-4AAA46EA3E4A}" dt="2022-04-11T10:15:54.329" v="4551" actId="700"/>
          <ac:spMkLst>
            <pc:docMk/>
            <pc:sldMk cId="3996357518" sldId="1790800058"/>
            <ac:spMk id="5" creationId="{1A9CF2EC-4126-456C-836A-1A2FE6F1FA40}"/>
          </ac:spMkLst>
        </pc:spChg>
        <pc:spChg chg="add mod ord">
          <ac:chgData name="David Wright" userId="a87a15d8-e9af-43f4-8752-ff9c2f8df3df" providerId="ADAL" clId="{7A4B0678-0BE6-4E30-865C-4AAA46EA3E4A}" dt="2022-04-11T10:15:54.329" v="4551" actId="700"/>
          <ac:spMkLst>
            <pc:docMk/>
            <pc:sldMk cId="3996357518" sldId="1790800058"/>
            <ac:spMk id="6" creationId="{B6AF7358-2D40-4380-AA90-C1BCB4DA40E1}"/>
          </ac:spMkLst>
        </pc:spChg>
        <pc:spChg chg="add mod ord">
          <ac:chgData name="David Wright" userId="a87a15d8-e9af-43f4-8752-ff9c2f8df3df" providerId="ADAL" clId="{7A4B0678-0BE6-4E30-865C-4AAA46EA3E4A}" dt="2022-04-11T10:15:54.329" v="4551" actId="700"/>
          <ac:spMkLst>
            <pc:docMk/>
            <pc:sldMk cId="3996357518" sldId="1790800058"/>
            <ac:spMk id="7" creationId="{29EFA341-A98D-428B-8739-B3E0264BFACB}"/>
          </ac:spMkLst>
        </pc:spChg>
        <pc:spChg chg="add mod ord">
          <ac:chgData name="David Wright" userId="a87a15d8-e9af-43f4-8752-ff9c2f8df3df" providerId="ADAL" clId="{7A4B0678-0BE6-4E30-865C-4AAA46EA3E4A}" dt="2022-04-11T10:15:54.329" v="4551" actId="700"/>
          <ac:spMkLst>
            <pc:docMk/>
            <pc:sldMk cId="3996357518" sldId="1790800058"/>
            <ac:spMk id="8" creationId="{946D17F4-C47B-4D95-BE74-107F7CE440DB}"/>
          </ac:spMkLst>
        </pc:spChg>
        <pc:spChg chg="add mod ord">
          <ac:chgData name="David Wright" userId="a87a15d8-e9af-43f4-8752-ff9c2f8df3df" providerId="ADAL" clId="{7A4B0678-0BE6-4E30-865C-4AAA46EA3E4A}" dt="2022-04-11T10:15:54.329" v="4551" actId="700"/>
          <ac:spMkLst>
            <pc:docMk/>
            <pc:sldMk cId="3996357518" sldId="1790800058"/>
            <ac:spMk id="9" creationId="{76DF8600-CCE4-41B6-A2E9-618CAEE9F843}"/>
          </ac:spMkLst>
        </pc:spChg>
        <pc:spChg chg="add mod ord">
          <ac:chgData name="David Wright" userId="a87a15d8-e9af-43f4-8752-ff9c2f8df3df" providerId="ADAL" clId="{7A4B0678-0BE6-4E30-865C-4AAA46EA3E4A}" dt="2022-04-11T10:15:54.329" v="4551" actId="700"/>
          <ac:spMkLst>
            <pc:docMk/>
            <pc:sldMk cId="3996357518" sldId="1790800058"/>
            <ac:spMk id="10" creationId="{E959677D-329D-4EE5-A04B-2EA917DBA2EC}"/>
          </ac:spMkLst>
        </pc:spChg>
        <pc:spChg chg="add mod ord">
          <ac:chgData name="David Wright" userId="a87a15d8-e9af-43f4-8752-ff9c2f8df3df" providerId="ADAL" clId="{7A4B0678-0BE6-4E30-865C-4AAA46EA3E4A}" dt="2022-04-11T10:15:54.329" v="4551" actId="700"/>
          <ac:spMkLst>
            <pc:docMk/>
            <pc:sldMk cId="3996357518" sldId="1790800058"/>
            <ac:spMk id="11" creationId="{46338DAB-5550-46DD-99D5-F2F2E734BB3C}"/>
          </ac:spMkLst>
        </pc:spChg>
        <pc:spChg chg="add mod ord">
          <ac:chgData name="David Wright" userId="a87a15d8-e9af-43f4-8752-ff9c2f8df3df" providerId="ADAL" clId="{7A4B0678-0BE6-4E30-865C-4AAA46EA3E4A}" dt="2022-04-11T10:15:54.329" v="4551" actId="700"/>
          <ac:spMkLst>
            <pc:docMk/>
            <pc:sldMk cId="3996357518" sldId="1790800058"/>
            <ac:spMk id="12" creationId="{08499623-2DB9-426F-A91D-03450DFE8633}"/>
          </ac:spMkLst>
        </pc:spChg>
        <pc:spChg chg="add mod ord">
          <ac:chgData name="David Wright" userId="a87a15d8-e9af-43f4-8752-ff9c2f8df3df" providerId="ADAL" clId="{7A4B0678-0BE6-4E30-865C-4AAA46EA3E4A}" dt="2022-04-11T10:15:54.329" v="4551" actId="700"/>
          <ac:spMkLst>
            <pc:docMk/>
            <pc:sldMk cId="3996357518" sldId="1790800058"/>
            <ac:spMk id="13" creationId="{E5AEEB6B-D4F0-4AFA-BB73-601BE6EDAAB9}"/>
          </ac:spMkLst>
        </pc:spChg>
        <pc:spChg chg="add mod ord">
          <ac:chgData name="David Wright" userId="a87a15d8-e9af-43f4-8752-ff9c2f8df3df" providerId="ADAL" clId="{7A4B0678-0BE6-4E30-865C-4AAA46EA3E4A}" dt="2022-04-11T10:15:54.329" v="4551" actId="700"/>
          <ac:spMkLst>
            <pc:docMk/>
            <pc:sldMk cId="3996357518" sldId="1790800058"/>
            <ac:spMk id="14" creationId="{A4C3B04F-E02B-4C9B-9A56-86E3296B3EF6}"/>
          </ac:spMkLst>
        </pc:spChg>
        <pc:spChg chg="add mod ord">
          <ac:chgData name="David Wright" userId="a87a15d8-e9af-43f4-8752-ff9c2f8df3df" providerId="ADAL" clId="{7A4B0678-0BE6-4E30-865C-4AAA46EA3E4A}" dt="2022-04-11T10:15:54.329" v="4551" actId="700"/>
          <ac:spMkLst>
            <pc:docMk/>
            <pc:sldMk cId="3996357518" sldId="1790800058"/>
            <ac:spMk id="15" creationId="{C0F8D353-2C53-48E9-BEAA-A0886AA7FD87}"/>
          </ac:spMkLst>
        </pc:spChg>
        <pc:spChg chg="add mod ord">
          <ac:chgData name="David Wright" userId="a87a15d8-e9af-43f4-8752-ff9c2f8df3df" providerId="ADAL" clId="{7A4B0678-0BE6-4E30-865C-4AAA46EA3E4A}" dt="2022-04-11T10:15:54.329" v="4551" actId="700"/>
          <ac:spMkLst>
            <pc:docMk/>
            <pc:sldMk cId="3996357518" sldId="1790800058"/>
            <ac:spMk id="16" creationId="{894C6B95-FCD3-4FF0-BA2A-B4FE0B976B96}"/>
          </ac:spMkLst>
        </pc:spChg>
        <pc:spChg chg="add mod ord">
          <ac:chgData name="David Wright" userId="a87a15d8-e9af-43f4-8752-ff9c2f8df3df" providerId="ADAL" clId="{7A4B0678-0BE6-4E30-865C-4AAA46EA3E4A}" dt="2022-04-11T10:15:54.329" v="4551" actId="700"/>
          <ac:spMkLst>
            <pc:docMk/>
            <pc:sldMk cId="3996357518" sldId="1790800058"/>
            <ac:spMk id="17" creationId="{D3987F0D-1A60-4C2B-A7F6-5B3D4F354D0F}"/>
          </ac:spMkLst>
        </pc:spChg>
        <pc:spChg chg="add mod ord">
          <ac:chgData name="David Wright" userId="a87a15d8-e9af-43f4-8752-ff9c2f8df3df" providerId="ADAL" clId="{7A4B0678-0BE6-4E30-865C-4AAA46EA3E4A}" dt="2022-04-11T10:15:54.329" v="4551" actId="700"/>
          <ac:spMkLst>
            <pc:docMk/>
            <pc:sldMk cId="3996357518" sldId="1790800058"/>
            <ac:spMk id="18" creationId="{472F8E35-B986-4F21-8C90-C81AA0BE0CF5}"/>
          </ac:spMkLst>
        </pc:spChg>
        <pc:spChg chg="add mod ord">
          <ac:chgData name="David Wright" userId="a87a15d8-e9af-43f4-8752-ff9c2f8df3df" providerId="ADAL" clId="{7A4B0678-0BE6-4E30-865C-4AAA46EA3E4A}" dt="2022-04-11T10:15:54.329" v="4551" actId="700"/>
          <ac:spMkLst>
            <pc:docMk/>
            <pc:sldMk cId="3996357518" sldId="1790800058"/>
            <ac:spMk id="19" creationId="{CAA2E499-565D-4C70-9ECF-17C023ED7AEF}"/>
          </ac:spMkLst>
        </pc:spChg>
        <pc:spChg chg="add mod ord">
          <ac:chgData name="David Wright" userId="a87a15d8-e9af-43f4-8752-ff9c2f8df3df" providerId="ADAL" clId="{7A4B0678-0BE6-4E30-865C-4AAA46EA3E4A}" dt="2022-04-11T10:15:54.329" v="4551" actId="700"/>
          <ac:spMkLst>
            <pc:docMk/>
            <pc:sldMk cId="3996357518" sldId="1790800058"/>
            <ac:spMk id="20" creationId="{F4565402-5375-41FC-8850-41E0C74FCB4C}"/>
          </ac:spMkLst>
        </pc:spChg>
        <pc:spChg chg="add mod ord">
          <ac:chgData name="David Wright" userId="a87a15d8-e9af-43f4-8752-ff9c2f8df3df" providerId="ADAL" clId="{7A4B0678-0BE6-4E30-865C-4AAA46EA3E4A}" dt="2022-04-11T10:15:54.329" v="4551" actId="700"/>
          <ac:spMkLst>
            <pc:docMk/>
            <pc:sldMk cId="3996357518" sldId="1790800058"/>
            <ac:spMk id="21" creationId="{8CE41B51-4974-4094-BAAC-8806F537C67F}"/>
          </ac:spMkLst>
        </pc:spChg>
        <pc:spChg chg="add mod ord">
          <ac:chgData name="David Wright" userId="a87a15d8-e9af-43f4-8752-ff9c2f8df3df" providerId="ADAL" clId="{7A4B0678-0BE6-4E30-865C-4AAA46EA3E4A}" dt="2022-04-11T10:15:54.329" v="4551" actId="700"/>
          <ac:spMkLst>
            <pc:docMk/>
            <pc:sldMk cId="3996357518" sldId="1790800058"/>
            <ac:spMk id="22" creationId="{E1F06716-90D7-425E-BEE4-F40A7056FEA9}"/>
          </ac:spMkLst>
        </pc:spChg>
        <pc:spChg chg="add mod ord">
          <ac:chgData name="David Wright" userId="a87a15d8-e9af-43f4-8752-ff9c2f8df3df" providerId="ADAL" clId="{7A4B0678-0BE6-4E30-865C-4AAA46EA3E4A}" dt="2022-04-11T10:15:54.329" v="4551" actId="700"/>
          <ac:spMkLst>
            <pc:docMk/>
            <pc:sldMk cId="3996357518" sldId="1790800058"/>
            <ac:spMk id="23" creationId="{9A59FE5D-0B88-47CB-BC13-383340C6674D}"/>
          </ac:spMkLst>
        </pc:spChg>
        <pc:spChg chg="add mod ord">
          <ac:chgData name="David Wright" userId="a87a15d8-e9af-43f4-8752-ff9c2f8df3df" providerId="ADAL" clId="{7A4B0678-0BE6-4E30-865C-4AAA46EA3E4A}" dt="2022-04-11T10:15:54.329" v="4551" actId="700"/>
          <ac:spMkLst>
            <pc:docMk/>
            <pc:sldMk cId="3996357518" sldId="1790800058"/>
            <ac:spMk id="24" creationId="{A710521B-3064-4E33-B07F-53722509F109}"/>
          </ac:spMkLst>
        </pc:spChg>
        <pc:spChg chg="add mod ord">
          <ac:chgData name="David Wright" userId="a87a15d8-e9af-43f4-8752-ff9c2f8df3df" providerId="ADAL" clId="{7A4B0678-0BE6-4E30-865C-4AAA46EA3E4A}" dt="2022-04-11T10:15:54.329" v="4551" actId="700"/>
          <ac:spMkLst>
            <pc:docMk/>
            <pc:sldMk cId="3996357518" sldId="1790800058"/>
            <ac:spMk id="25" creationId="{FEBD5F4F-7571-49FD-8E6F-2975E547D577}"/>
          </ac:spMkLst>
        </pc:spChg>
        <pc:spChg chg="add mod ord">
          <ac:chgData name="David Wright" userId="a87a15d8-e9af-43f4-8752-ff9c2f8df3df" providerId="ADAL" clId="{7A4B0678-0BE6-4E30-865C-4AAA46EA3E4A}" dt="2022-04-11T10:15:54.329" v="4551" actId="700"/>
          <ac:spMkLst>
            <pc:docMk/>
            <pc:sldMk cId="3996357518" sldId="1790800058"/>
            <ac:spMk id="26" creationId="{7E44FBB4-80E9-48CA-804C-08B44D581DC1}"/>
          </ac:spMkLst>
        </pc:spChg>
        <pc:spChg chg="add mod ord">
          <ac:chgData name="David Wright" userId="a87a15d8-e9af-43f4-8752-ff9c2f8df3df" providerId="ADAL" clId="{7A4B0678-0BE6-4E30-865C-4AAA46EA3E4A}" dt="2022-04-11T10:15:54.329" v="4551" actId="700"/>
          <ac:spMkLst>
            <pc:docMk/>
            <pc:sldMk cId="3996357518" sldId="1790800058"/>
            <ac:spMk id="27" creationId="{4B6CAD3C-AE77-4A0A-9D5D-9E40E2B62F1B}"/>
          </ac:spMkLst>
        </pc:spChg>
        <pc:spChg chg="add mod ord">
          <ac:chgData name="David Wright" userId="a87a15d8-e9af-43f4-8752-ff9c2f8df3df" providerId="ADAL" clId="{7A4B0678-0BE6-4E30-865C-4AAA46EA3E4A}" dt="2022-04-11T10:15:54.329" v="4551" actId="700"/>
          <ac:spMkLst>
            <pc:docMk/>
            <pc:sldMk cId="3996357518" sldId="1790800058"/>
            <ac:spMk id="28" creationId="{FC703C86-880C-444F-90D7-9B8BFD68153B}"/>
          </ac:spMkLst>
        </pc:spChg>
        <pc:spChg chg="add mod ord">
          <ac:chgData name="David Wright" userId="a87a15d8-e9af-43f4-8752-ff9c2f8df3df" providerId="ADAL" clId="{7A4B0678-0BE6-4E30-865C-4AAA46EA3E4A}" dt="2022-04-11T10:15:54.329" v="4551" actId="700"/>
          <ac:spMkLst>
            <pc:docMk/>
            <pc:sldMk cId="3996357518" sldId="1790800058"/>
            <ac:spMk id="29" creationId="{70228C73-487B-4C10-982D-5A3309F31728}"/>
          </ac:spMkLst>
        </pc:spChg>
        <pc:spChg chg="add mod ord">
          <ac:chgData name="David Wright" userId="a87a15d8-e9af-43f4-8752-ff9c2f8df3df" providerId="ADAL" clId="{7A4B0678-0BE6-4E30-865C-4AAA46EA3E4A}" dt="2022-04-11T10:15:54.329" v="4551" actId="700"/>
          <ac:spMkLst>
            <pc:docMk/>
            <pc:sldMk cId="3996357518" sldId="1790800058"/>
            <ac:spMk id="30" creationId="{71621C99-0AF5-4505-A49F-8D0018170A88}"/>
          </ac:spMkLst>
        </pc:spChg>
        <pc:spChg chg="add mod ord">
          <ac:chgData name="David Wright" userId="a87a15d8-e9af-43f4-8752-ff9c2f8df3df" providerId="ADAL" clId="{7A4B0678-0BE6-4E30-865C-4AAA46EA3E4A}" dt="2022-04-11T10:15:54.329" v="4551" actId="700"/>
          <ac:spMkLst>
            <pc:docMk/>
            <pc:sldMk cId="3996357518" sldId="1790800058"/>
            <ac:spMk id="31" creationId="{932E91B9-3998-4CFE-A640-A4AA02D3F367}"/>
          </ac:spMkLst>
        </pc:spChg>
        <pc:spChg chg="add mod ord">
          <ac:chgData name="David Wright" userId="a87a15d8-e9af-43f4-8752-ff9c2f8df3df" providerId="ADAL" clId="{7A4B0678-0BE6-4E30-865C-4AAA46EA3E4A}" dt="2022-04-11T10:15:54.329" v="4551" actId="700"/>
          <ac:spMkLst>
            <pc:docMk/>
            <pc:sldMk cId="3996357518" sldId="1790800058"/>
            <ac:spMk id="32" creationId="{429FAED4-94B4-498B-A049-648335D6D7B4}"/>
          </ac:spMkLst>
        </pc:spChg>
        <pc:spChg chg="add mod ord">
          <ac:chgData name="David Wright" userId="a87a15d8-e9af-43f4-8752-ff9c2f8df3df" providerId="ADAL" clId="{7A4B0678-0BE6-4E30-865C-4AAA46EA3E4A}" dt="2022-04-11T10:15:54.329" v="4551" actId="700"/>
          <ac:spMkLst>
            <pc:docMk/>
            <pc:sldMk cId="3996357518" sldId="1790800058"/>
            <ac:spMk id="33" creationId="{34585F39-AFDB-46AF-8CE9-BD2921E8441B}"/>
          </ac:spMkLst>
        </pc:spChg>
        <pc:spChg chg="add mod ord">
          <ac:chgData name="David Wright" userId="a87a15d8-e9af-43f4-8752-ff9c2f8df3df" providerId="ADAL" clId="{7A4B0678-0BE6-4E30-865C-4AAA46EA3E4A}" dt="2022-04-11T10:15:54.329" v="4551" actId="700"/>
          <ac:spMkLst>
            <pc:docMk/>
            <pc:sldMk cId="3996357518" sldId="1790800058"/>
            <ac:spMk id="34" creationId="{A9DEA309-60CC-4214-BEAD-78E88CFECF83}"/>
          </ac:spMkLst>
        </pc:spChg>
        <pc:spChg chg="add mod ord">
          <ac:chgData name="David Wright" userId="a87a15d8-e9af-43f4-8752-ff9c2f8df3df" providerId="ADAL" clId="{7A4B0678-0BE6-4E30-865C-4AAA46EA3E4A}" dt="2022-04-11T10:15:54.329" v="4551" actId="700"/>
          <ac:spMkLst>
            <pc:docMk/>
            <pc:sldMk cId="3996357518" sldId="1790800058"/>
            <ac:spMk id="35" creationId="{F38B628F-B636-4ECD-8B60-9EDA7B5116E4}"/>
          </ac:spMkLst>
        </pc:spChg>
        <pc:spChg chg="add mod ord">
          <ac:chgData name="David Wright" userId="a87a15d8-e9af-43f4-8752-ff9c2f8df3df" providerId="ADAL" clId="{7A4B0678-0BE6-4E30-865C-4AAA46EA3E4A}" dt="2022-04-11T10:15:54.329" v="4551" actId="700"/>
          <ac:spMkLst>
            <pc:docMk/>
            <pc:sldMk cId="3996357518" sldId="1790800058"/>
            <ac:spMk id="36" creationId="{CD07FAFF-2A25-4358-BD50-1C8A0B6DB9B3}"/>
          </ac:spMkLst>
        </pc:spChg>
        <pc:spChg chg="add mod ord">
          <ac:chgData name="David Wright" userId="a87a15d8-e9af-43f4-8752-ff9c2f8df3df" providerId="ADAL" clId="{7A4B0678-0BE6-4E30-865C-4AAA46EA3E4A}" dt="2022-04-11T10:15:54.329" v="4551" actId="700"/>
          <ac:spMkLst>
            <pc:docMk/>
            <pc:sldMk cId="3996357518" sldId="1790800058"/>
            <ac:spMk id="37" creationId="{96485E55-6C17-4FD3-AF9B-62FDBCCCADD8}"/>
          </ac:spMkLst>
        </pc:spChg>
        <pc:spChg chg="add mod ord">
          <ac:chgData name="David Wright" userId="a87a15d8-e9af-43f4-8752-ff9c2f8df3df" providerId="ADAL" clId="{7A4B0678-0BE6-4E30-865C-4AAA46EA3E4A}" dt="2022-04-11T10:15:54.329" v="4551" actId="700"/>
          <ac:spMkLst>
            <pc:docMk/>
            <pc:sldMk cId="3996357518" sldId="1790800058"/>
            <ac:spMk id="38" creationId="{8A408F99-28D4-40F0-B2E3-3EAA9950EF34}"/>
          </ac:spMkLst>
        </pc:spChg>
        <pc:spChg chg="add mod ord">
          <ac:chgData name="David Wright" userId="a87a15d8-e9af-43f4-8752-ff9c2f8df3df" providerId="ADAL" clId="{7A4B0678-0BE6-4E30-865C-4AAA46EA3E4A}" dt="2022-04-11T10:15:54.329" v="4551" actId="700"/>
          <ac:spMkLst>
            <pc:docMk/>
            <pc:sldMk cId="3996357518" sldId="1790800058"/>
            <ac:spMk id="39" creationId="{41C3F739-0AFB-41D9-B282-BDC66BEB2FED}"/>
          </ac:spMkLst>
        </pc:spChg>
        <pc:spChg chg="add mod ord">
          <ac:chgData name="David Wright" userId="a87a15d8-e9af-43f4-8752-ff9c2f8df3df" providerId="ADAL" clId="{7A4B0678-0BE6-4E30-865C-4AAA46EA3E4A}" dt="2022-04-11T10:15:54.329" v="4551" actId="700"/>
          <ac:spMkLst>
            <pc:docMk/>
            <pc:sldMk cId="3996357518" sldId="1790800058"/>
            <ac:spMk id="40" creationId="{DC2ED79D-4DCC-4306-A485-05D05F1BAAB9}"/>
          </ac:spMkLst>
        </pc:spChg>
        <pc:spChg chg="add mod ord">
          <ac:chgData name="David Wright" userId="a87a15d8-e9af-43f4-8752-ff9c2f8df3df" providerId="ADAL" clId="{7A4B0678-0BE6-4E30-865C-4AAA46EA3E4A}" dt="2022-04-11T10:15:54.329" v="4551" actId="700"/>
          <ac:spMkLst>
            <pc:docMk/>
            <pc:sldMk cId="3996357518" sldId="1790800058"/>
            <ac:spMk id="41" creationId="{57900C08-36C6-4DD7-ABA8-CD0BD766F663}"/>
          </ac:spMkLst>
        </pc:spChg>
        <pc:spChg chg="add mod ord">
          <ac:chgData name="David Wright" userId="a87a15d8-e9af-43f4-8752-ff9c2f8df3df" providerId="ADAL" clId="{7A4B0678-0BE6-4E30-865C-4AAA46EA3E4A}" dt="2022-04-11T10:15:54.329" v="4551" actId="700"/>
          <ac:spMkLst>
            <pc:docMk/>
            <pc:sldMk cId="3996357518" sldId="1790800058"/>
            <ac:spMk id="42" creationId="{2E011ECD-686A-42C8-BFE8-0EFCF1E36C95}"/>
          </ac:spMkLst>
        </pc:spChg>
        <pc:spChg chg="add mod ord">
          <ac:chgData name="David Wright" userId="a87a15d8-e9af-43f4-8752-ff9c2f8df3df" providerId="ADAL" clId="{7A4B0678-0BE6-4E30-865C-4AAA46EA3E4A}" dt="2022-04-11T10:15:54.329" v="4551" actId="700"/>
          <ac:spMkLst>
            <pc:docMk/>
            <pc:sldMk cId="3996357518" sldId="1790800058"/>
            <ac:spMk id="43" creationId="{627617AC-2C46-4E6F-A612-845F51F0C5CD}"/>
          </ac:spMkLst>
        </pc:spChg>
        <pc:spChg chg="add mod ord">
          <ac:chgData name="David Wright" userId="a87a15d8-e9af-43f4-8752-ff9c2f8df3df" providerId="ADAL" clId="{7A4B0678-0BE6-4E30-865C-4AAA46EA3E4A}" dt="2022-04-11T10:15:54.329" v="4551" actId="700"/>
          <ac:spMkLst>
            <pc:docMk/>
            <pc:sldMk cId="3996357518" sldId="1790800058"/>
            <ac:spMk id="44" creationId="{D178C27D-B314-40F8-8631-E764382D2EF6}"/>
          </ac:spMkLst>
        </pc:spChg>
        <pc:spChg chg="add mod ord">
          <ac:chgData name="David Wright" userId="a87a15d8-e9af-43f4-8752-ff9c2f8df3df" providerId="ADAL" clId="{7A4B0678-0BE6-4E30-865C-4AAA46EA3E4A}" dt="2022-04-11T10:15:54.329" v="4551" actId="700"/>
          <ac:spMkLst>
            <pc:docMk/>
            <pc:sldMk cId="3996357518" sldId="1790800058"/>
            <ac:spMk id="45" creationId="{34991C6D-9E41-47D5-9142-B736FA87DA3F}"/>
          </ac:spMkLst>
        </pc:spChg>
        <pc:spChg chg="add mod ord">
          <ac:chgData name="David Wright" userId="a87a15d8-e9af-43f4-8752-ff9c2f8df3df" providerId="ADAL" clId="{7A4B0678-0BE6-4E30-865C-4AAA46EA3E4A}" dt="2022-04-11T10:15:54.329" v="4551" actId="700"/>
          <ac:spMkLst>
            <pc:docMk/>
            <pc:sldMk cId="3996357518" sldId="1790800058"/>
            <ac:spMk id="46" creationId="{0487460E-6C83-49CA-9361-A0749813F49B}"/>
          </ac:spMkLst>
        </pc:spChg>
        <pc:spChg chg="add mod ord">
          <ac:chgData name="David Wright" userId="a87a15d8-e9af-43f4-8752-ff9c2f8df3df" providerId="ADAL" clId="{7A4B0678-0BE6-4E30-865C-4AAA46EA3E4A}" dt="2022-04-11T10:15:54.329" v="4551" actId="700"/>
          <ac:spMkLst>
            <pc:docMk/>
            <pc:sldMk cId="3996357518" sldId="1790800058"/>
            <ac:spMk id="47" creationId="{32308855-51E7-44D5-A01D-B7E837F2BFDA}"/>
          </ac:spMkLst>
        </pc:spChg>
        <pc:spChg chg="add mod ord">
          <ac:chgData name="David Wright" userId="a87a15d8-e9af-43f4-8752-ff9c2f8df3df" providerId="ADAL" clId="{7A4B0678-0BE6-4E30-865C-4AAA46EA3E4A}" dt="2022-04-11T10:15:54.329" v="4551" actId="700"/>
          <ac:spMkLst>
            <pc:docMk/>
            <pc:sldMk cId="3996357518" sldId="1790800058"/>
            <ac:spMk id="48" creationId="{0B0C4A2B-970A-459E-8A82-705B42BBB090}"/>
          </ac:spMkLst>
        </pc:spChg>
        <pc:spChg chg="add mod ord">
          <ac:chgData name="David Wright" userId="a87a15d8-e9af-43f4-8752-ff9c2f8df3df" providerId="ADAL" clId="{7A4B0678-0BE6-4E30-865C-4AAA46EA3E4A}" dt="2022-04-11T10:15:54.329" v="4551" actId="700"/>
          <ac:spMkLst>
            <pc:docMk/>
            <pc:sldMk cId="3996357518" sldId="1790800058"/>
            <ac:spMk id="49" creationId="{DB90A51B-6360-46FC-85D2-091D236E6A8F}"/>
          </ac:spMkLst>
        </pc:spChg>
        <pc:spChg chg="add mod ord">
          <ac:chgData name="David Wright" userId="a87a15d8-e9af-43f4-8752-ff9c2f8df3df" providerId="ADAL" clId="{7A4B0678-0BE6-4E30-865C-4AAA46EA3E4A}" dt="2022-04-11T10:15:54.329" v="4551" actId="700"/>
          <ac:spMkLst>
            <pc:docMk/>
            <pc:sldMk cId="3996357518" sldId="1790800058"/>
            <ac:spMk id="50" creationId="{9E452263-8A34-42E3-91B1-6D6C15342AE7}"/>
          </ac:spMkLst>
        </pc:spChg>
        <pc:spChg chg="add mod ord">
          <ac:chgData name="David Wright" userId="a87a15d8-e9af-43f4-8752-ff9c2f8df3df" providerId="ADAL" clId="{7A4B0678-0BE6-4E30-865C-4AAA46EA3E4A}" dt="2022-04-11T10:15:54.329" v="4551" actId="700"/>
          <ac:spMkLst>
            <pc:docMk/>
            <pc:sldMk cId="3996357518" sldId="1790800058"/>
            <ac:spMk id="51" creationId="{EFC785AF-72C6-44D4-A0BF-574BA02EA959}"/>
          </ac:spMkLst>
        </pc:spChg>
        <pc:spChg chg="add mod ord">
          <ac:chgData name="David Wright" userId="a87a15d8-e9af-43f4-8752-ff9c2f8df3df" providerId="ADAL" clId="{7A4B0678-0BE6-4E30-865C-4AAA46EA3E4A}" dt="2022-04-11T10:15:54.329" v="4551" actId="700"/>
          <ac:spMkLst>
            <pc:docMk/>
            <pc:sldMk cId="3996357518" sldId="1790800058"/>
            <ac:spMk id="52" creationId="{99244AA7-24CC-4337-80F1-08DC6DEA61C0}"/>
          </ac:spMkLst>
        </pc:spChg>
        <pc:spChg chg="add mod ord">
          <ac:chgData name="David Wright" userId="a87a15d8-e9af-43f4-8752-ff9c2f8df3df" providerId="ADAL" clId="{7A4B0678-0BE6-4E30-865C-4AAA46EA3E4A}" dt="2022-04-11T10:15:54.329" v="4551" actId="700"/>
          <ac:spMkLst>
            <pc:docMk/>
            <pc:sldMk cId="3996357518" sldId="1790800058"/>
            <ac:spMk id="53" creationId="{D82BC203-E070-4F8A-85AC-35F57B0D3874}"/>
          </ac:spMkLst>
        </pc:spChg>
        <pc:spChg chg="add mod ord">
          <ac:chgData name="David Wright" userId="a87a15d8-e9af-43f4-8752-ff9c2f8df3df" providerId="ADAL" clId="{7A4B0678-0BE6-4E30-865C-4AAA46EA3E4A}" dt="2022-04-11T10:15:54.329" v="4551" actId="700"/>
          <ac:spMkLst>
            <pc:docMk/>
            <pc:sldMk cId="3996357518" sldId="1790800058"/>
            <ac:spMk id="54" creationId="{EBDA2317-6E1A-4034-95BD-F8C6FE444F3A}"/>
          </ac:spMkLst>
        </pc:spChg>
        <pc:spChg chg="add mod ord">
          <ac:chgData name="David Wright" userId="a87a15d8-e9af-43f4-8752-ff9c2f8df3df" providerId="ADAL" clId="{7A4B0678-0BE6-4E30-865C-4AAA46EA3E4A}" dt="2022-04-11T10:15:54.329" v="4551" actId="700"/>
          <ac:spMkLst>
            <pc:docMk/>
            <pc:sldMk cId="3996357518" sldId="1790800058"/>
            <ac:spMk id="55" creationId="{FE5A37DB-C4F7-4757-BA6F-C076D6C79B23}"/>
          </ac:spMkLst>
        </pc:spChg>
        <pc:spChg chg="add mod ord">
          <ac:chgData name="David Wright" userId="a87a15d8-e9af-43f4-8752-ff9c2f8df3df" providerId="ADAL" clId="{7A4B0678-0BE6-4E30-865C-4AAA46EA3E4A}" dt="2022-04-11T10:15:54.329" v="4551" actId="700"/>
          <ac:spMkLst>
            <pc:docMk/>
            <pc:sldMk cId="3996357518" sldId="1790800058"/>
            <ac:spMk id="56" creationId="{6533BF5C-4B03-489D-B2E7-6C2C0F490AB7}"/>
          </ac:spMkLst>
        </pc:spChg>
        <pc:spChg chg="add mod ord">
          <ac:chgData name="David Wright" userId="a87a15d8-e9af-43f4-8752-ff9c2f8df3df" providerId="ADAL" clId="{7A4B0678-0BE6-4E30-865C-4AAA46EA3E4A}" dt="2022-04-11T10:15:54.329" v="4551" actId="700"/>
          <ac:spMkLst>
            <pc:docMk/>
            <pc:sldMk cId="3996357518" sldId="1790800058"/>
            <ac:spMk id="57" creationId="{B4682E5A-FBB3-4D11-85DE-CEED9574AB2A}"/>
          </ac:spMkLst>
        </pc:spChg>
        <pc:spChg chg="add mod ord">
          <ac:chgData name="David Wright" userId="a87a15d8-e9af-43f4-8752-ff9c2f8df3df" providerId="ADAL" clId="{7A4B0678-0BE6-4E30-865C-4AAA46EA3E4A}" dt="2022-04-11T10:15:54.329" v="4551" actId="700"/>
          <ac:spMkLst>
            <pc:docMk/>
            <pc:sldMk cId="3996357518" sldId="1790800058"/>
            <ac:spMk id="58" creationId="{A1771F11-CE55-4944-88CA-B5A15EAD8262}"/>
          </ac:spMkLst>
        </pc:spChg>
        <pc:spChg chg="add mod ord">
          <ac:chgData name="David Wright" userId="a87a15d8-e9af-43f4-8752-ff9c2f8df3df" providerId="ADAL" clId="{7A4B0678-0BE6-4E30-865C-4AAA46EA3E4A}" dt="2022-04-11T10:15:54.329" v="4551" actId="700"/>
          <ac:spMkLst>
            <pc:docMk/>
            <pc:sldMk cId="3996357518" sldId="1790800058"/>
            <ac:spMk id="59" creationId="{0BCDF164-DC10-4900-9E86-FBA39FE9ECD4}"/>
          </ac:spMkLst>
        </pc:spChg>
        <pc:spChg chg="add mod ord">
          <ac:chgData name="David Wright" userId="a87a15d8-e9af-43f4-8752-ff9c2f8df3df" providerId="ADAL" clId="{7A4B0678-0BE6-4E30-865C-4AAA46EA3E4A}" dt="2022-04-11T10:15:54.329" v="4551" actId="700"/>
          <ac:spMkLst>
            <pc:docMk/>
            <pc:sldMk cId="3996357518" sldId="1790800058"/>
            <ac:spMk id="60" creationId="{65C60F71-528A-4F0B-84CA-698E81E53FA6}"/>
          </ac:spMkLst>
        </pc:spChg>
        <pc:spChg chg="add mod ord">
          <ac:chgData name="David Wright" userId="a87a15d8-e9af-43f4-8752-ff9c2f8df3df" providerId="ADAL" clId="{7A4B0678-0BE6-4E30-865C-4AAA46EA3E4A}" dt="2022-04-11T10:15:54.329" v="4551" actId="700"/>
          <ac:spMkLst>
            <pc:docMk/>
            <pc:sldMk cId="3996357518" sldId="1790800058"/>
            <ac:spMk id="61" creationId="{2E37E209-6609-4652-8B3D-04BE4E12FC37}"/>
          </ac:spMkLst>
        </pc:spChg>
        <pc:spChg chg="add mod ord">
          <ac:chgData name="David Wright" userId="a87a15d8-e9af-43f4-8752-ff9c2f8df3df" providerId="ADAL" clId="{7A4B0678-0BE6-4E30-865C-4AAA46EA3E4A}" dt="2022-04-11T10:15:54.329" v="4551" actId="700"/>
          <ac:spMkLst>
            <pc:docMk/>
            <pc:sldMk cId="3996357518" sldId="1790800058"/>
            <ac:spMk id="62" creationId="{342AD77E-86FB-4244-8EFF-54513596577D}"/>
          </ac:spMkLst>
        </pc:spChg>
        <pc:spChg chg="add mod ord">
          <ac:chgData name="David Wright" userId="a87a15d8-e9af-43f4-8752-ff9c2f8df3df" providerId="ADAL" clId="{7A4B0678-0BE6-4E30-865C-4AAA46EA3E4A}" dt="2022-04-11T10:15:54.329" v="4551" actId="700"/>
          <ac:spMkLst>
            <pc:docMk/>
            <pc:sldMk cId="3996357518" sldId="1790800058"/>
            <ac:spMk id="63" creationId="{CBD52A1C-9D51-427C-882F-59F909B2E774}"/>
          </ac:spMkLst>
        </pc:spChg>
        <pc:spChg chg="add mod ord">
          <ac:chgData name="David Wright" userId="a87a15d8-e9af-43f4-8752-ff9c2f8df3df" providerId="ADAL" clId="{7A4B0678-0BE6-4E30-865C-4AAA46EA3E4A}" dt="2022-04-11T10:15:54.329" v="4551" actId="700"/>
          <ac:spMkLst>
            <pc:docMk/>
            <pc:sldMk cId="3996357518" sldId="1790800058"/>
            <ac:spMk id="64" creationId="{80EB3A38-F45B-4142-B0AF-CCA2A9246411}"/>
          </ac:spMkLst>
        </pc:spChg>
        <pc:spChg chg="add mod ord">
          <ac:chgData name="David Wright" userId="a87a15d8-e9af-43f4-8752-ff9c2f8df3df" providerId="ADAL" clId="{7A4B0678-0BE6-4E30-865C-4AAA46EA3E4A}" dt="2022-04-11T10:15:54.329" v="4551" actId="700"/>
          <ac:spMkLst>
            <pc:docMk/>
            <pc:sldMk cId="3996357518" sldId="1790800058"/>
            <ac:spMk id="65" creationId="{69B9545C-E5BB-4D59-B95A-73478190BD53}"/>
          </ac:spMkLst>
        </pc:spChg>
        <pc:spChg chg="add mod ord">
          <ac:chgData name="David Wright" userId="a87a15d8-e9af-43f4-8752-ff9c2f8df3df" providerId="ADAL" clId="{7A4B0678-0BE6-4E30-865C-4AAA46EA3E4A}" dt="2022-04-11T10:15:54.329" v="4551" actId="700"/>
          <ac:spMkLst>
            <pc:docMk/>
            <pc:sldMk cId="3996357518" sldId="1790800058"/>
            <ac:spMk id="66" creationId="{4B1F3D32-0B80-4B6A-B6D6-E619A4D16C51}"/>
          </ac:spMkLst>
        </pc:spChg>
        <pc:spChg chg="add mod ord">
          <ac:chgData name="David Wright" userId="a87a15d8-e9af-43f4-8752-ff9c2f8df3df" providerId="ADAL" clId="{7A4B0678-0BE6-4E30-865C-4AAA46EA3E4A}" dt="2022-04-11T10:15:54.329" v="4551" actId="700"/>
          <ac:spMkLst>
            <pc:docMk/>
            <pc:sldMk cId="3996357518" sldId="1790800058"/>
            <ac:spMk id="67" creationId="{4AF252B9-C065-47A4-A9C1-26EDA8E5F56B}"/>
          </ac:spMkLst>
        </pc:spChg>
        <pc:spChg chg="add mod ord">
          <ac:chgData name="David Wright" userId="a87a15d8-e9af-43f4-8752-ff9c2f8df3df" providerId="ADAL" clId="{7A4B0678-0BE6-4E30-865C-4AAA46EA3E4A}" dt="2022-04-11T10:15:54.329" v="4551" actId="700"/>
          <ac:spMkLst>
            <pc:docMk/>
            <pc:sldMk cId="3996357518" sldId="1790800058"/>
            <ac:spMk id="68" creationId="{F554470F-BCDB-4AFA-8B35-966F74301E23}"/>
          </ac:spMkLst>
        </pc:spChg>
        <pc:spChg chg="add mod ord">
          <ac:chgData name="David Wright" userId="a87a15d8-e9af-43f4-8752-ff9c2f8df3df" providerId="ADAL" clId="{7A4B0678-0BE6-4E30-865C-4AAA46EA3E4A}" dt="2022-04-11T10:15:54.329" v="4551" actId="700"/>
          <ac:spMkLst>
            <pc:docMk/>
            <pc:sldMk cId="3996357518" sldId="1790800058"/>
            <ac:spMk id="69" creationId="{DCE3AE74-5BD7-48F0-A466-DC7BEECDE522}"/>
          </ac:spMkLst>
        </pc:spChg>
        <pc:spChg chg="add mod ord">
          <ac:chgData name="David Wright" userId="a87a15d8-e9af-43f4-8752-ff9c2f8df3df" providerId="ADAL" clId="{7A4B0678-0BE6-4E30-865C-4AAA46EA3E4A}" dt="2022-04-11T10:15:54.329" v="4551" actId="700"/>
          <ac:spMkLst>
            <pc:docMk/>
            <pc:sldMk cId="3996357518" sldId="1790800058"/>
            <ac:spMk id="70" creationId="{C2F3FF0F-0105-4110-BEF5-281CCCD813CB}"/>
          </ac:spMkLst>
        </pc:spChg>
        <pc:spChg chg="add mod ord">
          <ac:chgData name="David Wright" userId="a87a15d8-e9af-43f4-8752-ff9c2f8df3df" providerId="ADAL" clId="{7A4B0678-0BE6-4E30-865C-4AAA46EA3E4A}" dt="2022-04-11T10:15:54.329" v="4551" actId="700"/>
          <ac:spMkLst>
            <pc:docMk/>
            <pc:sldMk cId="3996357518" sldId="1790800058"/>
            <ac:spMk id="71" creationId="{ECFB6878-0FF7-4FE1-BAB5-FE0759583419}"/>
          </ac:spMkLst>
        </pc:spChg>
        <pc:spChg chg="add mod ord">
          <ac:chgData name="David Wright" userId="a87a15d8-e9af-43f4-8752-ff9c2f8df3df" providerId="ADAL" clId="{7A4B0678-0BE6-4E30-865C-4AAA46EA3E4A}" dt="2022-04-11T10:15:54.329" v="4551" actId="700"/>
          <ac:spMkLst>
            <pc:docMk/>
            <pc:sldMk cId="3996357518" sldId="1790800058"/>
            <ac:spMk id="72" creationId="{52A95A03-FA25-475C-97FB-CCF54B8C1C34}"/>
          </ac:spMkLst>
        </pc:spChg>
        <pc:spChg chg="add mod ord">
          <ac:chgData name="David Wright" userId="a87a15d8-e9af-43f4-8752-ff9c2f8df3df" providerId="ADAL" clId="{7A4B0678-0BE6-4E30-865C-4AAA46EA3E4A}" dt="2022-04-11T10:15:54.329" v="4551" actId="700"/>
          <ac:spMkLst>
            <pc:docMk/>
            <pc:sldMk cId="3996357518" sldId="1790800058"/>
            <ac:spMk id="73" creationId="{D86EE497-CE44-4C53-B017-C41569A0E097}"/>
          </ac:spMkLst>
        </pc:spChg>
        <pc:spChg chg="add mod ord">
          <ac:chgData name="David Wright" userId="a87a15d8-e9af-43f4-8752-ff9c2f8df3df" providerId="ADAL" clId="{7A4B0678-0BE6-4E30-865C-4AAA46EA3E4A}" dt="2022-04-11T10:15:54.329" v="4551" actId="700"/>
          <ac:spMkLst>
            <pc:docMk/>
            <pc:sldMk cId="3996357518" sldId="1790800058"/>
            <ac:spMk id="74" creationId="{DC3CF3C4-4699-4365-9CBE-E628DB7DCC19}"/>
          </ac:spMkLst>
        </pc:spChg>
        <pc:spChg chg="add mod ord">
          <ac:chgData name="David Wright" userId="a87a15d8-e9af-43f4-8752-ff9c2f8df3df" providerId="ADAL" clId="{7A4B0678-0BE6-4E30-865C-4AAA46EA3E4A}" dt="2022-04-11T10:15:54.329" v="4551" actId="700"/>
          <ac:spMkLst>
            <pc:docMk/>
            <pc:sldMk cId="3996357518" sldId="1790800058"/>
            <ac:spMk id="75" creationId="{4E7C87A0-B55F-4B24-913D-7CCB7EBCC5C1}"/>
          </ac:spMkLst>
        </pc:spChg>
        <pc:spChg chg="add mod ord">
          <ac:chgData name="David Wright" userId="a87a15d8-e9af-43f4-8752-ff9c2f8df3df" providerId="ADAL" clId="{7A4B0678-0BE6-4E30-865C-4AAA46EA3E4A}" dt="2022-04-11T10:15:54.329" v="4551" actId="700"/>
          <ac:spMkLst>
            <pc:docMk/>
            <pc:sldMk cId="3996357518" sldId="1790800058"/>
            <ac:spMk id="76" creationId="{7D696698-F2FF-4141-91FF-04EA407D90EB}"/>
          </ac:spMkLst>
        </pc:spChg>
        <pc:spChg chg="add mod ord">
          <ac:chgData name="David Wright" userId="a87a15d8-e9af-43f4-8752-ff9c2f8df3df" providerId="ADAL" clId="{7A4B0678-0BE6-4E30-865C-4AAA46EA3E4A}" dt="2022-04-11T10:15:54.329" v="4551" actId="700"/>
          <ac:spMkLst>
            <pc:docMk/>
            <pc:sldMk cId="3996357518" sldId="1790800058"/>
            <ac:spMk id="77" creationId="{107E4A43-081B-4738-8981-3955E71C145B}"/>
          </ac:spMkLst>
        </pc:spChg>
        <pc:spChg chg="add mod ord">
          <ac:chgData name="David Wright" userId="a87a15d8-e9af-43f4-8752-ff9c2f8df3df" providerId="ADAL" clId="{7A4B0678-0BE6-4E30-865C-4AAA46EA3E4A}" dt="2022-04-11T10:15:54.329" v="4551" actId="700"/>
          <ac:spMkLst>
            <pc:docMk/>
            <pc:sldMk cId="3996357518" sldId="1790800058"/>
            <ac:spMk id="78" creationId="{9D8A895F-E87F-4433-9D2F-100CE848854A}"/>
          </ac:spMkLst>
        </pc:spChg>
        <pc:spChg chg="add mod ord">
          <ac:chgData name="David Wright" userId="a87a15d8-e9af-43f4-8752-ff9c2f8df3df" providerId="ADAL" clId="{7A4B0678-0BE6-4E30-865C-4AAA46EA3E4A}" dt="2022-04-11T10:15:54.329" v="4551" actId="700"/>
          <ac:spMkLst>
            <pc:docMk/>
            <pc:sldMk cId="3996357518" sldId="1790800058"/>
            <ac:spMk id="79" creationId="{3690B78D-45A2-47F8-BD8E-58CAE80A65D1}"/>
          </ac:spMkLst>
        </pc:spChg>
        <pc:spChg chg="add mod ord">
          <ac:chgData name="David Wright" userId="a87a15d8-e9af-43f4-8752-ff9c2f8df3df" providerId="ADAL" clId="{7A4B0678-0BE6-4E30-865C-4AAA46EA3E4A}" dt="2022-04-11T10:15:54.329" v="4551" actId="700"/>
          <ac:spMkLst>
            <pc:docMk/>
            <pc:sldMk cId="3996357518" sldId="1790800058"/>
            <ac:spMk id="80" creationId="{54B80DB9-B9C4-4309-8859-EF4433B6BEC2}"/>
          </ac:spMkLst>
        </pc:spChg>
        <pc:spChg chg="add mod ord">
          <ac:chgData name="David Wright" userId="a87a15d8-e9af-43f4-8752-ff9c2f8df3df" providerId="ADAL" clId="{7A4B0678-0BE6-4E30-865C-4AAA46EA3E4A}" dt="2022-04-11T10:15:54.329" v="4551" actId="700"/>
          <ac:spMkLst>
            <pc:docMk/>
            <pc:sldMk cId="3996357518" sldId="1790800058"/>
            <ac:spMk id="81" creationId="{C2CD6A5F-D227-4317-A00D-F6EB98194ACC}"/>
          </ac:spMkLst>
        </pc:spChg>
        <pc:spChg chg="add mod ord">
          <ac:chgData name="David Wright" userId="a87a15d8-e9af-43f4-8752-ff9c2f8df3df" providerId="ADAL" clId="{7A4B0678-0BE6-4E30-865C-4AAA46EA3E4A}" dt="2022-04-11T10:15:54.329" v="4551" actId="700"/>
          <ac:spMkLst>
            <pc:docMk/>
            <pc:sldMk cId="3996357518" sldId="1790800058"/>
            <ac:spMk id="82" creationId="{DF3B8190-8574-4F07-B52B-4FC8D1DFA8A1}"/>
          </ac:spMkLst>
        </pc:spChg>
        <pc:spChg chg="add mod ord">
          <ac:chgData name="David Wright" userId="a87a15d8-e9af-43f4-8752-ff9c2f8df3df" providerId="ADAL" clId="{7A4B0678-0BE6-4E30-865C-4AAA46EA3E4A}" dt="2022-04-11T10:15:54.329" v="4551" actId="700"/>
          <ac:spMkLst>
            <pc:docMk/>
            <pc:sldMk cId="3996357518" sldId="1790800058"/>
            <ac:spMk id="83" creationId="{A167AF94-99D4-4A86-AD1F-44C2B27589AB}"/>
          </ac:spMkLst>
        </pc:spChg>
      </pc:sldChg>
      <pc:sldChg chg="addSp delSp modSp add mod">
        <pc:chgData name="David Wright" userId="a87a15d8-e9af-43f4-8752-ff9c2f8df3df" providerId="ADAL" clId="{7A4B0678-0BE6-4E30-865C-4AAA46EA3E4A}" dt="2022-04-14T12:48:48.403" v="10167"/>
        <pc:sldMkLst>
          <pc:docMk/>
          <pc:sldMk cId="4221453837" sldId="1790800058"/>
        </pc:sldMkLst>
        <pc:spChg chg="add del mod">
          <ac:chgData name="David Wright" userId="a87a15d8-e9af-43f4-8752-ff9c2f8df3df" providerId="ADAL" clId="{7A4B0678-0BE6-4E30-865C-4AAA46EA3E4A}" dt="2022-04-11T10:20:56.943" v="4646"/>
          <ac:spMkLst>
            <pc:docMk/>
            <pc:sldMk cId="4221453837" sldId="1790800058"/>
            <ac:spMk id="4" creationId="{9C9ED660-49B7-4592-8F86-D07DD9DD7C91}"/>
          </ac:spMkLst>
        </pc:spChg>
        <pc:spChg chg="add del mod">
          <ac:chgData name="David Wright" userId="a87a15d8-e9af-43f4-8752-ff9c2f8df3df" providerId="ADAL" clId="{7A4B0678-0BE6-4E30-865C-4AAA46EA3E4A}" dt="2022-04-11T10:17:32.719" v="4607" actId="478"/>
          <ac:spMkLst>
            <pc:docMk/>
            <pc:sldMk cId="4221453837" sldId="1790800058"/>
            <ac:spMk id="5" creationId="{C44E021D-D015-4302-BB44-3948769863CA}"/>
          </ac:spMkLst>
        </pc:spChg>
        <pc:spChg chg="add del mod">
          <ac:chgData name="David Wright" userId="a87a15d8-e9af-43f4-8752-ff9c2f8df3df" providerId="ADAL" clId="{7A4B0678-0BE6-4E30-865C-4AAA46EA3E4A}" dt="2022-04-11T10:17:36.108" v="4609" actId="478"/>
          <ac:spMkLst>
            <pc:docMk/>
            <pc:sldMk cId="4221453837" sldId="1790800058"/>
            <ac:spMk id="6" creationId="{D552BDEF-184D-46FA-818B-8BB85674F34E}"/>
          </ac:spMkLst>
        </pc:spChg>
        <pc:spChg chg="mod">
          <ac:chgData name="David Wright" userId="a87a15d8-e9af-43f4-8752-ff9c2f8df3df" providerId="ADAL" clId="{7A4B0678-0BE6-4E30-865C-4AAA46EA3E4A}" dt="2022-04-14T12:48:48.403" v="10167"/>
          <ac:spMkLst>
            <pc:docMk/>
            <pc:sldMk cId="4221453837" sldId="1790800058"/>
            <ac:spMk id="7" creationId="{56089093-F970-4965-B31D-9039002EB74F}"/>
          </ac:spMkLst>
        </pc:spChg>
        <pc:spChg chg="mod">
          <ac:chgData name="David Wright" userId="a87a15d8-e9af-43f4-8752-ff9c2f8df3df" providerId="ADAL" clId="{7A4B0678-0BE6-4E30-865C-4AAA46EA3E4A}" dt="2022-04-14T12:48:48.403" v="10167"/>
          <ac:spMkLst>
            <pc:docMk/>
            <pc:sldMk cId="4221453837" sldId="1790800058"/>
            <ac:spMk id="8" creationId="{231CAAA3-D19A-4F78-9F92-D2BEAF69A465}"/>
          </ac:spMkLst>
        </pc:spChg>
        <pc:spChg chg="mod">
          <ac:chgData name="David Wright" userId="a87a15d8-e9af-43f4-8752-ff9c2f8df3df" providerId="ADAL" clId="{7A4B0678-0BE6-4E30-865C-4AAA46EA3E4A}" dt="2022-04-14T12:48:48.403" v="10167"/>
          <ac:spMkLst>
            <pc:docMk/>
            <pc:sldMk cId="4221453837" sldId="1790800058"/>
            <ac:spMk id="10" creationId="{381C95BB-A381-4F38-9D1C-47FD3711517B}"/>
          </ac:spMkLst>
        </pc:spChg>
        <pc:spChg chg="mod">
          <ac:chgData name="David Wright" userId="a87a15d8-e9af-43f4-8752-ff9c2f8df3df" providerId="ADAL" clId="{7A4B0678-0BE6-4E30-865C-4AAA46EA3E4A}" dt="2022-04-14T12:48:48.403" v="10167"/>
          <ac:spMkLst>
            <pc:docMk/>
            <pc:sldMk cId="4221453837" sldId="1790800058"/>
            <ac:spMk id="11" creationId="{02030873-54AC-44F8-900B-7B6CC7CF7DBE}"/>
          </ac:spMkLst>
        </pc:spChg>
        <pc:spChg chg="del">
          <ac:chgData name="David Wright" userId="a87a15d8-e9af-43f4-8752-ff9c2f8df3df" providerId="ADAL" clId="{7A4B0678-0BE6-4E30-865C-4AAA46EA3E4A}" dt="2022-04-11T10:17:37.255" v="4610" actId="478"/>
          <ac:spMkLst>
            <pc:docMk/>
            <pc:sldMk cId="4221453837" sldId="1790800058"/>
            <ac:spMk id="13" creationId="{EDFB40A1-3F33-4027-8B4C-1E3C7AF49417}"/>
          </ac:spMkLst>
        </pc:spChg>
        <pc:spChg chg="mod">
          <ac:chgData name="David Wright" userId="a87a15d8-e9af-43f4-8752-ff9c2f8df3df" providerId="ADAL" clId="{7A4B0678-0BE6-4E30-865C-4AAA46EA3E4A}" dt="2022-04-14T12:48:48.403" v="10167"/>
          <ac:spMkLst>
            <pc:docMk/>
            <pc:sldMk cId="4221453837" sldId="1790800058"/>
            <ac:spMk id="14" creationId="{48B37743-4E07-44BC-A66D-C5EE3AE37602}"/>
          </ac:spMkLst>
        </pc:spChg>
        <pc:spChg chg="mod">
          <ac:chgData name="David Wright" userId="a87a15d8-e9af-43f4-8752-ff9c2f8df3df" providerId="ADAL" clId="{7A4B0678-0BE6-4E30-865C-4AAA46EA3E4A}" dt="2022-04-14T12:48:48.403" v="10167"/>
          <ac:spMkLst>
            <pc:docMk/>
            <pc:sldMk cId="4221453837" sldId="1790800058"/>
            <ac:spMk id="15" creationId="{C231C21C-1AE9-4895-901B-4F19DCB12626}"/>
          </ac:spMkLst>
        </pc:spChg>
        <pc:spChg chg="del mod">
          <ac:chgData name="David Wright" userId="a87a15d8-e9af-43f4-8752-ff9c2f8df3df" providerId="ADAL" clId="{7A4B0678-0BE6-4E30-865C-4AAA46EA3E4A}" dt="2022-04-11T10:17:29.403" v="4606" actId="478"/>
          <ac:spMkLst>
            <pc:docMk/>
            <pc:sldMk cId="4221453837" sldId="1790800058"/>
            <ac:spMk id="16" creationId="{56B90039-B3C2-417D-81CC-90156B0FCFA8}"/>
          </ac:spMkLst>
        </pc:spChg>
        <pc:spChg chg="del mod">
          <ac:chgData name="David Wright" userId="a87a15d8-e9af-43f4-8752-ff9c2f8df3df" providerId="ADAL" clId="{7A4B0678-0BE6-4E30-865C-4AAA46EA3E4A}" dt="2022-04-11T10:17:34.364" v="4608" actId="478"/>
          <ac:spMkLst>
            <pc:docMk/>
            <pc:sldMk cId="4221453837" sldId="1790800058"/>
            <ac:spMk id="17" creationId="{E69309D4-AFB2-494D-A4DB-AB44F5D9DF73}"/>
          </ac:spMkLst>
        </pc:spChg>
        <pc:picChg chg="del">
          <ac:chgData name="David Wright" userId="a87a15d8-e9af-43f4-8752-ff9c2f8df3df" providerId="ADAL" clId="{7A4B0678-0BE6-4E30-865C-4AAA46EA3E4A}" dt="2022-04-11T10:17:17.970" v="4603" actId="478"/>
          <ac:picMkLst>
            <pc:docMk/>
            <pc:sldMk cId="4221453837" sldId="1790800058"/>
            <ac:picMk id="2" creationId="{05B64C00-C24E-4195-8D1D-330C1B591B1C}"/>
          </ac:picMkLst>
        </pc:picChg>
        <pc:picChg chg="mod">
          <ac:chgData name="David Wright" userId="a87a15d8-e9af-43f4-8752-ff9c2f8df3df" providerId="ADAL" clId="{7A4B0678-0BE6-4E30-865C-4AAA46EA3E4A}" dt="2022-04-14T12:48:48.403" v="10167"/>
          <ac:picMkLst>
            <pc:docMk/>
            <pc:sldMk cId="4221453837" sldId="1790800058"/>
            <ac:picMk id="3" creationId="{989B9505-543E-4907-AD8B-8119D8992DFD}"/>
          </ac:picMkLst>
        </pc:picChg>
        <pc:picChg chg="add mod">
          <ac:chgData name="David Wright" userId="a87a15d8-e9af-43f4-8752-ff9c2f8df3df" providerId="ADAL" clId="{7A4B0678-0BE6-4E30-865C-4AAA46EA3E4A}" dt="2022-04-14T12:48:48.403" v="10167"/>
          <ac:picMkLst>
            <pc:docMk/>
            <pc:sldMk cId="4221453837" sldId="1790800058"/>
            <ac:picMk id="12" creationId="{9DADB2D3-D160-4BB1-92A8-740202B03B3D}"/>
          </ac:picMkLst>
        </pc:picChg>
      </pc:sldChg>
      <pc:sldChg chg="modSp add mod">
        <pc:chgData name="David Wright" userId="a87a15d8-e9af-43f4-8752-ff9c2f8df3df" providerId="ADAL" clId="{7A4B0678-0BE6-4E30-865C-4AAA46EA3E4A}" dt="2022-04-14T12:48:48.403" v="10167"/>
        <pc:sldMkLst>
          <pc:docMk/>
          <pc:sldMk cId="3568430631" sldId="1790800067"/>
        </pc:sldMkLst>
        <pc:spChg chg="mod">
          <ac:chgData name="David Wright" userId="a87a15d8-e9af-43f4-8752-ff9c2f8df3df" providerId="ADAL" clId="{7A4B0678-0BE6-4E30-865C-4AAA46EA3E4A}" dt="2022-04-14T12:48:48.403" v="10167"/>
          <ac:spMkLst>
            <pc:docMk/>
            <pc:sldMk cId="3568430631" sldId="1790800067"/>
            <ac:spMk id="2" creationId="{00000000-0000-0000-0000-000000000000}"/>
          </ac:spMkLst>
        </pc:spChg>
        <pc:spChg chg="mod">
          <ac:chgData name="David Wright" userId="a87a15d8-e9af-43f4-8752-ff9c2f8df3df" providerId="ADAL" clId="{7A4B0678-0BE6-4E30-865C-4AAA46EA3E4A}" dt="2022-04-14T12:48:48.403" v="10167"/>
          <ac:spMkLst>
            <pc:docMk/>
            <pc:sldMk cId="3568430631" sldId="1790800067"/>
            <ac:spMk id="3" creationId="{00000000-0000-0000-0000-000000000000}"/>
          </ac:spMkLst>
        </pc:spChg>
      </pc:sldChg>
      <pc:sldChg chg="modSp add">
        <pc:chgData name="David Wright" userId="a87a15d8-e9af-43f4-8752-ff9c2f8df3df" providerId="ADAL" clId="{7A4B0678-0BE6-4E30-865C-4AAA46EA3E4A}" dt="2022-04-14T12:48:48.403" v="10167"/>
        <pc:sldMkLst>
          <pc:docMk/>
          <pc:sldMk cId="1418555158" sldId="1790800120"/>
        </pc:sldMkLst>
        <pc:spChg chg="mod">
          <ac:chgData name="David Wright" userId="a87a15d8-e9af-43f4-8752-ff9c2f8df3df" providerId="ADAL" clId="{7A4B0678-0BE6-4E30-865C-4AAA46EA3E4A}" dt="2022-04-14T12:48:48.403" v="10167"/>
          <ac:spMkLst>
            <pc:docMk/>
            <pc:sldMk cId="1418555158" sldId="1790800120"/>
            <ac:spMk id="3" creationId="{00000000-0000-0000-0000-000000000000}"/>
          </ac:spMkLst>
        </pc:spChg>
      </pc:sldChg>
      <pc:sldChg chg="modSp add">
        <pc:chgData name="David Wright" userId="a87a15d8-e9af-43f4-8752-ff9c2f8df3df" providerId="ADAL" clId="{7A4B0678-0BE6-4E30-865C-4AAA46EA3E4A}" dt="2022-04-14T12:48:48.403" v="10167"/>
        <pc:sldMkLst>
          <pc:docMk/>
          <pc:sldMk cId="3047777297" sldId="1790800121"/>
        </pc:sldMkLst>
        <pc:spChg chg="mod">
          <ac:chgData name="David Wright" userId="a87a15d8-e9af-43f4-8752-ff9c2f8df3df" providerId="ADAL" clId="{7A4B0678-0BE6-4E30-865C-4AAA46EA3E4A}" dt="2022-04-14T12:48:48.403" v="10167"/>
          <ac:spMkLst>
            <pc:docMk/>
            <pc:sldMk cId="3047777297" sldId="1790800121"/>
            <ac:spMk id="3" creationId="{00000000-0000-0000-0000-000000000000}"/>
          </ac:spMkLst>
        </pc:spChg>
      </pc:sldChg>
      <pc:sldChg chg="modSp add">
        <pc:chgData name="David Wright" userId="a87a15d8-e9af-43f4-8752-ff9c2f8df3df" providerId="ADAL" clId="{7A4B0678-0BE6-4E30-865C-4AAA46EA3E4A}" dt="2022-04-14T12:48:48.403" v="10167"/>
        <pc:sldMkLst>
          <pc:docMk/>
          <pc:sldMk cId="791704942" sldId="1790800122"/>
        </pc:sldMkLst>
        <pc:spChg chg="mod">
          <ac:chgData name="David Wright" userId="a87a15d8-e9af-43f4-8752-ff9c2f8df3df" providerId="ADAL" clId="{7A4B0678-0BE6-4E30-865C-4AAA46EA3E4A}" dt="2022-04-14T12:48:48.403" v="10167"/>
          <ac:spMkLst>
            <pc:docMk/>
            <pc:sldMk cId="791704942" sldId="1790800122"/>
            <ac:spMk id="3" creationId="{00000000-0000-0000-0000-000000000000}"/>
          </ac:spMkLst>
        </pc:spChg>
      </pc:sldChg>
      <pc:sldChg chg="modSp add">
        <pc:chgData name="David Wright" userId="a87a15d8-e9af-43f4-8752-ff9c2f8df3df" providerId="ADAL" clId="{7A4B0678-0BE6-4E30-865C-4AAA46EA3E4A}" dt="2022-04-14T12:48:48.403" v="10167"/>
        <pc:sldMkLst>
          <pc:docMk/>
          <pc:sldMk cId="1100476555" sldId="1790803042"/>
        </pc:sldMkLst>
        <pc:spChg chg="mod">
          <ac:chgData name="David Wright" userId="a87a15d8-e9af-43f4-8752-ff9c2f8df3df" providerId="ADAL" clId="{7A4B0678-0BE6-4E30-865C-4AAA46EA3E4A}" dt="2022-04-14T12:48:48.403" v="10167"/>
          <ac:spMkLst>
            <pc:docMk/>
            <pc:sldMk cId="1100476555" sldId="1790803042"/>
            <ac:spMk id="8" creationId="{5B9109E2-AB3E-47B6-85B0-92F300F46D66}"/>
          </ac:spMkLst>
        </pc:spChg>
        <pc:spChg chg="mod">
          <ac:chgData name="David Wright" userId="a87a15d8-e9af-43f4-8752-ff9c2f8df3df" providerId="ADAL" clId="{7A4B0678-0BE6-4E30-865C-4AAA46EA3E4A}" dt="2022-04-14T12:48:48.403" v="10167"/>
          <ac:spMkLst>
            <pc:docMk/>
            <pc:sldMk cId="1100476555" sldId="1790803042"/>
            <ac:spMk id="28" creationId="{9CFEA97D-12B4-4D37-A44C-24624F117EF7}"/>
          </ac:spMkLst>
        </pc:spChg>
        <pc:spChg chg="mod">
          <ac:chgData name="David Wright" userId="a87a15d8-e9af-43f4-8752-ff9c2f8df3df" providerId="ADAL" clId="{7A4B0678-0BE6-4E30-865C-4AAA46EA3E4A}" dt="2022-04-14T12:48:48.403" v="10167"/>
          <ac:spMkLst>
            <pc:docMk/>
            <pc:sldMk cId="1100476555" sldId="1790803042"/>
            <ac:spMk id="59" creationId="{0CD192F4-2EE5-4F30-AD1B-3B6BAF00CFEC}"/>
          </ac:spMkLst>
        </pc:spChg>
      </pc:sldChg>
      <pc:sldChg chg="add">
        <pc:chgData name="David Wright" userId="a87a15d8-e9af-43f4-8752-ff9c2f8df3df" providerId="ADAL" clId="{7A4B0678-0BE6-4E30-865C-4AAA46EA3E4A}" dt="2022-04-11T10:23:10.992" v="4650"/>
        <pc:sldMkLst>
          <pc:docMk/>
          <pc:sldMk cId="2946090100" sldId="2076137289"/>
        </pc:sldMkLst>
      </pc:sldChg>
      <pc:sldChg chg="modSp add">
        <pc:chgData name="David Wright" userId="a87a15d8-e9af-43f4-8752-ff9c2f8df3df" providerId="ADAL" clId="{7A4B0678-0BE6-4E30-865C-4AAA46EA3E4A}" dt="2022-04-14T12:48:48.403" v="10167"/>
        <pc:sldMkLst>
          <pc:docMk/>
          <pc:sldMk cId="2095225681" sldId="2147375072"/>
        </pc:sldMkLst>
        <pc:spChg chg="mod">
          <ac:chgData name="David Wright" userId="a87a15d8-e9af-43f4-8752-ff9c2f8df3df" providerId="ADAL" clId="{7A4B0678-0BE6-4E30-865C-4AAA46EA3E4A}" dt="2022-04-14T12:48:48.403" v="10167"/>
          <ac:spMkLst>
            <pc:docMk/>
            <pc:sldMk cId="2095225681" sldId="2147375072"/>
            <ac:spMk id="2" creationId="{252A1459-E618-40F7-8C66-49FFEC2F503A}"/>
          </ac:spMkLst>
        </pc:spChg>
      </pc:sldChg>
      <pc:sldChg chg="add">
        <pc:chgData name="David Wright" userId="a87a15d8-e9af-43f4-8752-ff9c2f8df3df" providerId="ADAL" clId="{7A4B0678-0BE6-4E30-865C-4AAA46EA3E4A}" dt="2022-04-11T10:22:59.631" v="4649"/>
        <pc:sldMkLst>
          <pc:docMk/>
          <pc:sldMk cId="897302868" sldId="2147375082"/>
        </pc:sldMkLst>
      </pc:sldChg>
      <pc:sldChg chg="add">
        <pc:chgData name="David Wright" userId="a87a15d8-e9af-43f4-8752-ff9c2f8df3df" providerId="ADAL" clId="{7A4B0678-0BE6-4E30-865C-4AAA46EA3E4A}" dt="2022-04-11T10:23:58.462" v="4652"/>
        <pc:sldMkLst>
          <pc:docMk/>
          <pc:sldMk cId="1523175117" sldId="2147375085"/>
        </pc:sldMkLst>
      </pc:sldChg>
      <pc:sldChg chg="addSp delSp modSp new del mod modClrScheme chgLayout">
        <pc:chgData name="David Wright" userId="a87a15d8-e9af-43f4-8752-ff9c2f8df3df" providerId="ADAL" clId="{7A4B0678-0BE6-4E30-865C-4AAA46EA3E4A}" dt="2022-04-11T10:35:17.870" v="5645" actId="47"/>
        <pc:sldMkLst>
          <pc:docMk/>
          <pc:sldMk cId="3778630265" sldId="2147375086"/>
        </pc:sldMkLst>
        <pc:spChg chg="del mod ord">
          <ac:chgData name="David Wright" userId="a87a15d8-e9af-43f4-8752-ff9c2f8df3df" providerId="ADAL" clId="{7A4B0678-0BE6-4E30-865C-4AAA46EA3E4A}" dt="2022-04-11T10:24:20.620" v="4654" actId="700"/>
          <ac:spMkLst>
            <pc:docMk/>
            <pc:sldMk cId="3778630265" sldId="2147375086"/>
            <ac:spMk id="2" creationId="{284BFCD0-0EC8-4A61-B78F-84FA5AC46014}"/>
          </ac:spMkLst>
        </pc:spChg>
        <pc:spChg chg="del mod ord">
          <ac:chgData name="David Wright" userId="a87a15d8-e9af-43f4-8752-ff9c2f8df3df" providerId="ADAL" clId="{7A4B0678-0BE6-4E30-865C-4AAA46EA3E4A}" dt="2022-04-11T10:24:20.620" v="4654" actId="700"/>
          <ac:spMkLst>
            <pc:docMk/>
            <pc:sldMk cId="3778630265" sldId="2147375086"/>
            <ac:spMk id="3" creationId="{C9455421-6562-4E7C-A2DB-0FF700204495}"/>
          </ac:spMkLst>
        </pc:spChg>
        <pc:spChg chg="del mod ord">
          <ac:chgData name="David Wright" userId="a87a15d8-e9af-43f4-8752-ff9c2f8df3df" providerId="ADAL" clId="{7A4B0678-0BE6-4E30-865C-4AAA46EA3E4A}" dt="2022-04-11T10:24:20.620" v="4654" actId="700"/>
          <ac:spMkLst>
            <pc:docMk/>
            <pc:sldMk cId="3778630265" sldId="2147375086"/>
            <ac:spMk id="4" creationId="{7F352877-3DFF-4FEF-8953-6A8BB22313E1}"/>
          </ac:spMkLst>
        </pc:spChg>
        <pc:spChg chg="add mod ord">
          <ac:chgData name="David Wright" userId="a87a15d8-e9af-43f4-8752-ff9c2f8df3df" providerId="ADAL" clId="{7A4B0678-0BE6-4E30-865C-4AAA46EA3E4A}" dt="2022-04-11T10:24:20.620" v="4654" actId="700"/>
          <ac:spMkLst>
            <pc:docMk/>
            <pc:sldMk cId="3778630265" sldId="2147375086"/>
            <ac:spMk id="5" creationId="{C5722295-B66C-44AF-96EC-4AA3D33BC02F}"/>
          </ac:spMkLst>
        </pc:spChg>
        <pc:spChg chg="add mod ord">
          <ac:chgData name="David Wright" userId="a87a15d8-e9af-43f4-8752-ff9c2f8df3df" providerId="ADAL" clId="{7A4B0678-0BE6-4E30-865C-4AAA46EA3E4A}" dt="2022-04-11T10:24:20.620" v="4654" actId="700"/>
          <ac:spMkLst>
            <pc:docMk/>
            <pc:sldMk cId="3778630265" sldId="2147375086"/>
            <ac:spMk id="6" creationId="{0C71F93D-53DC-4D38-9104-FD35E73C9C29}"/>
          </ac:spMkLst>
        </pc:spChg>
        <pc:spChg chg="add mod ord">
          <ac:chgData name="David Wright" userId="a87a15d8-e9af-43f4-8752-ff9c2f8df3df" providerId="ADAL" clId="{7A4B0678-0BE6-4E30-865C-4AAA46EA3E4A}" dt="2022-04-11T10:24:20.620" v="4654" actId="700"/>
          <ac:spMkLst>
            <pc:docMk/>
            <pc:sldMk cId="3778630265" sldId="2147375086"/>
            <ac:spMk id="7" creationId="{FFEF3032-CB6C-448D-A6AF-1738C0758FF9}"/>
          </ac:spMkLst>
        </pc:spChg>
        <pc:spChg chg="add mod ord">
          <ac:chgData name="David Wright" userId="a87a15d8-e9af-43f4-8752-ff9c2f8df3df" providerId="ADAL" clId="{7A4B0678-0BE6-4E30-865C-4AAA46EA3E4A}" dt="2022-04-11T10:24:20.620" v="4654" actId="700"/>
          <ac:spMkLst>
            <pc:docMk/>
            <pc:sldMk cId="3778630265" sldId="2147375086"/>
            <ac:spMk id="8" creationId="{CF50B6E1-16E3-48FC-876D-BBF6B733ABB7}"/>
          </ac:spMkLst>
        </pc:spChg>
        <pc:spChg chg="add mod ord">
          <ac:chgData name="David Wright" userId="a87a15d8-e9af-43f4-8752-ff9c2f8df3df" providerId="ADAL" clId="{7A4B0678-0BE6-4E30-865C-4AAA46EA3E4A}" dt="2022-04-11T10:24:20.620" v="4654" actId="700"/>
          <ac:spMkLst>
            <pc:docMk/>
            <pc:sldMk cId="3778630265" sldId="2147375086"/>
            <ac:spMk id="9" creationId="{119C3BB7-F56B-475D-8DD9-CFC8903C0FB2}"/>
          </ac:spMkLst>
        </pc:spChg>
        <pc:spChg chg="add mod ord">
          <ac:chgData name="David Wright" userId="a87a15d8-e9af-43f4-8752-ff9c2f8df3df" providerId="ADAL" clId="{7A4B0678-0BE6-4E30-865C-4AAA46EA3E4A}" dt="2022-04-11T10:24:20.620" v="4654" actId="700"/>
          <ac:spMkLst>
            <pc:docMk/>
            <pc:sldMk cId="3778630265" sldId="2147375086"/>
            <ac:spMk id="10" creationId="{5A49ED14-113F-4BF1-9A6D-CEE69FF354DB}"/>
          </ac:spMkLst>
        </pc:spChg>
        <pc:spChg chg="add mod ord">
          <ac:chgData name="David Wright" userId="a87a15d8-e9af-43f4-8752-ff9c2f8df3df" providerId="ADAL" clId="{7A4B0678-0BE6-4E30-865C-4AAA46EA3E4A}" dt="2022-04-11T10:24:20.620" v="4654" actId="700"/>
          <ac:spMkLst>
            <pc:docMk/>
            <pc:sldMk cId="3778630265" sldId="2147375086"/>
            <ac:spMk id="11" creationId="{0ECF5935-486A-4779-AFD1-8DFE0006FBBA}"/>
          </ac:spMkLst>
        </pc:spChg>
        <pc:spChg chg="add mod ord">
          <ac:chgData name="David Wright" userId="a87a15d8-e9af-43f4-8752-ff9c2f8df3df" providerId="ADAL" clId="{7A4B0678-0BE6-4E30-865C-4AAA46EA3E4A}" dt="2022-04-11T10:24:20.620" v="4654" actId="700"/>
          <ac:spMkLst>
            <pc:docMk/>
            <pc:sldMk cId="3778630265" sldId="2147375086"/>
            <ac:spMk id="12" creationId="{18BD3A12-4850-4EA3-9673-C111E510DC37}"/>
          </ac:spMkLst>
        </pc:spChg>
        <pc:spChg chg="add mod ord">
          <ac:chgData name="David Wright" userId="a87a15d8-e9af-43f4-8752-ff9c2f8df3df" providerId="ADAL" clId="{7A4B0678-0BE6-4E30-865C-4AAA46EA3E4A}" dt="2022-04-11T10:24:20.620" v="4654" actId="700"/>
          <ac:spMkLst>
            <pc:docMk/>
            <pc:sldMk cId="3778630265" sldId="2147375086"/>
            <ac:spMk id="13" creationId="{38A854AB-014D-4B1A-BF4B-6E1E6998CC47}"/>
          </ac:spMkLst>
        </pc:spChg>
        <pc:spChg chg="add mod ord">
          <ac:chgData name="David Wright" userId="a87a15d8-e9af-43f4-8752-ff9c2f8df3df" providerId="ADAL" clId="{7A4B0678-0BE6-4E30-865C-4AAA46EA3E4A}" dt="2022-04-11T10:24:20.620" v="4654" actId="700"/>
          <ac:spMkLst>
            <pc:docMk/>
            <pc:sldMk cId="3778630265" sldId="2147375086"/>
            <ac:spMk id="14" creationId="{E609A3C9-B245-4758-B645-C256987D8EDD}"/>
          </ac:spMkLst>
        </pc:spChg>
        <pc:spChg chg="add mod ord">
          <ac:chgData name="David Wright" userId="a87a15d8-e9af-43f4-8752-ff9c2f8df3df" providerId="ADAL" clId="{7A4B0678-0BE6-4E30-865C-4AAA46EA3E4A}" dt="2022-04-11T10:24:20.620" v="4654" actId="700"/>
          <ac:spMkLst>
            <pc:docMk/>
            <pc:sldMk cId="3778630265" sldId="2147375086"/>
            <ac:spMk id="15" creationId="{7650E8C9-27E2-473C-9EEB-13E2251FB884}"/>
          </ac:spMkLst>
        </pc:spChg>
        <pc:spChg chg="add mod ord">
          <ac:chgData name="David Wright" userId="a87a15d8-e9af-43f4-8752-ff9c2f8df3df" providerId="ADAL" clId="{7A4B0678-0BE6-4E30-865C-4AAA46EA3E4A}" dt="2022-04-11T10:24:20.620" v="4654" actId="700"/>
          <ac:spMkLst>
            <pc:docMk/>
            <pc:sldMk cId="3778630265" sldId="2147375086"/>
            <ac:spMk id="16" creationId="{F446A734-09B0-44AB-8D0A-DC37351F16F1}"/>
          </ac:spMkLst>
        </pc:spChg>
        <pc:spChg chg="add mod ord">
          <ac:chgData name="David Wright" userId="a87a15d8-e9af-43f4-8752-ff9c2f8df3df" providerId="ADAL" clId="{7A4B0678-0BE6-4E30-865C-4AAA46EA3E4A}" dt="2022-04-11T10:24:20.620" v="4654" actId="700"/>
          <ac:spMkLst>
            <pc:docMk/>
            <pc:sldMk cId="3778630265" sldId="2147375086"/>
            <ac:spMk id="17" creationId="{A4DDA566-04B2-4E00-9889-59F875C35160}"/>
          </ac:spMkLst>
        </pc:spChg>
        <pc:spChg chg="add mod ord">
          <ac:chgData name="David Wright" userId="a87a15d8-e9af-43f4-8752-ff9c2f8df3df" providerId="ADAL" clId="{7A4B0678-0BE6-4E30-865C-4AAA46EA3E4A}" dt="2022-04-11T10:24:20.620" v="4654" actId="700"/>
          <ac:spMkLst>
            <pc:docMk/>
            <pc:sldMk cId="3778630265" sldId="2147375086"/>
            <ac:spMk id="18" creationId="{E41C0D71-3040-49CC-97FC-505E89F1E1CD}"/>
          </ac:spMkLst>
        </pc:spChg>
        <pc:spChg chg="add mod ord">
          <ac:chgData name="David Wright" userId="a87a15d8-e9af-43f4-8752-ff9c2f8df3df" providerId="ADAL" clId="{7A4B0678-0BE6-4E30-865C-4AAA46EA3E4A}" dt="2022-04-11T10:24:20.620" v="4654" actId="700"/>
          <ac:spMkLst>
            <pc:docMk/>
            <pc:sldMk cId="3778630265" sldId="2147375086"/>
            <ac:spMk id="19" creationId="{31BDCF6F-0CDF-46D1-8E1C-4367B815987F}"/>
          </ac:spMkLst>
        </pc:spChg>
        <pc:spChg chg="add mod ord">
          <ac:chgData name="David Wright" userId="a87a15d8-e9af-43f4-8752-ff9c2f8df3df" providerId="ADAL" clId="{7A4B0678-0BE6-4E30-865C-4AAA46EA3E4A}" dt="2022-04-11T10:24:20.620" v="4654" actId="700"/>
          <ac:spMkLst>
            <pc:docMk/>
            <pc:sldMk cId="3778630265" sldId="2147375086"/>
            <ac:spMk id="20" creationId="{7DE1430D-FC0A-4637-AFA4-6442D351CBCB}"/>
          </ac:spMkLst>
        </pc:spChg>
        <pc:spChg chg="add del mod ord">
          <ac:chgData name="David Wright" userId="a87a15d8-e9af-43f4-8752-ff9c2f8df3df" providerId="ADAL" clId="{7A4B0678-0BE6-4E30-865C-4AAA46EA3E4A}" dt="2022-04-11T10:26:15.875" v="4749" actId="21"/>
          <ac:spMkLst>
            <pc:docMk/>
            <pc:sldMk cId="3778630265" sldId="2147375086"/>
            <ac:spMk id="21" creationId="{51B8AD81-DA7A-4340-8405-257117888023}"/>
          </ac:spMkLst>
        </pc:spChg>
        <pc:spChg chg="add mod ord">
          <ac:chgData name="David Wright" userId="a87a15d8-e9af-43f4-8752-ff9c2f8df3df" providerId="ADAL" clId="{7A4B0678-0BE6-4E30-865C-4AAA46EA3E4A}" dt="2022-04-11T10:24:20.620" v="4654" actId="700"/>
          <ac:spMkLst>
            <pc:docMk/>
            <pc:sldMk cId="3778630265" sldId="2147375086"/>
            <ac:spMk id="22" creationId="{52152C40-A70B-4530-9F06-FCD0AFF55B31}"/>
          </ac:spMkLst>
        </pc:spChg>
        <pc:spChg chg="add mod ord">
          <ac:chgData name="David Wright" userId="a87a15d8-e9af-43f4-8752-ff9c2f8df3df" providerId="ADAL" clId="{7A4B0678-0BE6-4E30-865C-4AAA46EA3E4A}" dt="2022-04-11T10:24:20.620" v="4654" actId="700"/>
          <ac:spMkLst>
            <pc:docMk/>
            <pc:sldMk cId="3778630265" sldId="2147375086"/>
            <ac:spMk id="23" creationId="{C88AB2AB-26B5-4B42-8AA1-37CDD0548FD5}"/>
          </ac:spMkLst>
        </pc:spChg>
        <pc:spChg chg="add mod ord">
          <ac:chgData name="David Wright" userId="a87a15d8-e9af-43f4-8752-ff9c2f8df3df" providerId="ADAL" clId="{7A4B0678-0BE6-4E30-865C-4AAA46EA3E4A}" dt="2022-04-11T10:24:20.620" v="4654" actId="700"/>
          <ac:spMkLst>
            <pc:docMk/>
            <pc:sldMk cId="3778630265" sldId="2147375086"/>
            <ac:spMk id="24" creationId="{C8A47C2B-0E2F-447E-B424-AF4FA7F0C05C}"/>
          </ac:spMkLst>
        </pc:spChg>
        <pc:spChg chg="add mod ord">
          <ac:chgData name="David Wright" userId="a87a15d8-e9af-43f4-8752-ff9c2f8df3df" providerId="ADAL" clId="{7A4B0678-0BE6-4E30-865C-4AAA46EA3E4A}" dt="2022-04-11T10:24:20.620" v="4654" actId="700"/>
          <ac:spMkLst>
            <pc:docMk/>
            <pc:sldMk cId="3778630265" sldId="2147375086"/>
            <ac:spMk id="25" creationId="{527C9E79-1D7F-48F3-82E2-63547BF5E3CD}"/>
          </ac:spMkLst>
        </pc:spChg>
        <pc:spChg chg="add mod ord">
          <ac:chgData name="David Wright" userId="a87a15d8-e9af-43f4-8752-ff9c2f8df3df" providerId="ADAL" clId="{7A4B0678-0BE6-4E30-865C-4AAA46EA3E4A}" dt="2022-04-11T10:24:20.620" v="4654" actId="700"/>
          <ac:spMkLst>
            <pc:docMk/>
            <pc:sldMk cId="3778630265" sldId="2147375086"/>
            <ac:spMk id="26" creationId="{5805242A-8A86-4534-A957-1BAE6AA400F3}"/>
          </ac:spMkLst>
        </pc:spChg>
        <pc:spChg chg="add mod ord">
          <ac:chgData name="David Wright" userId="a87a15d8-e9af-43f4-8752-ff9c2f8df3df" providerId="ADAL" clId="{7A4B0678-0BE6-4E30-865C-4AAA46EA3E4A}" dt="2022-04-11T10:24:20.620" v="4654" actId="700"/>
          <ac:spMkLst>
            <pc:docMk/>
            <pc:sldMk cId="3778630265" sldId="2147375086"/>
            <ac:spMk id="27" creationId="{DFFB1884-2D72-4CEC-A2EF-4897A75F0494}"/>
          </ac:spMkLst>
        </pc:spChg>
        <pc:spChg chg="add mod ord">
          <ac:chgData name="David Wright" userId="a87a15d8-e9af-43f4-8752-ff9c2f8df3df" providerId="ADAL" clId="{7A4B0678-0BE6-4E30-865C-4AAA46EA3E4A}" dt="2022-04-11T10:24:20.620" v="4654" actId="700"/>
          <ac:spMkLst>
            <pc:docMk/>
            <pc:sldMk cId="3778630265" sldId="2147375086"/>
            <ac:spMk id="28" creationId="{2AE05D8D-3502-4F2A-A8F1-4134F57E6329}"/>
          </ac:spMkLst>
        </pc:spChg>
        <pc:spChg chg="add mod ord">
          <ac:chgData name="David Wright" userId="a87a15d8-e9af-43f4-8752-ff9c2f8df3df" providerId="ADAL" clId="{7A4B0678-0BE6-4E30-865C-4AAA46EA3E4A}" dt="2022-04-11T10:24:20.620" v="4654" actId="700"/>
          <ac:spMkLst>
            <pc:docMk/>
            <pc:sldMk cId="3778630265" sldId="2147375086"/>
            <ac:spMk id="29" creationId="{83F64DDC-A409-4E6B-9B9C-E1296BBDADE5}"/>
          </ac:spMkLst>
        </pc:spChg>
        <pc:spChg chg="add mod ord">
          <ac:chgData name="David Wright" userId="a87a15d8-e9af-43f4-8752-ff9c2f8df3df" providerId="ADAL" clId="{7A4B0678-0BE6-4E30-865C-4AAA46EA3E4A}" dt="2022-04-11T10:24:20.620" v="4654" actId="700"/>
          <ac:spMkLst>
            <pc:docMk/>
            <pc:sldMk cId="3778630265" sldId="2147375086"/>
            <ac:spMk id="30" creationId="{4F76F3C0-5E8F-4914-8D11-83FAA17D5FC5}"/>
          </ac:spMkLst>
        </pc:spChg>
        <pc:spChg chg="add mod ord">
          <ac:chgData name="David Wright" userId="a87a15d8-e9af-43f4-8752-ff9c2f8df3df" providerId="ADAL" clId="{7A4B0678-0BE6-4E30-865C-4AAA46EA3E4A}" dt="2022-04-11T10:24:20.620" v="4654" actId="700"/>
          <ac:spMkLst>
            <pc:docMk/>
            <pc:sldMk cId="3778630265" sldId="2147375086"/>
            <ac:spMk id="31" creationId="{DE237282-F004-4E01-8C82-3CCEB294C04E}"/>
          </ac:spMkLst>
        </pc:spChg>
        <pc:spChg chg="add mod ord">
          <ac:chgData name="David Wright" userId="a87a15d8-e9af-43f4-8752-ff9c2f8df3df" providerId="ADAL" clId="{7A4B0678-0BE6-4E30-865C-4AAA46EA3E4A}" dt="2022-04-11T10:24:20.620" v="4654" actId="700"/>
          <ac:spMkLst>
            <pc:docMk/>
            <pc:sldMk cId="3778630265" sldId="2147375086"/>
            <ac:spMk id="32" creationId="{4FF78E9A-4D3D-471E-9BD4-E6E4A839A30E}"/>
          </ac:spMkLst>
        </pc:spChg>
        <pc:spChg chg="add mod ord">
          <ac:chgData name="David Wright" userId="a87a15d8-e9af-43f4-8752-ff9c2f8df3df" providerId="ADAL" clId="{7A4B0678-0BE6-4E30-865C-4AAA46EA3E4A}" dt="2022-04-11T10:24:20.620" v="4654" actId="700"/>
          <ac:spMkLst>
            <pc:docMk/>
            <pc:sldMk cId="3778630265" sldId="2147375086"/>
            <ac:spMk id="33" creationId="{1EE9CE43-75AF-446C-A684-8AC1C3C9C920}"/>
          </ac:spMkLst>
        </pc:spChg>
        <pc:spChg chg="add mod ord">
          <ac:chgData name="David Wright" userId="a87a15d8-e9af-43f4-8752-ff9c2f8df3df" providerId="ADAL" clId="{7A4B0678-0BE6-4E30-865C-4AAA46EA3E4A}" dt="2022-04-11T10:24:20.620" v="4654" actId="700"/>
          <ac:spMkLst>
            <pc:docMk/>
            <pc:sldMk cId="3778630265" sldId="2147375086"/>
            <ac:spMk id="34" creationId="{80BC3E47-A5C2-45A8-AE4C-97EE247F8CD0}"/>
          </ac:spMkLst>
        </pc:spChg>
        <pc:spChg chg="add mod ord">
          <ac:chgData name="David Wright" userId="a87a15d8-e9af-43f4-8752-ff9c2f8df3df" providerId="ADAL" clId="{7A4B0678-0BE6-4E30-865C-4AAA46EA3E4A}" dt="2022-04-11T10:24:20.620" v="4654" actId="700"/>
          <ac:spMkLst>
            <pc:docMk/>
            <pc:sldMk cId="3778630265" sldId="2147375086"/>
            <ac:spMk id="35" creationId="{9168E774-4C74-41B1-BF8D-6B36D65BD1A9}"/>
          </ac:spMkLst>
        </pc:spChg>
        <pc:spChg chg="add mod ord">
          <ac:chgData name="David Wright" userId="a87a15d8-e9af-43f4-8752-ff9c2f8df3df" providerId="ADAL" clId="{7A4B0678-0BE6-4E30-865C-4AAA46EA3E4A}" dt="2022-04-11T10:24:20.620" v="4654" actId="700"/>
          <ac:spMkLst>
            <pc:docMk/>
            <pc:sldMk cId="3778630265" sldId="2147375086"/>
            <ac:spMk id="36" creationId="{417927AD-4C34-4904-A157-4CD099D9CAFD}"/>
          </ac:spMkLst>
        </pc:spChg>
        <pc:spChg chg="add mod ord">
          <ac:chgData name="David Wright" userId="a87a15d8-e9af-43f4-8752-ff9c2f8df3df" providerId="ADAL" clId="{7A4B0678-0BE6-4E30-865C-4AAA46EA3E4A}" dt="2022-04-11T10:24:20.620" v="4654" actId="700"/>
          <ac:spMkLst>
            <pc:docMk/>
            <pc:sldMk cId="3778630265" sldId="2147375086"/>
            <ac:spMk id="37" creationId="{B68E1795-B643-46AE-A604-77157C0481CA}"/>
          </ac:spMkLst>
        </pc:spChg>
        <pc:spChg chg="add mod ord">
          <ac:chgData name="David Wright" userId="a87a15d8-e9af-43f4-8752-ff9c2f8df3df" providerId="ADAL" clId="{7A4B0678-0BE6-4E30-865C-4AAA46EA3E4A}" dt="2022-04-11T10:24:20.620" v="4654" actId="700"/>
          <ac:spMkLst>
            <pc:docMk/>
            <pc:sldMk cId="3778630265" sldId="2147375086"/>
            <ac:spMk id="38" creationId="{1334EFC5-AA77-4667-BA4D-6556668BA374}"/>
          </ac:spMkLst>
        </pc:spChg>
        <pc:spChg chg="add mod ord">
          <ac:chgData name="David Wright" userId="a87a15d8-e9af-43f4-8752-ff9c2f8df3df" providerId="ADAL" clId="{7A4B0678-0BE6-4E30-865C-4AAA46EA3E4A}" dt="2022-04-11T10:24:20.620" v="4654" actId="700"/>
          <ac:spMkLst>
            <pc:docMk/>
            <pc:sldMk cId="3778630265" sldId="2147375086"/>
            <ac:spMk id="39" creationId="{FE6A25C6-9CE7-4993-8E33-E9DF9D2A1501}"/>
          </ac:spMkLst>
        </pc:spChg>
        <pc:spChg chg="add mod ord">
          <ac:chgData name="David Wright" userId="a87a15d8-e9af-43f4-8752-ff9c2f8df3df" providerId="ADAL" clId="{7A4B0678-0BE6-4E30-865C-4AAA46EA3E4A}" dt="2022-04-11T10:24:20.620" v="4654" actId="700"/>
          <ac:spMkLst>
            <pc:docMk/>
            <pc:sldMk cId="3778630265" sldId="2147375086"/>
            <ac:spMk id="40" creationId="{1F80FEAC-FD09-4893-A7CA-D92E48D7B9E7}"/>
          </ac:spMkLst>
        </pc:spChg>
        <pc:spChg chg="add mod ord">
          <ac:chgData name="David Wright" userId="a87a15d8-e9af-43f4-8752-ff9c2f8df3df" providerId="ADAL" clId="{7A4B0678-0BE6-4E30-865C-4AAA46EA3E4A}" dt="2022-04-11T10:24:20.620" v="4654" actId="700"/>
          <ac:spMkLst>
            <pc:docMk/>
            <pc:sldMk cId="3778630265" sldId="2147375086"/>
            <ac:spMk id="41" creationId="{184819C3-2E69-4344-AF4E-C294850F0F1E}"/>
          </ac:spMkLst>
        </pc:spChg>
        <pc:spChg chg="add mod ord">
          <ac:chgData name="David Wright" userId="a87a15d8-e9af-43f4-8752-ff9c2f8df3df" providerId="ADAL" clId="{7A4B0678-0BE6-4E30-865C-4AAA46EA3E4A}" dt="2022-04-11T10:24:20.620" v="4654" actId="700"/>
          <ac:spMkLst>
            <pc:docMk/>
            <pc:sldMk cId="3778630265" sldId="2147375086"/>
            <ac:spMk id="42" creationId="{50B8F473-1860-4DE1-A2A0-4FF4BFCAA796}"/>
          </ac:spMkLst>
        </pc:spChg>
        <pc:spChg chg="add mod ord">
          <ac:chgData name="David Wright" userId="a87a15d8-e9af-43f4-8752-ff9c2f8df3df" providerId="ADAL" clId="{7A4B0678-0BE6-4E30-865C-4AAA46EA3E4A}" dt="2022-04-11T10:24:20.620" v="4654" actId="700"/>
          <ac:spMkLst>
            <pc:docMk/>
            <pc:sldMk cId="3778630265" sldId="2147375086"/>
            <ac:spMk id="43" creationId="{A4237A56-C9FA-4643-8A75-05E4A42E6B0D}"/>
          </ac:spMkLst>
        </pc:spChg>
        <pc:spChg chg="add mod ord">
          <ac:chgData name="David Wright" userId="a87a15d8-e9af-43f4-8752-ff9c2f8df3df" providerId="ADAL" clId="{7A4B0678-0BE6-4E30-865C-4AAA46EA3E4A}" dt="2022-04-11T10:24:20.620" v="4654" actId="700"/>
          <ac:spMkLst>
            <pc:docMk/>
            <pc:sldMk cId="3778630265" sldId="2147375086"/>
            <ac:spMk id="44" creationId="{9BF29315-A393-415E-89AA-E2D81FA876FF}"/>
          </ac:spMkLst>
        </pc:spChg>
        <pc:spChg chg="add mod ord">
          <ac:chgData name="David Wright" userId="a87a15d8-e9af-43f4-8752-ff9c2f8df3df" providerId="ADAL" clId="{7A4B0678-0BE6-4E30-865C-4AAA46EA3E4A}" dt="2022-04-11T10:24:20.620" v="4654" actId="700"/>
          <ac:spMkLst>
            <pc:docMk/>
            <pc:sldMk cId="3778630265" sldId="2147375086"/>
            <ac:spMk id="45" creationId="{9B6E0D6C-9996-41FA-B798-DE1BE43B5277}"/>
          </ac:spMkLst>
        </pc:spChg>
        <pc:spChg chg="add mod ord">
          <ac:chgData name="David Wright" userId="a87a15d8-e9af-43f4-8752-ff9c2f8df3df" providerId="ADAL" clId="{7A4B0678-0BE6-4E30-865C-4AAA46EA3E4A}" dt="2022-04-11T10:24:20.620" v="4654" actId="700"/>
          <ac:spMkLst>
            <pc:docMk/>
            <pc:sldMk cId="3778630265" sldId="2147375086"/>
            <ac:spMk id="46" creationId="{B3614D0E-2191-46BF-BF92-6C96CD54E431}"/>
          </ac:spMkLst>
        </pc:spChg>
        <pc:spChg chg="add mod ord">
          <ac:chgData name="David Wright" userId="a87a15d8-e9af-43f4-8752-ff9c2f8df3df" providerId="ADAL" clId="{7A4B0678-0BE6-4E30-865C-4AAA46EA3E4A}" dt="2022-04-11T10:24:20.620" v="4654" actId="700"/>
          <ac:spMkLst>
            <pc:docMk/>
            <pc:sldMk cId="3778630265" sldId="2147375086"/>
            <ac:spMk id="47" creationId="{FCA33AD1-1C69-4225-BF1E-8BA71290F391}"/>
          </ac:spMkLst>
        </pc:spChg>
        <pc:spChg chg="add mod ord">
          <ac:chgData name="David Wright" userId="a87a15d8-e9af-43f4-8752-ff9c2f8df3df" providerId="ADAL" clId="{7A4B0678-0BE6-4E30-865C-4AAA46EA3E4A}" dt="2022-04-11T10:24:20.620" v="4654" actId="700"/>
          <ac:spMkLst>
            <pc:docMk/>
            <pc:sldMk cId="3778630265" sldId="2147375086"/>
            <ac:spMk id="48" creationId="{A3F4C7BE-212A-462F-95D5-691E6B696A7B}"/>
          </ac:spMkLst>
        </pc:spChg>
        <pc:spChg chg="add mod ord">
          <ac:chgData name="David Wright" userId="a87a15d8-e9af-43f4-8752-ff9c2f8df3df" providerId="ADAL" clId="{7A4B0678-0BE6-4E30-865C-4AAA46EA3E4A}" dt="2022-04-11T10:24:20.620" v="4654" actId="700"/>
          <ac:spMkLst>
            <pc:docMk/>
            <pc:sldMk cId="3778630265" sldId="2147375086"/>
            <ac:spMk id="49" creationId="{807AF064-2F80-4195-9E55-BBB153A2CFC1}"/>
          </ac:spMkLst>
        </pc:spChg>
        <pc:spChg chg="add mod ord">
          <ac:chgData name="David Wright" userId="a87a15d8-e9af-43f4-8752-ff9c2f8df3df" providerId="ADAL" clId="{7A4B0678-0BE6-4E30-865C-4AAA46EA3E4A}" dt="2022-04-11T10:24:20.620" v="4654" actId="700"/>
          <ac:spMkLst>
            <pc:docMk/>
            <pc:sldMk cId="3778630265" sldId="2147375086"/>
            <ac:spMk id="50" creationId="{58A25FAB-0BE2-40D3-9186-75DE4E8325D4}"/>
          </ac:spMkLst>
        </pc:spChg>
        <pc:spChg chg="add mod ord">
          <ac:chgData name="David Wright" userId="a87a15d8-e9af-43f4-8752-ff9c2f8df3df" providerId="ADAL" clId="{7A4B0678-0BE6-4E30-865C-4AAA46EA3E4A}" dt="2022-04-11T10:24:20.620" v="4654" actId="700"/>
          <ac:spMkLst>
            <pc:docMk/>
            <pc:sldMk cId="3778630265" sldId="2147375086"/>
            <ac:spMk id="51" creationId="{0ACC9A17-5417-45F3-8212-BD06BDD7D77C}"/>
          </ac:spMkLst>
        </pc:spChg>
        <pc:spChg chg="add mod ord">
          <ac:chgData name="David Wright" userId="a87a15d8-e9af-43f4-8752-ff9c2f8df3df" providerId="ADAL" clId="{7A4B0678-0BE6-4E30-865C-4AAA46EA3E4A}" dt="2022-04-11T10:24:20.620" v="4654" actId="700"/>
          <ac:spMkLst>
            <pc:docMk/>
            <pc:sldMk cId="3778630265" sldId="2147375086"/>
            <ac:spMk id="52" creationId="{6D87A63C-E46D-4F1E-8486-1AB31A369CCA}"/>
          </ac:spMkLst>
        </pc:spChg>
        <pc:spChg chg="add mod ord">
          <ac:chgData name="David Wright" userId="a87a15d8-e9af-43f4-8752-ff9c2f8df3df" providerId="ADAL" clId="{7A4B0678-0BE6-4E30-865C-4AAA46EA3E4A}" dt="2022-04-11T10:24:20.620" v="4654" actId="700"/>
          <ac:spMkLst>
            <pc:docMk/>
            <pc:sldMk cId="3778630265" sldId="2147375086"/>
            <ac:spMk id="53" creationId="{4AF5DE93-CE03-4A0E-B1B9-C7B03D36CB7B}"/>
          </ac:spMkLst>
        </pc:spChg>
        <pc:spChg chg="add mod ord">
          <ac:chgData name="David Wright" userId="a87a15d8-e9af-43f4-8752-ff9c2f8df3df" providerId="ADAL" clId="{7A4B0678-0BE6-4E30-865C-4AAA46EA3E4A}" dt="2022-04-11T10:24:20.620" v="4654" actId="700"/>
          <ac:spMkLst>
            <pc:docMk/>
            <pc:sldMk cId="3778630265" sldId="2147375086"/>
            <ac:spMk id="54" creationId="{32C19EE0-8AD1-42D5-8896-0BEC88C32806}"/>
          </ac:spMkLst>
        </pc:spChg>
        <pc:spChg chg="add mod ord">
          <ac:chgData name="David Wright" userId="a87a15d8-e9af-43f4-8752-ff9c2f8df3df" providerId="ADAL" clId="{7A4B0678-0BE6-4E30-865C-4AAA46EA3E4A}" dt="2022-04-11T10:24:20.620" v="4654" actId="700"/>
          <ac:spMkLst>
            <pc:docMk/>
            <pc:sldMk cId="3778630265" sldId="2147375086"/>
            <ac:spMk id="55" creationId="{42D51403-0E41-4C53-82D4-921FD91390BD}"/>
          </ac:spMkLst>
        </pc:spChg>
        <pc:spChg chg="add mod ord">
          <ac:chgData name="David Wright" userId="a87a15d8-e9af-43f4-8752-ff9c2f8df3df" providerId="ADAL" clId="{7A4B0678-0BE6-4E30-865C-4AAA46EA3E4A}" dt="2022-04-11T10:24:20.620" v="4654" actId="700"/>
          <ac:spMkLst>
            <pc:docMk/>
            <pc:sldMk cId="3778630265" sldId="2147375086"/>
            <ac:spMk id="56" creationId="{969D67FD-2759-4581-ADD0-76C3D4D3400F}"/>
          </ac:spMkLst>
        </pc:spChg>
        <pc:spChg chg="add mod ord">
          <ac:chgData name="David Wright" userId="a87a15d8-e9af-43f4-8752-ff9c2f8df3df" providerId="ADAL" clId="{7A4B0678-0BE6-4E30-865C-4AAA46EA3E4A}" dt="2022-04-11T10:24:20.620" v="4654" actId="700"/>
          <ac:spMkLst>
            <pc:docMk/>
            <pc:sldMk cId="3778630265" sldId="2147375086"/>
            <ac:spMk id="57" creationId="{658E6461-FACD-49ED-ABB1-3B52615666F9}"/>
          </ac:spMkLst>
        </pc:spChg>
        <pc:spChg chg="add mod ord">
          <ac:chgData name="David Wright" userId="a87a15d8-e9af-43f4-8752-ff9c2f8df3df" providerId="ADAL" clId="{7A4B0678-0BE6-4E30-865C-4AAA46EA3E4A}" dt="2022-04-11T10:24:20.620" v="4654" actId="700"/>
          <ac:spMkLst>
            <pc:docMk/>
            <pc:sldMk cId="3778630265" sldId="2147375086"/>
            <ac:spMk id="58" creationId="{6A9959C1-B78E-43AC-89AB-B0CFC0C11C82}"/>
          </ac:spMkLst>
        </pc:spChg>
        <pc:spChg chg="add mod ord">
          <ac:chgData name="David Wright" userId="a87a15d8-e9af-43f4-8752-ff9c2f8df3df" providerId="ADAL" clId="{7A4B0678-0BE6-4E30-865C-4AAA46EA3E4A}" dt="2022-04-11T10:24:20.620" v="4654" actId="700"/>
          <ac:spMkLst>
            <pc:docMk/>
            <pc:sldMk cId="3778630265" sldId="2147375086"/>
            <ac:spMk id="59" creationId="{0B8D68A1-888C-4C80-B55A-9016BD6B28A2}"/>
          </ac:spMkLst>
        </pc:spChg>
        <pc:spChg chg="add mod ord">
          <ac:chgData name="David Wright" userId="a87a15d8-e9af-43f4-8752-ff9c2f8df3df" providerId="ADAL" clId="{7A4B0678-0BE6-4E30-865C-4AAA46EA3E4A}" dt="2022-04-11T10:24:20.620" v="4654" actId="700"/>
          <ac:spMkLst>
            <pc:docMk/>
            <pc:sldMk cId="3778630265" sldId="2147375086"/>
            <ac:spMk id="60" creationId="{AB8AC087-DD4F-4B33-80C4-E2491A0656BB}"/>
          </ac:spMkLst>
        </pc:spChg>
        <pc:spChg chg="add mod ord">
          <ac:chgData name="David Wright" userId="a87a15d8-e9af-43f4-8752-ff9c2f8df3df" providerId="ADAL" clId="{7A4B0678-0BE6-4E30-865C-4AAA46EA3E4A}" dt="2022-04-11T10:24:20.620" v="4654" actId="700"/>
          <ac:spMkLst>
            <pc:docMk/>
            <pc:sldMk cId="3778630265" sldId="2147375086"/>
            <ac:spMk id="61" creationId="{97A2BAC0-C60B-4396-86B4-C2D5FC6C4E91}"/>
          </ac:spMkLst>
        </pc:spChg>
        <pc:spChg chg="add mod ord">
          <ac:chgData name="David Wright" userId="a87a15d8-e9af-43f4-8752-ff9c2f8df3df" providerId="ADAL" clId="{7A4B0678-0BE6-4E30-865C-4AAA46EA3E4A}" dt="2022-04-11T10:24:20.620" v="4654" actId="700"/>
          <ac:spMkLst>
            <pc:docMk/>
            <pc:sldMk cId="3778630265" sldId="2147375086"/>
            <ac:spMk id="62" creationId="{6807FD0D-C2C9-4FBF-971B-388F2D7B6CDD}"/>
          </ac:spMkLst>
        </pc:spChg>
        <pc:spChg chg="add mod ord">
          <ac:chgData name="David Wright" userId="a87a15d8-e9af-43f4-8752-ff9c2f8df3df" providerId="ADAL" clId="{7A4B0678-0BE6-4E30-865C-4AAA46EA3E4A}" dt="2022-04-11T10:24:20.620" v="4654" actId="700"/>
          <ac:spMkLst>
            <pc:docMk/>
            <pc:sldMk cId="3778630265" sldId="2147375086"/>
            <ac:spMk id="63" creationId="{6D6076B7-874F-457B-956A-F337B6880BEB}"/>
          </ac:spMkLst>
        </pc:spChg>
        <pc:spChg chg="add mod ord">
          <ac:chgData name="David Wright" userId="a87a15d8-e9af-43f4-8752-ff9c2f8df3df" providerId="ADAL" clId="{7A4B0678-0BE6-4E30-865C-4AAA46EA3E4A}" dt="2022-04-11T10:24:20.620" v="4654" actId="700"/>
          <ac:spMkLst>
            <pc:docMk/>
            <pc:sldMk cId="3778630265" sldId="2147375086"/>
            <ac:spMk id="64" creationId="{FD205F65-B463-4438-B560-07ACFDCB23F4}"/>
          </ac:spMkLst>
        </pc:spChg>
        <pc:spChg chg="add mod ord">
          <ac:chgData name="David Wright" userId="a87a15d8-e9af-43f4-8752-ff9c2f8df3df" providerId="ADAL" clId="{7A4B0678-0BE6-4E30-865C-4AAA46EA3E4A}" dt="2022-04-11T10:24:20.620" v="4654" actId="700"/>
          <ac:spMkLst>
            <pc:docMk/>
            <pc:sldMk cId="3778630265" sldId="2147375086"/>
            <ac:spMk id="65" creationId="{0FF9669F-9EDB-46D6-860D-E8DCA7C8C69F}"/>
          </ac:spMkLst>
        </pc:spChg>
        <pc:spChg chg="add mod ord">
          <ac:chgData name="David Wright" userId="a87a15d8-e9af-43f4-8752-ff9c2f8df3df" providerId="ADAL" clId="{7A4B0678-0BE6-4E30-865C-4AAA46EA3E4A}" dt="2022-04-11T10:24:20.620" v="4654" actId="700"/>
          <ac:spMkLst>
            <pc:docMk/>
            <pc:sldMk cId="3778630265" sldId="2147375086"/>
            <ac:spMk id="66" creationId="{1A22978A-A840-488C-99D3-522C1C5B834D}"/>
          </ac:spMkLst>
        </pc:spChg>
        <pc:spChg chg="add mod ord">
          <ac:chgData name="David Wright" userId="a87a15d8-e9af-43f4-8752-ff9c2f8df3df" providerId="ADAL" clId="{7A4B0678-0BE6-4E30-865C-4AAA46EA3E4A}" dt="2022-04-11T10:24:20.620" v="4654" actId="700"/>
          <ac:spMkLst>
            <pc:docMk/>
            <pc:sldMk cId="3778630265" sldId="2147375086"/>
            <ac:spMk id="67" creationId="{5D0B7614-F2A3-46EC-9D95-AD59AA4A9A69}"/>
          </ac:spMkLst>
        </pc:spChg>
        <pc:spChg chg="add mod ord">
          <ac:chgData name="David Wright" userId="a87a15d8-e9af-43f4-8752-ff9c2f8df3df" providerId="ADAL" clId="{7A4B0678-0BE6-4E30-865C-4AAA46EA3E4A}" dt="2022-04-11T10:24:20.620" v="4654" actId="700"/>
          <ac:spMkLst>
            <pc:docMk/>
            <pc:sldMk cId="3778630265" sldId="2147375086"/>
            <ac:spMk id="68" creationId="{27BD082E-7808-44A8-8A55-0F914AFB2BCC}"/>
          </ac:spMkLst>
        </pc:spChg>
        <pc:spChg chg="add mod ord">
          <ac:chgData name="David Wright" userId="a87a15d8-e9af-43f4-8752-ff9c2f8df3df" providerId="ADAL" clId="{7A4B0678-0BE6-4E30-865C-4AAA46EA3E4A}" dt="2022-04-11T10:24:20.620" v="4654" actId="700"/>
          <ac:spMkLst>
            <pc:docMk/>
            <pc:sldMk cId="3778630265" sldId="2147375086"/>
            <ac:spMk id="69" creationId="{439C6D06-0AC5-42F7-9A8E-223602D6C447}"/>
          </ac:spMkLst>
        </pc:spChg>
        <pc:spChg chg="add mod ord">
          <ac:chgData name="David Wright" userId="a87a15d8-e9af-43f4-8752-ff9c2f8df3df" providerId="ADAL" clId="{7A4B0678-0BE6-4E30-865C-4AAA46EA3E4A}" dt="2022-04-11T10:24:20.620" v="4654" actId="700"/>
          <ac:spMkLst>
            <pc:docMk/>
            <pc:sldMk cId="3778630265" sldId="2147375086"/>
            <ac:spMk id="70" creationId="{C7D244C2-4633-4BDE-9392-3F1C557B49F2}"/>
          </ac:spMkLst>
        </pc:spChg>
        <pc:spChg chg="add mod ord">
          <ac:chgData name="David Wright" userId="a87a15d8-e9af-43f4-8752-ff9c2f8df3df" providerId="ADAL" clId="{7A4B0678-0BE6-4E30-865C-4AAA46EA3E4A}" dt="2022-04-11T10:24:20.620" v="4654" actId="700"/>
          <ac:spMkLst>
            <pc:docMk/>
            <pc:sldMk cId="3778630265" sldId="2147375086"/>
            <ac:spMk id="71" creationId="{4E2CDDC1-A819-4561-AE3A-CE348A0D435B}"/>
          </ac:spMkLst>
        </pc:spChg>
        <pc:spChg chg="add mod ord">
          <ac:chgData name="David Wright" userId="a87a15d8-e9af-43f4-8752-ff9c2f8df3df" providerId="ADAL" clId="{7A4B0678-0BE6-4E30-865C-4AAA46EA3E4A}" dt="2022-04-11T10:24:20.620" v="4654" actId="700"/>
          <ac:spMkLst>
            <pc:docMk/>
            <pc:sldMk cId="3778630265" sldId="2147375086"/>
            <ac:spMk id="72" creationId="{B5E4D4E3-3AE2-4F2B-9798-B77D3C2CBF4F}"/>
          </ac:spMkLst>
        </pc:spChg>
        <pc:spChg chg="add mod ord">
          <ac:chgData name="David Wright" userId="a87a15d8-e9af-43f4-8752-ff9c2f8df3df" providerId="ADAL" clId="{7A4B0678-0BE6-4E30-865C-4AAA46EA3E4A}" dt="2022-04-11T10:24:20.620" v="4654" actId="700"/>
          <ac:spMkLst>
            <pc:docMk/>
            <pc:sldMk cId="3778630265" sldId="2147375086"/>
            <ac:spMk id="73" creationId="{6EE9DD84-6AFE-4619-81FB-385F766B65AD}"/>
          </ac:spMkLst>
        </pc:spChg>
        <pc:spChg chg="add mod ord">
          <ac:chgData name="David Wright" userId="a87a15d8-e9af-43f4-8752-ff9c2f8df3df" providerId="ADAL" clId="{7A4B0678-0BE6-4E30-865C-4AAA46EA3E4A}" dt="2022-04-11T10:24:20.620" v="4654" actId="700"/>
          <ac:spMkLst>
            <pc:docMk/>
            <pc:sldMk cId="3778630265" sldId="2147375086"/>
            <ac:spMk id="74" creationId="{DEE48D46-6875-4E15-A29E-CED1A561957A}"/>
          </ac:spMkLst>
        </pc:spChg>
        <pc:spChg chg="add mod ord">
          <ac:chgData name="David Wright" userId="a87a15d8-e9af-43f4-8752-ff9c2f8df3df" providerId="ADAL" clId="{7A4B0678-0BE6-4E30-865C-4AAA46EA3E4A}" dt="2022-04-11T10:24:20.620" v="4654" actId="700"/>
          <ac:spMkLst>
            <pc:docMk/>
            <pc:sldMk cId="3778630265" sldId="2147375086"/>
            <ac:spMk id="75" creationId="{BE87DC47-F37F-4577-92A6-01A8DC0E5899}"/>
          </ac:spMkLst>
        </pc:spChg>
        <pc:spChg chg="add mod ord">
          <ac:chgData name="David Wright" userId="a87a15d8-e9af-43f4-8752-ff9c2f8df3df" providerId="ADAL" clId="{7A4B0678-0BE6-4E30-865C-4AAA46EA3E4A}" dt="2022-04-11T10:24:20.620" v="4654" actId="700"/>
          <ac:spMkLst>
            <pc:docMk/>
            <pc:sldMk cId="3778630265" sldId="2147375086"/>
            <ac:spMk id="76" creationId="{842813FC-9AAC-4373-AA04-D664DABC9DF4}"/>
          </ac:spMkLst>
        </pc:spChg>
        <pc:spChg chg="add mod ord">
          <ac:chgData name="David Wright" userId="a87a15d8-e9af-43f4-8752-ff9c2f8df3df" providerId="ADAL" clId="{7A4B0678-0BE6-4E30-865C-4AAA46EA3E4A}" dt="2022-04-11T10:24:20.620" v="4654" actId="700"/>
          <ac:spMkLst>
            <pc:docMk/>
            <pc:sldMk cId="3778630265" sldId="2147375086"/>
            <ac:spMk id="77" creationId="{5E85AE92-30BA-467E-856C-232FFCDD86AF}"/>
          </ac:spMkLst>
        </pc:spChg>
        <pc:spChg chg="add mod ord">
          <ac:chgData name="David Wright" userId="a87a15d8-e9af-43f4-8752-ff9c2f8df3df" providerId="ADAL" clId="{7A4B0678-0BE6-4E30-865C-4AAA46EA3E4A}" dt="2022-04-11T10:24:20.620" v="4654" actId="700"/>
          <ac:spMkLst>
            <pc:docMk/>
            <pc:sldMk cId="3778630265" sldId="2147375086"/>
            <ac:spMk id="78" creationId="{F4B0C302-086E-4F92-A636-70B9F8B7B78C}"/>
          </ac:spMkLst>
        </pc:spChg>
        <pc:spChg chg="add mod ord">
          <ac:chgData name="David Wright" userId="a87a15d8-e9af-43f4-8752-ff9c2f8df3df" providerId="ADAL" clId="{7A4B0678-0BE6-4E30-865C-4AAA46EA3E4A}" dt="2022-04-11T10:24:20.620" v="4654" actId="700"/>
          <ac:spMkLst>
            <pc:docMk/>
            <pc:sldMk cId="3778630265" sldId="2147375086"/>
            <ac:spMk id="79" creationId="{6CF6934A-8CE5-4E50-9586-5D0BF5544DFA}"/>
          </ac:spMkLst>
        </pc:spChg>
        <pc:spChg chg="add mod ord">
          <ac:chgData name="David Wright" userId="a87a15d8-e9af-43f4-8752-ff9c2f8df3df" providerId="ADAL" clId="{7A4B0678-0BE6-4E30-865C-4AAA46EA3E4A}" dt="2022-04-11T10:24:20.620" v="4654" actId="700"/>
          <ac:spMkLst>
            <pc:docMk/>
            <pc:sldMk cId="3778630265" sldId="2147375086"/>
            <ac:spMk id="80" creationId="{9C92592E-C7B0-4EF9-9DAB-D9FA35D9F718}"/>
          </ac:spMkLst>
        </pc:spChg>
        <pc:spChg chg="add mod ord">
          <ac:chgData name="David Wright" userId="a87a15d8-e9af-43f4-8752-ff9c2f8df3df" providerId="ADAL" clId="{7A4B0678-0BE6-4E30-865C-4AAA46EA3E4A}" dt="2022-04-11T10:24:20.620" v="4654" actId="700"/>
          <ac:spMkLst>
            <pc:docMk/>
            <pc:sldMk cId="3778630265" sldId="2147375086"/>
            <ac:spMk id="81" creationId="{777B39F3-A4E0-48D2-B3CB-7DE2DB3CE184}"/>
          </ac:spMkLst>
        </pc:spChg>
        <pc:spChg chg="add mod ord">
          <ac:chgData name="David Wright" userId="a87a15d8-e9af-43f4-8752-ff9c2f8df3df" providerId="ADAL" clId="{7A4B0678-0BE6-4E30-865C-4AAA46EA3E4A}" dt="2022-04-11T10:24:20.620" v="4654" actId="700"/>
          <ac:spMkLst>
            <pc:docMk/>
            <pc:sldMk cId="3778630265" sldId="2147375086"/>
            <ac:spMk id="82" creationId="{54E97504-C3BC-4560-A0CE-406625BB2411}"/>
          </ac:spMkLst>
        </pc:spChg>
        <pc:spChg chg="add mod ord">
          <ac:chgData name="David Wright" userId="a87a15d8-e9af-43f4-8752-ff9c2f8df3df" providerId="ADAL" clId="{7A4B0678-0BE6-4E30-865C-4AAA46EA3E4A}" dt="2022-04-11T10:24:20.620" v="4654" actId="700"/>
          <ac:spMkLst>
            <pc:docMk/>
            <pc:sldMk cId="3778630265" sldId="2147375086"/>
            <ac:spMk id="83" creationId="{6DF35B8E-C52F-4014-963C-5068C91BA31E}"/>
          </ac:spMkLst>
        </pc:spChg>
        <pc:spChg chg="add mod ord">
          <ac:chgData name="David Wright" userId="a87a15d8-e9af-43f4-8752-ff9c2f8df3df" providerId="ADAL" clId="{7A4B0678-0BE6-4E30-865C-4AAA46EA3E4A}" dt="2022-04-11T10:24:20.620" v="4654" actId="700"/>
          <ac:spMkLst>
            <pc:docMk/>
            <pc:sldMk cId="3778630265" sldId="2147375086"/>
            <ac:spMk id="84" creationId="{6EBC60A1-62E6-4832-AEEF-3217886E786A}"/>
          </ac:spMkLst>
        </pc:spChg>
      </pc:sldChg>
      <pc:sldChg chg="addSp delSp modSp new mod modClrScheme modAnim chgLayout modNotesTx">
        <pc:chgData name="David Wright" userId="a87a15d8-e9af-43f4-8752-ff9c2f8df3df" providerId="ADAL" clId="{7A4B0678-0BE6-4E30-865C-4AAA46EA3E4A}" dt="2022-04-14T12:48:48.403" v="10167"/>
        <pc:sldMkLst>
          <pc:docMk/>
          <pc:sldMk cId="3342009026" sldId="2147375087"/>
        </pc:sldMkLst>
        <pc:spChg chg="del">
          <ac:chgData name="David Wright" userId="a87a15d8-e9af-43f4-8752-ff9c2f8df3df" providerId="ADAL" clId="{7A4B0678-0BE6-4E30-865C-4AAA46EA3E4A}" dt="2022-04-11T10:25:07.911" v="4657" actId="700"/>
          <ac:spMkLst>
            <pc:docMk/>
            <pc:sldMk cId="3342009026" sldId="2147375087"/>
            <ac:spMk id="2" creationId="{D611B3FB-0C89-483F-94D3-BD6CC5F1099C}"/>
          </ac:spMkLst>
        </pc:spChg>
        <pc:spChg chg="del">
          <ac:chgData name="David Wright" userId="a87a15d8-e9af-43f4-8752-ff9c2f8df3df" providerId="ADAL" clId="{7A4B0678-0BE6-4E30-865C-4AAA46EA3E4A}" dt="2022-04-11T10:25:07.911" v="4657" actId="700"/>
          <ac:spMkLst>
            <pc:docMk/>
            <pc:sldMk cId="3342009026" sldId="2147375087"/>
            <ac:spMk id="3" creationId="{97F7FAE1-E0B7-48C2-9EF1-5A4D9A9F3D42}"/>
          </ac:spMkLst>
        </pc:spChg>
        <pc:spChg chg="del">
          <ac:chgData name="David Wright" userId="a87a15d8-e9af-43f4-8752-ff9c2f8df3df" providerId="ADAL" clId="{7A4B0678-0BE6-4E30-865C-4AAA46EA3E4A}" dt="2022-04-11T10:25:07.911" v="4657" actId="700"/>
          <ac:spMkLst>
            <pc:docMk/>
            <pc:sldMk cId="3342009026" sldId="2147375087"/>
            <ac:spMk id="4" creationId="{416531DE-C996-434D-B82B-699E3E911FFD}"/>
          </ac:spMkLst>
        </pc:spChg>
        <pc:spChg chg="del">
          <ac:chgData name="David Wright" userId="a87a15d8-e9af-43f4-8752-ff9c2f8df3df" providerId="ADAL" clId="{7A4B0678-0BE6-4E30-865C-4AAA46EA3E4A}" dt="2022-04-11T10:25:07.911" v="4657" actId="700"/>
          <ac:spMkLst>
            <pc:docMk/>
            <pc:sldMk cId="3342009026" sldId="2147375087"/>
            <ac:spMk id="5" creationId="{A05D2ACF-6FCB-4B91-B854-9B548776635D}"/>
          </ac:spMkLst>
        </pc:spChg>
        <pc:spChg chg="del mod ord">
          <ac:chgData name="David Wright" userId="a87a15d8-e9af-43f4-8752-ff9c2f8df3df" providerId="ADAL" clId="{7A4B0678-0BE6-4E30-865C-4AAA46EA3E4A}" dt="2022-04-11T10:25:07.911" v="4657" actId="700"/>
          <ac:spMkLst>
            <pc:docMk/>
            <pc:sldMk cId="3342009026" sldId="2147375087"/>
            <ac:spMk id="6" creationId="{F0CF0111-9A04-453E-A303-2D27740560DA}"/>
          </ac:spMkLst>
        </pc:spChg>
        <pc:spChg chg="del mod ord">
          <ac:chgData name="David Wright" userId="a87a15d8-e9af-43f4-8752-ff9c2f8df3df" providerId="ADAL" clId="{7A4B0678-0BE6-4E30-865C-4AAA46EA3E4A}" dt="2022-04-11T10:25:07.911" v="4657" actId="700"/>
          <ac:spMkLst>
            <pc:docMk/>
            <pc:sldMk cId="3342009026" sldId="2147375087"/>
            <ac:spMk id="7" creationId="{D39F6391-1F78-486F-928B-EA5AC0F045F3}"/>
          </ac:spMkLst>
        </pc:spChg>
        <pc:spChg chg="del mod ord">
          <ac:chgData name="David Wright" userId="a87a15d8-e9af-43f4-8752-ff9c2f8df3df" providerId="ADAL" clId="{7A4B0678-0BE6-4E30-865C-4AAA46EA3E4A}" dt="2022-04-11T10:25:07.911" v="4657" actId="700"/>
          <ac:spMkLst>
            <pc:docMk/>
            <pc:sldMk cId="3342009026" sldId="2147375087"/>
            <ac:spMk id="8" creationId="{15D56BB5-B9F7-4741-BC84-3031882818C2}"/>
          </ac:spMkLst>
        </pc:spChg>
        <pc:spChg chg="del">
          <ac:chgData name="David Wright" userId="a87a15d8-e9af-43f4-8752-ff9c2f8df3df" providerId="ADAL" clId="{7A4B0678-0BE6-4E30-865C-4AAA46EA3E4A}" dt="2022-04-11T10:25:07.911" v="4657" actId="700"/>
          <ac:spMkLst>
            <pc:docMk/>
            <pc:sldMk cId="3342009026" sldId="2147375087"/>
            <ac:spMk id="9" creationId="{51DB9B40-F69F-4904-BC08-702159973852}"/>
          </ac:spMkLst>
        </pc:spChg>
        <pc:spChg chg="del">
          <ac:chgData name="David Wright" userId="a87a15d8-e9af-43f4-8752-ff9c2f8df3df" providerId="ADAL" clId="{7A4B0678-0BE6-4E30-865C-4AAA46EA3E4A}" dt="2022-04-11T10:25:07.911" v="4657" actId="700"/>
          <ac:spMkLst>
            <pc:docMk/>
            <pc:sldMk cId="3342009026" sldId="2147375087"/>
            <ac:spMk id="10" creationId="{1443B78C-39A9-428F-B54B-D0FE729BA9FC}"/>
          </ac:spMkLst>
        </pc:spChg>
        <pc:spChg chg="del">
          <ac:chgData name="David Wright" userId="a87a15d8-e9af-43f4-8752-ff9c2f8df3df" providerId="ADAL" clId="{7A4B0678-0BE6-4E30-865C-4AAA46EA3E4A}" dt="2022-04-11T10:25:07.911" v="4657" actId="700"/>
          <ac:spMkLst>
            <pc:docMk/>
            <pc:sldMk cId="3342009026" sldId="2147375087"/>
            <ac:spMk id="11" creationId="{8457CC1C-07AA-4E0F-9E1F-BDAB97A8FE52}"/>
          </ac:spMkLst>
        </pc:spChg>
        <pc:spChg chg="del">
          <ac:chgData name="David Wright" userId="a87a15d8-e9af-43f4-8752-ff9c2f8df3df" providerId="ADAL" clId="{7A4B0678-0BE6-4E30-865C-4AAA46EA3E4A}" dt="2022-04-11T10:25:07.911" v="4657" actId="700"/>
          <ac:spMkLst>
            <pc:docMk/>
            <pc:sldMk cId="3342009026" sldId="2147375087"/>
            <ac:spMk id="12" creationId="{57707F0F-A864-4DEE-9DD1-A50C39C66A25}"/>
          </ac:spMkLst>
        </pc:spChg>
        <pc:spChg chg="del">
          <ac:chgData name="David Wright" userId="a87a15d8-e9af-43f4-8752-ff9c2f8df3df" providerId="ADAL" clId="{7A4B0678-0BE6-4E30-865C-4AAA46EA3E4A}" dt="2022-04-11T10:25:07.911" v="4657" actId="700"/>
          <ac:spMkLst>
            <pc:docMk/>
            <pc:sldMk cId="3342009026" sldId="2147375087"/>
            <ac:spMk id="13" creationId="{C19BBBCC-E308-4554-80EB-90961AA0C8A1}"/>
          </ac:spMkLst>
        </pc:spChg>
        <pc:spChg chg="del">
          <ac:chgData name="David Wright" userId="a87a15d8-e9af-43f4-8752-ff9c2f8df3df" providerId="ADAL" clId="{7A4B0678-0BE6-4E30-865C-4AAA46EA3E4A}" dt="2022-04-11T10:25:07.911" v="4657" actId="700"/>
          <ac:spMkLst>
            <pc:docMk/>
            <pc:sldMk cId="3342009026" sldId="2147375087"/>
            <ac:spMk id="14" creationId="{30893509-1EC4-4955-A781-DBEB8E862700}"/>
          </ac:spMkLst>
        </pc:spChg>
        <pc:spChg chg="del">
          <ac:chgData name="David Wright" userId="a87a15d8-e9af-43f4-8752-ff9c2f8df3df" providerId="ADAL" clId="{7A4B0678-0BE6-4E30-865C-4AAA46EA3E4A}" dt="2022-04-11T10:25:07.911" v="4657" actId="700"/>
          <ac:spMkLst>
            <pc:docMk/>
            <pc:sldMk cId="3342009026" sldId="2147375087"/>
            <ac:spMk id="15" creationId="{F55B582D-D33D-404E-8349-9643E268472C}"/>
          </ac:spMkLst>
        </pc:spChg>
        <pc:spChg chg="del">
          <ac:chgData name="David Wright" userId="a87a15d8-e9af-43f4-8752-ff9c2f8df3df" providerId="ADAL" clId="{7A4B0678-0BE6-4E30-865C-4AAA46EA3E4A}" dt="2022-04-11T10:25:07.911" v="4657" actId="700"/>
          <ac:spMkLst>
            <pc:docMk/>
            <pc:sldMk cId="3342009026" sldId="2147375087"/>
            <ac:spMk id="16" creationId="{BC6BA5F7-4579-4498-8906-130A6F7A43AA}"/>
          </ac:spMkLst>
        </pc:spChg>
        <pc:spChg chg="del">
          <ac:chgData name="David Wright" userId="a87a15d8-e9af-43f4-8752-ff9c2f8df3df" providerId="ADAL" clId="{7A4B0678-0BE6-4E30-865C-4AAA46EA3E4A}" dt="2022-04-11T10:25:07.911" v="4657" actId="700"/>
          <ac:spMkLst>
            <pc:docMk/>
            <pc:sldMk cId="3342009026" sldId="2147375087"/>
            <ac:spMk id="17" creationId="{032DA702-EB4E-431E-AFD3-C8BE63C914A5}"/>
          </ac:spMkLst>
        </pc:spChg>
        <pc:spChg chg="del">
          <ac:chgData name="David Wright" userId="a87a15d8-e9af-43f4-8752-ff9c2f8df3df" providerId="ADAL" clId="{7A4B0678-0BE6-4E30-865C-4AAA46EA3E4A}" dt="2022-04-11T10:25:07.911" v="4657" actId="700"/>
          <ac:spMkLst>
            <pc:docMk/>
            <pc:sldMk cId="3342009026" sldId="2147375087"/>
            <ac:spMk id="18" creationId="{E6BF0CE2-ACFD-4F37-B233-2E6A29CFEED1}"/>
          </ac:spMkLst>
        </pc:spChg>
        <pc:spChg chg="del">
          <ac:chgData name="David Wright" userId="a87a15d8-e9af-43f4-8752-ff9c2f8df3df" providerId="ADAL" clId="{7A4B0678-0BE6-4E30-865C-4AAA46EA3E4A}" dt="2022-04-11T10:25:07.911" v="4657" actId="700"/>
          <ac:spMkLst>
            <pc:docMk/>
            <pc:sldMk cId="3342009026" sldId="2147375087"/>
            <ac:spMk id="19" creationId="{87797B32-D725-4F8B-93E3-80C113F209C0}"/>
          </ac:spMkLst>
        </pc:spChg>
        <pc:spChg chg="add mod ord">
          <ac:chgData name="David Wright" userId="a87a15d8-e9af-43f4-8752-ff9c2f8df3df" providerId="ADAL" clId="{7A4B0678-0BE6-4E30-865C-4AAA46EA3E4A}" dt="2022-04-14T12:48:48.403" v="10167"/>
          <ac:spMkLst>
            <pc:docMk/>
            <pc:sldMk cId="3342009026" sldId="2147375087"/>
            <ac:spMk id="20" creationId="{4C1DFC64-09A0-470A-BD9C-045A87CD569A}"/>
          </ac:spMkLst>
        </pc:spChg>
        <pc:spChg chg="add mod ord">
          <ac:chgData name="David Wright" userId="a87a15d8-e9af-43f4-8752-ff9c2f8df3df" providerId="ADAL" clId="{7A4B0678-0BE6-4E30-865C-4AAA46EA3E4A}" dt="2022-04-14T12:48:48.403" v="10167"/>
          <ac:spMkLst>
            <pc:docMk/>
            <pc:sldMk cId="3342009026" sldId="2147375087"/>
            <ac:spMk id="21" creationId="{3D806F66-791F-443D-B45F-639D01BD7A84}"/>
          </ac:spMkLst>
        </pc:spChg>
        <pc:spChg chg="add mod ord">
          <ac:chgData name="David Wright" userId="a87a15d8-e9af-43f4-8752-ff9c2f8df3df" providerId="ADAL" clId="{7A4B0678-0BE6-4E30-865C-4AAA46EA3E4A}" dt="2022-04-14T12:48:48.403" v="10167"/>
          <ac:spMkLst>
            <pc:docMk/>
            <pc:sldMk cId="3342009026" sldId="2147375087"/>
            <ac:spMk id="22" creationId="{0551755A-A71C-42E4-BCAC-3660ACE8602F}"/>
          </ac:spMkLst>
        </pc:spChg>
        <pc:picChg chg="add del mod">
          <ac:chgData name="David Wright" userId="a87a15d8-e9af-43f4-8752-ff9c2f8df3df" providerId="ADAL" clId="{7A4B0678-0BE6-4E30-865C-4AAA46EA3E4A}" dt="2022-04-11T10:27:24.795" v="4760" actId="478"/>
          <ac:picMkLst>
            <pc:docMk/>
            <pc:sldMk cId="3342009026" sldId="2147375087"/>
            <ac:picMk id="23" creationId="{AD267240-ACE0-48DF-BC5C-88667FAAA9AD}"/>
          </ac:picMkLst>
        </pc:picChg>
        <pc:picChg chg="add del mod modCrop">
          <ac:chgData name="David Wright" userId="a87a15d8-e9af-43f4-8752-ff9c2f8df3df" providerId="ADAL" clId="{7A4B0678-0BE6-4E30-865C-4AAA46EA3E4A}" dt="2022-04-11T10:27:53.950" v="4766" actId="478"/>
          <ac:picMkLst>
            <pc:docMk/>
            <pc:sldMk cId="3342009026" sldId="2147375087"/>
            <ac:picMk id="24" creationId="{6E468C70-1D75-4FAA-AB9C-09EDD2953E4C}"/>
          </ac:picMkLst>
        </pc:picChg>
        <pc:picChg chg="add mod">
          <ac:chgData name="David Wright" userId="a87a15d8-e9af-43f4-8752-ff9c2f8df3df" providerId="ADAL" clId="{7A4B0678-0BE6-4E30-865C-4AAA46EA3E4A}" dt="2022-04-11T10:30:27.054" v="4850" actId="1076"/>
          <ac:picMkLst>
            <pc:docMk/>
            <pc:sldMk cId="3342009026" sldId="2147375087"/>
            <ac:picMk id="26" creationId="{33F7A210-F466-49FA-895D-A1D0DC9E3616}"/>
          </ac:picMkLst>
        </pc:picChg>
        <pc:picChg chg="add mod">
          <ac:chgData name="David Wright" userId="a87a15d8-e9af-43f4-8752-ff9c2f8df3df" providerId="ADAL" clId="{7A4B0678-0BE6-4E30-865C-4AAA46EA3E4A}" dt="2022-04-11T10:30:29.608" v="4851" actId="1076"/>
          <ac:picMkLst>
            <pc:docMk/>
            <pc:sldMk cId="3342009026" sldId="2147375087"/>
            <ac:picMk id="27" creationId="{CD51C806-991A-4D67-94F8-CCF6AE5A5FB8}"/>
          </ac:picMkLst>
        </pc:picChg>
        <pc:picChg chg="add del mod modCrop">
          <ac:chgData name="David Wright" userId="a87a15d8-e9af-43f4-8752-ff9c2f8df3df" providerId="ADAL" clId="{7A4B0678-0BE6-4E30-865C-4AAA46EA3E4A}" dt="2022-04-11T10:29:28.668" v="4783" actId="21"/>
          <ac:picMkLst>
            <pc:docMk/>
            <pc:sldMk cId="3342009026" sldId="2147375087"/>
            <ac:picMk id="28" creationId="{4DBD4D70-A748-487A-99B0-02E4540B45FC}"/>
          </ac:picMkLst>
        </pc:picChg>
        <pc:picChg chg="add mod">
          <ac:chgData name="David Wright" userId="a87a15d8-e9af-43f4-8752-ff9c2f8df3df" providerId="ADAL" clId="{7A4B0678-0BE6-4E30-865C-4AAA46EA3E4A}" dt="2022-04-11T10:29:35.310" v="4785" actId="1076"/>
          <ac:picMkLst>
            <pc:docMk/>
            <pc:sldMk cId="3342009026" sldId="2147375087"/>
            <ac:picMk id="30" creationId="{6D7D90ED-D12B-46F3-8243-0115535F8B72}"/>
          </ac:picMkLst>
        </pc:picChg>
      </pc:sldChg>
      <pc:sldChg chg="add del">
        <pc:chgData name="David Wright" userId="a87a15d8-e9af-43f4-8752-ff9c2f8df3df" providerId="ADAL" clId="{7A4B0678-0BE6-4E30-865C-4AAA46EA3E4A}" dt="2022-04-11T10:25:48.055" v="4747"/>
        <pc:sldMkLst>
          <pc:docMk/>
          <pc:sldMk cId="2446603235" sldId="2147375088"/>
        </pc:sldMkLst>
      </pc:sldChg>
      <pc:sldChg chg="addSp delSp modSp new del mod modClrScheme chgLayout">
        <pc:chgData name="David Wright" userId="a87a15d8-e9af-43f4-8752-ff9c2f8df3df" providerId="ADAL" clId="{7A4B0678-0BE6-4E30-865C-4AAA46EA3E4A}" dt="2022-04-11T11:25:16.201" v="7118" actId="47"/>
        <pc:sldMkLst>
          <pc:docMk/>
          <pc:sldMk cId="3019738669" sldId="2147375088"/>
        </pc:sldMkLst>
        <pc:spChg chg="del mod ord">
          <ac:chgData name="David Wright" userId="a87a15d8-e9af-43f4-8752-ff9c2f8df3df" providerId="ADAL" clId="{7A4B0678-0BE6-4E30-865C-4AAA46EA3E4A}" dt="2022-04-11T10:41:05.032" v="5670" actId="700"/>
          <ac:spMkLst>
            <pc:docMk/>
            <pc:sldMk cId="3019738669" sldId="2147375088"/>
            <ac:spMk id="2" creationId="{D7F2E716-5953-4C2D-8A33-DA491560169C}"/>
          </ac:spMkLst>
        </pc:spChg>
        <pc:spChg chg="del mod ord">
          <ac:chgData name="David Wright" userId="a87a15d8-e9af-43f4-8752-ff9c2f8df3df" providerId="ADAL" clId="{7A4B0678-0BE6-4E30-865C-4AAA46EA3E4A}" dt="2022-04-11T10:41:05.032" v="5670" actId="700"/>
          <ac:spMkLst>
            <pc:docMk/>
            <pc:sldMk cId="3019738669" sldId="2147375088"/>
            <ac:spMk id="3" creationId="{CBE643EC-7799-4429-A527-D2B89D3C8678}"/>
          </ac:spMkLst>
        </pc:spChg>
        <pc:spChg chg="add mod ord">
          <ac:chgData name="David Wright" userId="a87a15d8-e9af-43f4-8752-ff9c2f8df3df" providerId="ADAL" clId="{7A4B0678-0BE6-4E30-865C-4AAA46EA3E4A}" dt="2022-04-11T10:41:05.032" v="5670" actId="700"/>
          <ac:spMkLst>
            <pc:docMk/>
            <pc:sldMk cId="3019738669" sldId="2147375088"/>
            <ac:spMk id="4" creationId="{18E5792B-61B8-4597-BE0A-5EF0FE623C61}"/>
          </ac:spMkLst>
        </pc:spChg>
        <pc:spChg chg="add mod ord">
          <ac:chgData name="David Wright" userId="a87a15d8-e9af-43f4-8752-ff9c2f8df3df" providerId="ADAL" clId="{7A4B0678-0BE6-4E30-865C-4AAA46EA3E4A}" dt="2022-04-11T10:41:05.032" v="5670" actId="700"/>
          <ac:spMkLst>
            <pc:docMk/>
            <pc:sldMk cId="3019738669" sldId="2147375088"/>
            <ac:spMk id="5" creationId="{7EDB804B-BA97-4160-A436-94C888FDBFF9}"/>
          </ac:spMkLst>
        </pc:spChg>
        <pc:spChg chg="add mod ord">
          <ac:chgData name="David Wright" userId="a87a15d8-e9af-43f4-8752-ff9c2f8df3df" providerId="ADAL" clId="{7A4B0678-0BE6-4E30-865C-4AAA46EA3E4A}" dt="2022-04-11T10:41:05.032" v="5670" actId="700"/>
          <ac:spMkLst>
            <pc:docMk/>
            <pc:sldMk cId="3019738669" sldId="2147375088"/>
            <ac:spMk id="6" creationId="{4CE34EF9-9A9D-4A87-BAEB-6DDB545BFA45}"/>
          </ac:spMkLst>
        </pc:spChg>
        <pc:spChg chg="add mod ord">
          <ac:chgData name="David Wright" userId="a87a15d8-e9af-43f4-8752-ff9c2f8df3df" providerId="ADAL" clId="{7A4B0678-0BE6-4E30-865C-4AAA46EA3E4A}" dt="2022-04-11T10:41:05.032" v="5670" actId="700"/>
          <ac:spMkLst>
            <pc:docMk/>
            <pc:sldMk cId="3019738669" sldId="2147375088"/>
            <ac:spMk id="7" creationId="{05DC2B48-4573-45E5-88D9-6096D6A29417}"/>
          </ac:spMkLst>
        </pc:spChg>
        <pc:spChg chg="add mod ord">
          <ac:chgData name="David Wright" userId="a87a15d8-e9af-43f4-8752-ff9c2f8df3df" providerId="ADAL" clId="{7A4B0678-0BE6-4E30-865C-4AAA46EA3E4A}" dt="2022-04-11T10:41:05.032" v="5670" actId="700"/>
          <ac:spMkLst>
            <pc:docMk/>
            <pc:sldMk cId="3019738669" sldId="2147375088"/>
            <ac:spMk id="8" creationId="{5111050F-E6CF-4A0F-856C-41910F9BD9A1}"/>
          </ac:spMkLst>
        </pc:spChg>
        <pc:spChg chg="add mod ord">
          <ac:chgData name="David Wright" userId="a87a15d8-e9af-43f4-8752-ff9c2f8df3df" providerId="ADAL" clId="{7A4B0678-0BE6-4E30-865C-4AAA46EA3E4A}" dt="2022-04-11T10:41:05.032" v="5670" actId="700"/>
          <ac:spMkLst>
            <pc:docMk/>
            <pc:sldMk cId="3019738669" sldId="2147375088"/>
            <ac:spMk id="9" creationId="{CB4F80BA-7D88-4FC0-835B-F54CBFB82FE0}"/>
          </ac:spMkLst>
        </pc:spChg>
        <pc:spChg chg="add mod ord">
          <ac:chgData name="David Wright" userId="a87a15d8-e9af-43f4-8752-ff9c2f8df3df" providerId="ADAL" clId="{7A4B0678-0BE6-4E30-865C-4AAA46EA3E4A}" dt="2022-04-11T10:41:05.032" v="5670" actId="700"/>
          <ac:spMkLst>
            <pc:docMk/>
            <pc:sldMk cId="3019738669" sldId="2147375088"/>
            <ac:spMk id="10" creationId="{B4CC99FA-E39E-46B5-9171-EFBFDDBF6EA8}"/>
          </ac:spMkLst>
        </pc:spChg>
        <pc:spChg chg="add mod ord">
          <ac:chgData name="David Wright" userId="a87a15d8-e9af-43f4-8752-ff9c2f8df3df" providerId="ADAL" clId="{7A4B0678-0BE6-4E30-865C-4AAA46EA3E4A}" dt="2022-04-11T10:41:05.032" v="5670" actId="700"/>
          <ac:spMkLst>
            <pc:docMk/>
            <pc:sldMk cId="3019738669" sldId="2147375088"/>
            <ac:spMk id="11" creationId="{3D8A12BD-BBA9-419E-BC06-8BF1670109CB}"/>
          </ac:spMkLst>
        </pc:spChg>
        <pc:spChg chg="add mod ord">
          <ac:chgData name="David Wright" userId="a87a15d8-e9af-43f4-8752-ff9c2f8df3df" providerId="ADAL" clId="{7A4B0678-0BE6-4E30-865C-4AAA46EA3E4A}" dt="2022-04-11T10:41:05.032" v="5670" actId="700"/>
          <ac:spMkLst>
            <pc:docMk/>
            <pc:sldMk cId="3019738669" sldId="2147375088"/>
            <ac:spMk id="12" creationId="{223C985E-8628-49FB-8B15-57A946710E4B}"/>
          </ac:spMkLst>
        </pc:spChg>
        <pc:spChg chg="add mod ord">
          <ac:chgData name="David Wright" userId="a87a15d8-e9af-43f4-8752-ff9c2f8df3df" providerId="ADAL" clId="{7A4B0678-0BE6-4E30-865C-4AAA46EA3E4A}" dt="2022-04-11T10:41:05.032" v="5670" actId="700"/>
          <ac:spMkLst>
            <pc:docMk/>
            <pc:sldMk cId="3019738669" sldId="2147375088"/>
            <ac:spMk id="13" creationId="{1C1045F2-4ED7-4ED9-A312-8937127F0241}"/>
          </ac:spMkLst>
        </pc:spChg>
        <pc:spChg chg="add mod ord">
          <ac:chgData name="David Wright" userId="a87a15d8-e9af-43f4-8752-ff9c2f8df3df" providerId="ADAL" clId="{7A4B0678-0BE6-4E30-865C-4AAA46EA3E4A}" dt="2022-04-11T10:41:05.032" v="5670" actId="700"/>
          <ac:spMkLst>
            <pc:docMk/>
            <pc:sldMk cId="3019738669" sldId="2147375088"/>
            <ac:spMk id="14" creationId="{ACCB64B4-F3B5-4D98-A164-2BBA1EEB3050}"/>
          </ac:spMkLst>
        </pc:spChg>
        <pc:spChg chg="add mod ord">
          <ac:chgData name="David Wright" userId="a87a15d8-e9af-43f4-8752-ff9c2f8df3df" providerId="ADAL" clId="{7A4B0678-0BE6-4E30-865C-4AAA46EA3E4A}" dt="2022-04-11T10:41:05.032" v="5670" actId="700"/>
          <ac:spMkLst>
            <pc:docMk/>
            <pc:sldMk cId="3019738669" sldId="2147375088"/>
            <ac:spMk id="15" creationId="{62568B22-622E-4D1C-9747-C92A5CD1BA83}"/>
          </ac:spMkLst>
        </pc:spChg>
        <pc:spChg chg="add mod ord">
          <ac:chgData name="David Wright" userId="a87a15d8-e9af-43f4-8752-ff9c2f8df3df" providerId="ADAL" clId="{7A4B0678-0BE6-4E30-865C-4AAA46EA3E4A}" dt="2022-04-11T10:41:05.032" v="5670" actId="700"/>
          <ac:spMkLst>
            <pc:docMk/>
            <pc:sldMk cId="3019738669" sldId="2147375088"/>
            <ac:spMk id="16" creationId="{50AAD503-BAC2-4DD2-A538-7A66B0FEAA5A}"/>
          </ac:spMkLst>
        </pc:spChg>
        <pc:spChg chg="add mod ord">
          <ac:chgData name="David Wright" userId="a87a15d8-e9af-43f4-8752-ff9c2f8df3df" providerId="ADAL" clId="{7A4B0678-0BE6-4E30-865C-4AAA46EA3E4A}" dt="2022-04-11T10:41:05.032" v="5670" actId="700"/>
          <ac:spMkLst>
            <pc:docMk/>
            <pc:sldMk cId="3019738669" sldId="2147375088"/>
            <ac:spMk id="17" creationId="{300A2D57-3D35-42A6-88CE-F5FD59F1D05B}"/>
          </ac:spMkLst>
        </pc:spChg>
        <pc:spChg chg="add mod ord">
          <ac:chgData name="David Wright" userId="a87a15d8-e9af-43f4-8752-ff9c2f8df3df" providerId="ADAL" clId="{7A4B0678-0BE6-4E30-865C-4AAA46EA3E4A}" dt="2022-04-11T10:41:05.032" v="5670" actId="700"/>
          <ac:spMkLst>
            <pc:docMk/>
            <pc:sldMk cId="3019738669" sldId="2147375088"/>
            <ac:spMk id="18" creationId="{6234875C-2B17-4BF8-8816-BFCE107FF7E7}"/>
          </ac:spMkLst>
        </pc:spChg>
        <pc:spChg chg="add mod ord">
          <ac:chgData name="David Wright" userId="a87a15d8-e9af-43f4-8752-ff9c2f8df3df" providerId="ADAL" clId="{7A4B0678-0BE6-4E30-865C-4AAA46EA3E4A}" dt="2022-04-11T10:41:05.032" v="5670" actId="700"/>
          <ac:spMkLst>
            <pc:docMk/>
            <pc:sldMk cId="3019738669" sldId="2147375088"/>
            <ac:spMk id="19" creationId="{B71E15EA-E900-44B8-B2CE-8A96BE1B59AF}"/>
          </ac:spMkLst>
        </pc:spChg>
        <pc:spChg chg="add mod ord">
          <ac:chgData name="David Wright" userId="a87a15d8-e9af-43f4-8752-ff9c2f8df3df" providerId="ADAL" clId="{7A4B0678-0BE6-4E30-865C-4AAA46EA3E4A}" dt="2022-04-11T10:41:05.032" v="5670" actId="700"/>
          <ac:spMkLst>
            <pc:docMk/>
            <pc:sldMk cId="3019738669" sldId="2147375088"/>
            <ac:spMk id="20" creationId="{C1DFB25F-F9B9-4F62-8B80-F886EDA7E8CE}"/>
          </ac:spMkLst>
        </pc:spChg>
        <pc:spChg chg="add mod ord">
          <ac:chgData name="David Wright" userId="a87a15d8-e9af-43f4-8752-ff9c2f8df3df" providerId="ADAL" clId="{7A4B0678-0BE6-4E30-865C-4AAA46EA3E4A}" dt="2022-04-11T10:41:05.032" v="5670" actId="700"/>
          <ac:spMkLst>
            <pc:docMk/>
            <pc:sldMk cId="3019738669" sldId="2147375088"/>
            <ac:spMk id="21" creationId="{CC94FEDA-2FAE-4F86-B16E-AA4597658226}"/>
          </ac:spMkLst>
        </pc:spChg>
        <pc:spChg chg="add mod ord">
          <ac:chgData name="David Wright" userId="a87a15d8-e9af-43f4-8752-ff9c2f8df3df" providerId="ADAL" clId="{7A4B0678-0BE6-4E30-865C-4AAA46EA3E4A}" dt="2022-04-11T10:41:05.032" v="5670" actId="700"/>
          <ac:spMkLst>
            <pc:docMk/>
            <pc:sldMk cId="3019738669" sldId="2147375088"/>
            <ac:spMk id="22" creationId="{71C30104-EAA3-42E8-B98B-56323209E988}"/>
          </ac:spMkLst>
        </pc:spChg>
        <pc:spChg chg="add mod ord">
          <ac:chgData name="David Wright" userId="a87a15d8-e9af-43f4-8752-ff9c2f8df3df" providerId="ADAL" clId="{7A4B0678-0BE6-4E30-865C-4AAA46EA3E4A}" dt="2022-04-11T10:41:05.032" v="5670" actId="700"/>
          <ac:spMkLst>
            <pc:docMk/>
            <pc:sldMk cId="3019738669" sldId="2147375088"/>
            <ac:spMk id="23" creationId="{6392C1F8-F9EF-408C-AA88-58CDC73C14F5}"/>
          </ac:spMkLst>
        </pc:spChg>
        <pc:spChg chg="add mod ord">
          <ac:chgData name="David Wright" userId="a87a15d8-e9af-43f4-8752-ff9c2f8df3df" providerId="ADAL" clId="{7A4B0678-0BE6-4E30-865C-4AAA46EA3E4A}" dt="2022-04-11T10:41:05.032" v="5670" actId="700"/>
          <ac:spMkLst>
            <pc:docMk/>
            <pc:sldMk cId="3019738669" sldId="2147375088"/>
            <ac:spMk id="24" creationId="{8950AB25-F7A8-4EDC-950D-DCB7D2627973}"/>
          </ac:spMkLst>
        </pc:spChg>
        <pc:spChg chg="add mod ord">
          <ac:chgData name="David Wright" userId="a87a15d8-e9af-43f4-8752-ff9c2f8df3df" providerId="ADAL" clId="{7A4B0678-0BE6-4E30-865C-4AAA46EA3E4A}" dt="2022-04-11T10:41:05.032" v="5670" actId="700"/>
          <ac:spMkLst>
            <pc:docMk/>
            <pc:sldMk cId="3019738669" sldId="2147375088"/>
            <ac:spMk id="25" creationId="{51EB5E0E-6A3E-4346-B445-45834C597EE8}"/>
          </ac:spMkLst>
        </pc:spChg>
        <pc:spChg chg="add mod ord">
          <ac:chgData name="David Wright" userId="a87a15d8-e9af-43f4-8752-ff9c2f8df3df" providerId="ADAL" clId="{7A4B0678-0BE6-4E30-865C-4AAA46EA3E4A}" dt="2022-04-11T10:41:05.032" v="5670" actId="700"/>
          <ac:spMkLst>
            <pc:docMk/>
            <pc:sldMk cId="3019738669" sldId="2147375088"/>
            <ac:spMk id="26" creationId="{F2D0382C-C082-45F1-814C-C7582B86864E}"/>
          </ac:spMkLst>
        </pc:spChg>
        <pc:spChg chg="add mod ord">
          <ac:chgData name="David Wright" userId="a87a15d8-e9af-43f4-8752-ff9c2f8df3df" providerId="ADAL" clId="{7A4B0678-0BE6-4E30-865C-4AAA46EA3E4A}" dt="2022-04-11T10:41:05.032" v="5670" actId="700"/>
          <ac:spMkLst>
            <pc:docMk/>
            <pc:sldMk cId="3019738669" sldId="2147375088"/>
            <ac:spMk id="27" creationId="{3C70E5A0-F409-408F-98C7-437717FF5249}"/>
          </ac:spMkLst>
        </pc:spChg>
        <pc:spChg chg="add mod ord">
          <ac:chgData name="David Wright" userId="a87a15d8-e9af-43f4-8752-ff9c2f8df3df" providerId="ADAL" clId="{7A4B0678-0BE6-4E30-865C-4AAA46EA3E4A}" dt="2022-04-11T10:41:05.032" v="5670" actId="700"/>
          <ac:spMkLst>
            <pc:docMk/>
            <pc:sldMk cId="3019738669" sldId="2147375088"/>
            <ac:spMk id="28" creationId="{58558990-98C7-4ADD-B1B3-3CCDE9A32D4B}"/>
          </ac:spMkLst>
        </pc:spChg>
        <pc:spChg chg="add mod ord">
          <ac:chgData name="David Wright" userId="a87a15d8-e9af-43f4-8752-ff9c2f8df3df" providerId="ADAL" clId="{7A4B0678-0BE6-4E30-865C-4AAA46EA3E4A}" dt="2022-04-11T10:41:05.032" v="5670" actId="700"/>
          <ac:spMkLst>
            <pc:docMk/>
            <pc:sldMk cId="3019738669" sldId="2147375088"/>
            <ac:spMk id="29" creationId="{24E4B29D-66DA-4FF2-8339-44F545E5D225}"/>
          </ac:spMkLst>
        </pc:spChg>
        <pc:spChg chg="add mod ord">
          <ac:chgData name="David Wright" userId="a87a15d8-e9af-43f4-8752-ff9c2f8df3df" providerId="ADAL" clId="{7A4B0678-0BE6-4E30-865C-4AAA46EA3E4A}" dt="2022-04-11T10:41:05.032" v="5670" actId="700"/>
          <ac:spMkLst>
            <pc:docMk/>
            <pc:sldMk cId="3019738669" sldId="2147375088"/>
            <ac:spMk id="30" creationId="{A3343A94-0335-4AF3-9A9E-F9C02CE329DE}"/>
          </ac:spMkLst>
        </pc:spChg>
        <pc:spChg chg="add mod ord">
          <ac:chgData name="David Wright" userId="a87a15d8-e9af-43f4-8752-ff9c2f8df3df" providerId="ADAL" clId="{7A4B0678-0BE6-4E30-865C-4AAA46EA3E4A}" dt="2022-04-11T10:41:05.032" v="5670" actId="700"/>
          <ac:spMkLst>
            <pc:docMk/>
            <pc:sldMk cId="3019738669" sldId="2147375088"/>
            <ac:spMk id="31" creationId="{E60C15E4-0092-4E30-83F1-6773A7F17AED}"/>
          </ac:spMkLst>
        </pc:spChg>
        <pc:spChg chg="add mod ord">
          <ac:chgData name="David Wright" userId="a87a15d8-e9af-43f4-8752-ff9c2f8df3df" providerId="ADAL" clId="{7A4B0678-0BE6-4E30-865C-4AAA46EA3E4A}" dt="2022-04-11T10:41:05.032" v="5670" actId="700"/>
          <ac:spMkLst>
            <pc:docMk/>
            <pc:sldMk cId="3019738669" sldId="2147375088"/>
            <ac:spMk id="32" creationId="{41B1F8C1-1D8C-43E8-AB00-13CB1FD70FAC}"/>
          </ac:spMkLst>
        </pc:spChg>
        <pc:spChg chg="add mod ord">
          <ac:chgData name="David Wright" userId="a87a15d8-e9af-43f4-8752-ff9c2f8df3df" providerId="ADAL" clId="{7A4B0678-0BE6-4E30-865C-4AAA46EA3E4A}" dt="2022-04-11T10:41:05.032" v="5670" actId="700"/>
          <ac:spMkLst>
            <pc:docMk/>
            <pc:sldMk cId="3019738669" sldId="2147375088"/>
            <ac:spMk id="33" creationId="{6A27F47A-5D38-46BD-8807-E0669C64B5FE}"/>
          </ac:spMkLst>
        </pc:spChg>
        <pc:spChg chg="add mod ord">
          <ac:chgData name="David Wright" userId="a87a15d8-e9af-43f4-8752-ff9c2f8df3df" providerId="ADAL" clId="{7A4B0678-0BE6-4E30-865C-4AAA46EA3E4A}" dt="2022-04-11T10:41:05.032" v="5670" actId="700"/>
          <ac:spMkLst>
            <pc:docMk/>
            <pc:sldMk cId="3019738669" sldId="2147375088"/>
            <ac:spMk id="34" creationId="{3D556913-0C8E-4A1E-89B4-4874E38E3B4B}"/>
          </ac:spMkLst>
        </pc:spChg>
        <pc:spChg chg="add mod ord">
          <ac:chgData name="David Wright" userId="a87a15d8-e9af-43f4-8752-ff9c2f8df3df" providerId="ADAL" clId="{7A4B0678-0BE6-4E30-865C-4AAA46EA3E4A}" dt="2022-04-11T10:41:05.032" v="5670" actId="700"/>
          <ac:spMkLst>
            <pc:docMk/>
            <pc:sldMk cId="3019738669" sldId="2147375088"/>
            <ac:spMk id="35" creationId="{A36F71C3-D076-4E3F-8DB5-BE8F4A92DEA6}"/>
          </ac:spMkLst>
        </pc:spChg>
        <pc:spChg chg="add mod ord">
          <ac:chgData name="David Wright" userId="a87a15d8-e9af-43f4-8752-ff9c2f8df3df" providerId="ADAL" clId="{7A4B0678-0BE6-4E30-865C-4AAA46EA3E4A}" dt="2022-04-11T10:41:05.032" v="5670" actId="700"/>
          <ac:spMkLst>
            <pc:docMk/>
            <pc:sldMk cId="3019738669" sldId="2147375088"/>
            <ac:spMk id="36" creationId="{A842BA49-0784-47CC-955F-53E588AE00E3}"/>
          </ac:spMkLst>
        </pc:spChg>
        <pc:spChg chg="add mod ord">
          <ac:chgData name="David Wright" userId="a87a15d8-e9af-43f4-8752-ff9c2f8df3df" providerId="ADAL" clId="{7A4B0678-0BE6-4E30-865C-4AAA46EA3E4A}" dt="2022-04-11T10:41:05.032" v="5670" actId="700"/>
          <ac:spMkLst>
            <pc:docMk/>
            <pc:sldMk cId="3019738669" sldId="2147375088"/>
            <ac:spMk id="37" creationId="{007B2785-8696-427A-8706-4296BDE0EE73}"/>
          </ac:spMkLst>
        </pc:spChg>
        <pc:spChg chg="add mod ord">
          <ac:chgData name="David Wright" userId="a87a15d8-e9af-43f4-8752-ff9c2f8df3df" providerId="ADAL" clId="{7A4B0678-0BE6-4E30-865C-4AAA46EA3E4A}" dt="2022-04-11T10:41:05.032" v="5670" actId="700"/>
          <ac:spMkLst>
            <pc:docMk/>
            <pc:sldMk cId="3019738669" sldId="2147375088"/>
            <ac:spMk id="38" creationId="{88F4A397-6509-4044-8B06-506A8FA78C6E}"/>
          </ac:spMkLst>
        </pc:spChg>
        <pc:spChg chg="add mod ord">
          <ac:chgData name="David Wright" userId="a87a15d8-e9af-43f4-8752-ff9c2f8df3df" providerId="ADAL" clId="{7A4B0678-0BE6-4E30-865C-4AAA46EA3E4A}" dt="2022-04-11T10:41:05.032" v="5670" actId="700"/>
          <ac:spMkLst>
            <pc:docMk/>
            <pc:sldMk cId="3019738669" sldId="2147375088"/>
            <ac:spMk id="39" creationId="{82907ADA-782C-43F6-831C-B6170F0C1DEB}"/>
          </ac:spMkLst>
        </pc:spChg>
        <pc:spChg chg="add mod ord">
          <ac:chgData name="David Wright" userId="a87a15d8-e9af-43f4-8752-ff9c2f8df3df" providerId="ADAL" clId="{7A4B0678-0BE6-4E30-865C-4AAA46EA3E4A}" dt="2022-04-11T10:41:05.032" v="5670" actId="700"/>
          <ac:spMkLst>
            <pc:docMk/>
            <pc:sldMk cId="3019738669" sldId="2147375088"/>
            <ac:spMk id="40" creationId="{CC383020-C26C-4A09-9CF4-3454472A4FD4}"/>
          </ac:spMkLst>
        </pc:spChg>
        <pc:spChg chg="add mod ord">
          <ac:chgData name="David Wright" userId="a87a15d8-e9af-43f4-8752-ff9c2f8df3df" providerId="ADAL" clId="{7A4B0678-0BE6-4E30-865C-4AAA46EA3E4A}" dt="2022-04-11T10:41:05.032" v="5670" actId="700"/>
          <ac:spMkLst>
            <pc:docMk/>
            <pc:sldMk cId="3019738669" sldId="2147375088"/>
            <ac:spMk id="41" creationId="{D8799E18-B29D-4313-BCD7-111D8A10F8EC}"/>
          </ac:spMkLst>
        </pc:spChg>
        <pc:spChg chg="add mod ord">
          <ac:chgData name="David Wright" userId="a87a15d8-e9af-43f4-8752-ff9c2f8df3df" providerId="ADAL" clId="{7A4B0678-0BE6-4E30-865C-4AAA46EA3E4A}" dt="2022-04-11T10:41:05.032" v="5670" actId="700"/>
          <ac:spMkLst>
            <pc:docMk/>
            <pc:sldMk cId="3019738669" sldId="2147375088"/>
            <ac:spMk id="42" creationId="{4847B580-0C1B-4A56-BB50-D930959A9D7A}"/>
          </ac:spMkLst>
        </pc:spChg>
        <pc:spChg chg="add mod ord">
          <ac:chgData name="David Wright" userId="a87a15d8-e9af-43f4-8752-ff9c2f8df3df" providerId="ADAL" clId="{7A4B0678-0BE6-4E30-865C-4AAA46EA3E4A}" dt="2022-04-11T10:41:05.032" v="5670" actId="700"/>
          <ac:spMkLst>
            <pc:docMk/>
            <pc:sldMk cId="3019738669" sldId="2147375088"/>
            <ac:spMk id="43" creationId="{32B041C3-441A-4D8D-856C-0C8E926C47C6}"/>
          </ac:spMkLst>
        </pc:spChg>
        <pc:spChg chg="add mod ord">
          <ac:chgData name="David Wright" userId="a87a15d8-e9af-43f4-8752-ff9c2f8df3df" providerId="ADAL" clId="{7A4B0678-0BE6-4E30-865C-4AAA46EA3E4A}" dt="2022-04-11T10:41:05.032" v="5670" actId="700"/>
          <ac:spMkLst>
            <pc:docMk/>
            <pc:sldMk cId="3019738669" sldId="2147375088"/>
            <ac:spMk id="44" creationId="{4E6EC6F5-50F5-4CBA-9304-975460C34CFE}"/>
          </ac:spMkLst>
        </pc:spChg>
        <pc:spChg chg="add mod ord">
          <ac:chgData name="David Wright" userId="a87a15d8-e9af-43f4-8752-ff9c2f8df3df" providerId="ADAL" clId="{7A4B0678-0BE6-4E30-865C-4AAA46EA3E4A}" dt="2022-04-11T10:41:05.032" v="5670" actId="700"/>
          <ac:spMkLst>
            <pc:docMk/>
            <pc:sldMk cId="3019738669" sldId="2147375088"/>
            <ac:spMk id="45" creationId="{E8E81A86-0919-486A-B84D-89C2F0618C9E}"/>
          </ac:spMkLst>
        </pc:spChg>
        <pc:spChg chg="add mod ord">
          <ac:chgData name="David Wright" userId="a87a15d8-e9af-43f4-8752-ff9c2f8df3df" providerId="ADAL" clId="{7A4B0678-0BE6-4E30-865C-4AAA46EA3E4A}" dt="2022-04-11T10:41:05.032" v="5670" actId="700"/>
          <ac:spMkLst>
            <pc:docMk/>
            <pc:sldMk cId="3019738669" sldId="2147375088"/>
            <ac:spMk id="46" creationId="{B5EEB77A-0ACD-4164-A559-9DC42D0F9A86}"/>
          </ac:spMkLst>
        </pc:spChg>
        <pc:spChg chg="add mod ord">
          <ac:chgData name="David Wright" userId="a87a15d8-e9af-43f4-8752-ff9c2f8df3df" providerId="ADAL" clId="{7A4B0678-0BE6-4E30-865C-4AAA46EA3E4A}" dt="2022-04-11T10:41:05.032" v="5670" actId="700"/>
          <ac:spMkLst>
            <pc:docMk/>
            <pc:sldMk cId="3019738669" sldId="2147375088"/>
            <ac:spMk id="47" creationId="{192ABD76-5DA7-49C9-8FF5-D07A05D774D9}"/>
          </ac:spMkLst>
        </pc:spChg>
        <pc:spChg chg="add mod ord">
          <ac:chgData name="David Wright" userId="a87a15d8-e9af-43f4-8752-ff9c2f8df3df" providerId="ADAL" clId="{7A4B0678-0BE6-4E30-865C-4AAA46EA3E4A}" dt="2022-04-11T10:41:05.032" v="5670" actId="700"/>
          <ac:spMkLst>
            <pc:docMk/>
            <pc:sldMk cId="3019738669" sldId="2147375088"/>
            <ac:spMk id="48" creationId="{714B683D-AC6C-466E-A8EF-95F60D55C195}"/>
          </ac:spMkLst>
        </pc:spChg>
        <pc:spChg chg="add mod ord">
          <ac:chgData name="David Wright" userId="a87a15d8-e9af-43f4-8752-ff9c2f8df3df" providerId="ADAL" clId="{7A4B0678-0BE6-4E30-865C-4AAA46EA3E4A}" dt="2022-04-11T10:41:05.032" v="5670" actId="700"/>
          <ac:spMkLst>
            <pc:docMk/>
            <pc:sldMk cId="3019738669" sldId="2147375088"/>
            <ac:spMk id="49" creationId="{549D9561-764F-4BF4-B2B4-8DE96926179C}"/>
          </ac:spMkLst>
        </pc:spChg>
        <pc:spChg chg="add mod ord">
          <ac:chgData name="David Wright" userId="a87a15d8-e9af-43f4-8752-ff9c2f8df3df" providerId="ADAL" clId="{7A4B0678-0BE6-4E30-865C-4AAA46EA3E4A}" dt="2022-04-11T10:41:05.032" v="5670" actId="700"/>
          <ac:spMkLst>
            <pc:docMk/>
            <pc:sldMk cId="3019738669" sldId="2147375088"/>
            <ac:spMk id="50" creationId="{32F1B35D-425A-49C2-BA97-833AE57F9807}"/>
          </ac:spMkLst>
        </pc:spChg>
        <pc:spChg chg="add mod ord">
          <ac:chgData name="David Wright" userId="a87a15d8-e9af-43f4-8752-ff9c2f8df3df" providerId="ADAL" clId="{7A4B0678-0BE6-4E30-865C-4AAA46EA3E4A}" dt="2022-04-11T10:41:05.032" v="5670" actId="700"/>
          <ac:spMkLst>
            <pc:docMk/>
            <pc:sldMk cId="3019738669" sldId="2147375088"/>
            <ac:spMk id="51" creationId="{32F5AF19-BC32-497F-8FB5-403D60F57BF8}"/>
          </ac:spMkLst>
        </pc:spChg>
        <pc:spChg chg="add mod ord">
          <ac:chgData name="David Wright" userId="a87a15d8-e9af-43f4-8752-ff9c2f8df3df" providerId="ADAL" clId="{7A4B0678-0BE6-4E30-865C-4AAA46EA3E4A}" dt="2022-04-11T10:41:05.032" v="5670" actId="700"/>
          <ac:spMkLst>
            <pc:docMk/>
            <pc:sldMk cId="3019738669" sldId="2147375088"/>
            <ac:spMk id="52" creationId="{B2577AB7-96C3-4EA8-9379-089D2E1F377C}"/>
          </ac:spMkLst>
        </pc:spChg>
        <pc:spChg chg="add mod ord">
          <ac:chgData name="David Wright" userId="a87a15d8-e9af-43f4-8752-ff9c2f8df3df" providerId="ADAL" clId="{7A4B0678-0BE6-4E30-865C-4AAA46EA3E4A}" dt="2022-04-11T10:41:05.032" v="5670" actId="700"/>
          <ac:spMkLst>
            <pc:docMk/>
            <pc:sldMk cId="3019738669" sldId="2147375088"/>
            <ac:spMk id="53" creationId="{8E7650FC-3D81-42E2-869B-30CA53F1480B}"/>
          </ac:spMkLst>
        </pc:spChg>
        <pc:spChg chg="add mod ord">
          <ac:chgData name="David Wright" userId="a87a15d8-e9af-43f4-8752-ff9c2f8df3df" providerId="ADAL" clId="{7A4B0678-0BE6-4E30-865C-4AAA46EA3E4A}" dt="2022-04-11T10:41:05.032" v="5670" actId="700"/>
          <ac:spMkLst>
            <pc:docMk/>
            <pc:sldMk cId="3019738669" sldId="2147375088"/>
            <ac:spMk id="54" creationId="{5DE55382-AF01-4F43-8AEC-84118ACB71EF}"/>
          </ac:spMkLst>
        </pc:spChg>
        <pc:spChg chg="add mod ord">
          <ac:chgData name="David Wright" userId="a87a15d8-e9af-43f4-8752-ff9c2f8df3df" providerId="ADAL" clId="{7A4B0678-0BE6-4E30-865C-4AAA46EA3E4A}" dt="2022-04-11T10:41:05.032" v="5670" actId="700"/>
          <ac:spMkLst>
            <pc:docMk/>
            <pc:sldMk cId="3019738669" sldId="2147375088"/>
            <ac:spMk id="55" creationId="{595CCC6E-4765-4F9C-996D-FD6B669FFC45}"/>
          </ac:spMkLst>
        </pc:spChg>
        <pc:spChg chg="add mod ord">
          <ac:chgData name="David Wright" userId="a87a15d8-e9af-43f4-8752-ff9c2f8df3df" providerId="ADAL" clId="{7A4B0678-0BE6-4E30-865C-4AAA46EA3E4A}" dt="2022-04-11T10:41:05.032" v="5670" actId="700"/>
          <ac:spMkLst>
            <pc:docMk/>
            <pc:sldMk cId="3019738669" sldId="2147375088"/>
            <ac:spMk id="56" creationId="{919011BE-8C2F-4F56-8B74-18B261392887}"/>
          </ac:spMkLst>
        </pc:spChg>
        <pc:spChg chg="add mod ord">
          <ac:chgData name="David Wright" userId="a87a15d8-e9af-43f4-8752-ff9c2f8df3df" providerId="ADAL" clId="{7A4B0678-0BE6-4E30-865C-4AAA46EA3E4A}" dt="2022-04-11T10:41:05.032" v="5670" actId="700"/>
          <ac:spMkLst>
            <pc:docMk/>
            <pc:sldMk cId="3019738669" sldId="2147375088"/>
            <ac:spMk id="57" creationId="{B6A2AAAB-B0B7-4E2A-B757-270E873472AE}"/>
          </ac:spMkLst>
        </pc:spChg>
        <pc:spChg chg="add mod ord">
          <ac:chgData name="David Wright" userId="a87a15d8-e9af-43f4-8752-ff9c2f8df3df" providerId="ADAL" clId="{7A4B0678-0BE6-4E30-865C-4AAA46EA3E4A}" dt="2022-04-11T10:41:05.032" v="5670" actId="700"/>
          <ac:spMkLst>
            <pc:docMk/>
            <pc:sldMk cId="3019738669" sldId="2147375088"/>
            <ac:spMk id="58" creationId="{E5ED508A-C9EC-4516-9E9B-FA0ABC12DD98}"/>
          </ac:spMkLst>
        </pc:spChg>
        <pc:spChg chg="add mod ord">
          <ac:chgData name="David Wright" userId="a87a15d8-e9af-43f4-8752-ff9c2f8df3df" providerId="ADAL" clId="{7A4B0678-0BE6-4E30-865C-4AAA46EA3E4A}" dt="2022-04-11T10:41:05.032" v="5670" actId="700"/>
          <ac:spMkLst>
            <pc:docMk/>
            <pc:sldMk cId="3019738669" sldId="2147375088"/>
            <ac:spMk id="59" creationId="{8DB35C5A-1AB2-4E02-9C47-C4721360053D}"/>
          </ac:spMkLst>
        </pc:spChg>
        <pc:spChg chg="add mod ord">
          <ac:chgData name="David Wright" userId="a87a15d8-e9af-43f4-8752-ff9c2f8df3df" providerId="ADAL" clId="{7A4B0678-0BE6-4E30-865C-4AAA46EA3E4A}" dt="2022-04-11T10:41:05.032" v="5670" actId="700"/>
          <ac:spMkLst>
            <pc:docMk/>
            <pc:sldMk cId="3019738669" sldId="2147375088"/>
            <ac:spMk id="60" creationId="{8C30B842-BDD1-4345-9210-05762B7EFD23}"/>
          </ac:spMkLst>
        </pc:spChg>
        <pc:spChg chg="add mod ord">
          <ac:chgData name="David Wright" userId="a87a15d8-e9af-43f4-8752-ff9c2f8df3df" providerId="ADAL" clId="{7A4B0678-0BE6-4E30-865C-4AAA46EA3E4A}" dt="2022-04-11T10:41:05.032" v="5670" actId="700"/>
          <ac:spMkLst>
            <pc:docMk/>
            <pc:sldMk cId="3019738669" sldId="2147375088"/>
            <ac:spMk id="61" creationId="{A8CBB1E8-4D90-4275-B0C5-EA4FCD1E8C30}"/>
          </ac:spMkLst>
        </pc:spChg>
        <pc:spChg chg="add mod ord">
          <ac:chgData name="David Wright" userId="a87a15d8-e9af-43f4-8752-ff9c2f8df3df" providerId="ADAL" clId="{7A4B0678-0BE6-4E30-865C-4AAA46EA3E4A}" dt="2022-04-11T10:41:05.032" v="5670" actId="700"/>
          <ac:spMkLst>
            <pc:docMk/>
            <pc:sldMk cId="3019738669" sldId="2147375088"/>
            <ac:spMk id="62" creationId="{14516D86-0977-4646-AA7B-D432572410F3}"/>
          </ac:spMkLst>
        </pc:spChg>
        <pc:spChg chg="add mod ord">
          <ac:chgData name="David Wright" userId="a87a15d8-e9af-43f4-8752-ff9c2f8df3df" providerId="ADAL" clId="{7A4B0678-0BE6-4E30-865C-4AAA46EA3E4A}" dt="2022-04-11T10:41:05.032" v="5670" actId="700"/>
          <ac:spMkLst>
            <pc:docMk/>
            <pc:sldMk cId="3019738669" sldId="2147375088"/>
            <ac:spMk id="63" creationId="{1EC91348-ECD8-48D5-85AB-B119BA01C938}"/>
          </ac:spMkLst>
        </pc:spChg>
        <pc:spChg chg="add mod ord">
          <ac:chgData name="David Wright" userId="a87a15d8-e9af-43f4-8752-ff9c2f8df3df" providerId="ADAL" clId="{7A4B0678-0BE6-4E30-865C-4AAA46EA3E4A}" dt="2022-04-11T10:41:05.032" v="5670" actId="700"/>
          <ac:spMkLst>
            <pc:docMk/>
            <pc:sldMk cId="3019738669" sldId="2147375088"/>
            <ac:spMk id="64" creationId="{15CF2A4D-7E64-4CB8-A997-F2C6844F406F}"/>
          </ac:spMkLst>
        </pc:spChg>
        <pc:spChg chg="add mod ord">
          <ac:chgData name="David Wright" userId="a87a15d8-e9af-43f4-8752-ff9c2f8df3df" providerId="ADAL" clId="{7A4B0678-0BE6-4E30-865C-4AAA46EA3E4A}" dt="2022-04-11T10:41:05.032" v="5670" actId="700"/>
          <ac:spMkLst>
            <pc:docMk/>
            <pc:sldMk cId="3019738669" sldId="2147375088"/>
            <ac:spMk id="65" creationId="{4C8B0B7C-4AC0-44CF-AC7F-CF38EA1761F4}"/>
          </ac:spMkLst>
        </pc:spChg>
        <pc:spChg chg="add mod ord">
          <ac:chgData name="David Wright" userId="a87a15d8-e9af-43f4-8752-ff9c2f8df3df" providerId="ADAL" clId="{7A4B0678-0BE6-4E30-865C-4AAA46EA3E4A}" dt="2022-04-11T10:41:05.032" v="5670" actId="700"/>
          <ac:spMkLst>
            <pc:docMk/>
            <pc:sldMk cId="3019738669" sldId="2147375088"/>
            <ac:spMk id="66" creationId="{08A971C1-A7E7-4A4B-89B9-A6CD869FDA4C}"/>
          </ac:spMkLst>
        </pc:spChg>
        <pc:spChg chg="add mod ord">
          <ac:chgData name="David Wright" userId="a87a15d8-e9af-43f4-8752-ff9c2f8df3df" providerId="ADAL" clId="{7A4B0678-0BE6-4E30-865C-4AAA46EA3E4A}" dt="2022-04-11T10:41:05.032" v="5670" actId="700"/>
          <ac:spMkLst>
            <pc:docMk/>
            <pc:sldMk cId="3019738669" sldId="2147375088"/>
            <ac:spMk id="67" creationId="{2D40313C-4DF5-4F1F-B214-BAC37DD8785D}"/>
          </ac:spMkLst>
        </pc:spChg>
        <pc:spChg chg="add mod ord">
          <ac:chgData name="David Wright" userId="a87a15d8-e9af-43f4-8752-ff9c2f8df3df" providerId="ADAL" clId="{7A4B0678-0BE6-4E30-865C-4AAA46EA3E4A}" dt="2022-04-11T10:41:05.032" v="5670" actId="700"/>
          <ac:spMkLst>
            <pc:docMk/>
            <pc:sldMk cId="3019738669" sldId="2147375088"/>
            <ac:spMk id="68" creationId="{29F7141C-A35E-473A-8AA8-FB3EB789F915}"/>
          </ac:spMkLst>
        </pc:spChg>
        <pc:spChg chg="add mod ord">
          <ac:chgData name="David Wright" userId="a87a15d8-e9af-43f4-8752-ff9c2f8df3df" providerId="ADAL" clId="{7A4B0678-0BE6-4E30-865C-4AAA46EA3E4A}" dt="2022-04-11T10:41:05.032" v="5670" actId="700"/>
          <ac:spMkLst>
            <pc:docMk/>
            <pc:sldMk cId="3019738669" sldId="2147375088"/>
            <ac:spMk id="69" creationId="{29E95418-48DB-4083-B5C3-4FCB5A72491F}"/>
          </ac:spMkLst>
        </pc:spChg>
        <pc:spChg chg="add mod ord">
          <ac:chgData name="David Wright" userId="a87a15d8-e9af-43f4-8752-ff9c2f8df3df" providerId="ADAL" clId="{7A4B0678-0BE6-4E30-865C-4AAA46EA3E4A}" dt="2022-04-11T10:41:05.032" v="5670" actId="700"/>
          <ac:spMkLst>
            <pc:docMk/>
            <pc:sldMk cId="3019738669" sldId="2147375088"/>
            <ac:spMk id="70" creationId="{3BB5D034-B916-45BB-8ABB-E46FF838E0E7}"/>
          </ac:spMkLst>
        </pc:spChg>
        <pc:spChg chg="add mod ord">
          <ac:chgData name="David Wright" userId="a87a15d8-e9af-43f4-8752-ff9c2f8df3df" providerId="ADAL" clId="{7A4B0678-0BE6-4E30-865C-4AAA46EA3E4A}" dt="2022-04-11T10:41:05.032" v="5670" actId="700"/>
          <ac:spMkLst>
            <pc:docMk/>
            <pc:sldMk cId="3019738669" sldId="2147375088"/>
            <ac:spMk id="71" creationId="{CBB2F54C-ED3E-47DF-B180-51CCCDCAB3B8}"/>
          </ac:spMkLst>
        </pc:spChg>
        <pc:spChg chg="add mod ord">
          <ac:chgData name="David Wright" userId="a87a15d8-e9af-43f4-8752-ff9c2f8df3df" providerId="ADAL" clId="{7A4B0678-0BE6-4E30-865C-4AAA46EA3E4A}" dt="2022-04-11T10:41:05.032" v="5670" actId="700"/>
          <ac:spMkLst>
            <pc:docMk/>
            <pc:sldMk cId="3019738669" sldId="2147375088"/>
            <ac:spMk id="72" creationId="{567A7E87-1162-40B9-8365-0EF4C5B78171}"/>
          </ac:spMkLst>
        </pc:spChg>
        <pc:spChg chg="add mod ord">
          <ac:chgData name="David Wright" userId="a87a15d8-e9af-43f4-8752-ff9c2f8df3df" providerId="ADAL" clId="{7A4B0678-0BE6-4E30-865C-4AAA46EA3E4A}" dt="2022-04-11T10:41:05.032" v="5670" actId="700"/>
          <ac:spMkLst>
            <pc:docMk/>
            <pc:sldMk cId="3019738669" sldId="2147375088"/>
            <ac:spMk id="73" creationId="{66A891B2-801A-47C2-B043-9565D1E5FE4B}"/>
          </ac:spMkLst>
        </pc:spChg>
        <pc:spChg chg="add mod ord">
          <ac:chgData name="David Wright" userId="a87a15d8-e9af-43f4-8752-ff9c2f8df3df" providerId="ADAL" clId="{7A4B0678-0BE6-4E30-865C-4AAA46EA3E4A}" dt="2022-04-11T10:41:05.032" v="5670" actId="700"/>
          <ac:spMkLst>
            <pc:docMk/>
            <pc:sldMk cId="3019738669" sldId="2147375088"/>
            <ac:spMk id="74" creationId="{C2991A11-3716-4CC5-BC13-7C5254D5747A}"/>
          </ac:spMkLst>
        </pc:spChg>
        <pc:spChg chg="add mod ord">
          <ac:chgData name="David Wright" userId="a87a15d8-e9af-43f4-8752-ff9c2f8df3df" providerId="ADAL" clId="{7A4B0678-0BE6-4E30-865C-4AAA46EA3E4A}" dt="2022-04-11T10:41:05.032" v="5670" actId="700"/>
          <ac:spMkLst>
            <pc:docMk/>
            <pc:sldMk cId="3019738669" sldId="2147375088"/>
            <ac:spMk id="75" creationId="{A3042A72-27A2-46BF-B505-CF5DCFB42DDF}"/>
          </ac:spMkLst>
        </pc:spChg>
        <pc:spChg chg="add mod ord">
          <ac:chgData name="David Wright" userId="a87a15d8-e9af-43f4-8752-ff9c2f8df3df" providerId="ADAL" clId="{7A4B0678-0BE6-4E30-865C-4AAA46EA3E4A}" dt="2022-04-11T10:41:05.032" v="5670" actId="700"/>
          <ac:spMkLst>
            <pc:docMk/>
            <pc:sldMk cId="3019738669" sldId="2147375088"/>
            <ac:spMk id="76" creationId="{115677B5-E55B-4AE2-A6B3-093E04A3F712}"/>
          </ac:spMkLst>
        </pc:spChg>
        <pc:spChg chg="add mod ord">
          <ac:chgData name="David Wright" userId="a87a15d8-e9af-43f4-8752-ff9c2f8df3df" providerId="ADAL" clId="{7A4B0678-0BE6-4E30-865C-4AAA46EA3E4A}" dt="2022-04-11T10:41:05.032" v="5670" actId="700"/>
          <ac:spMkLst>
            <pc:docMk/>
            <pc:sldMk cId="3019738669" sldId="2147375088"/>
            <ac:spMk id="77" creationId="{286591B8-5AF9-493E-A5B6-B718636BC841}"/>
          </ac:spMkLst>
        </pc:spChg>
        <pc:spChg chg="add mod ord">
          <ac:chgData name="David Wright" userId="a87a15d8-e9af-43f4-8752-ff9c2f8df3df" providerId="ADAL" clId="{7A4B0678-0BE6-4E30-865C-4AAA46EA3E4A}" dt="2022-04-11T10:41:05.032" v="5670" actId="700"/>
          <ac:spMkLst>
            <pc:docMk/>
            <pc:sldMk cId="3019738669" sldId="2147375088"/>
            <ac:spMk id="78" creationId="{496B0500-0A56-4915-B554-FDD1058BF80A}"/>
          </ac:spMkLst>
        </pc:spChg>
        <pc:spChg chg="add mod ord">
          <ac:chgData name="David Wright" userId="a87a15d8-e9af-43f4-8752-ff9c2f8df3df" providerId="ADAL" clId="{7A4B0678-0BE6-4E30-865C-4AAA46EA3E4A}" dt="2022-04-11T10:41:05.032" v="5670" actId="700"/>
          <ac:spMkLst>
            <pc:docMk/>
            <pc:sldMk cId="3019738669" sldId="2147375088"/>
            <ac:spMk id="79" creationId="{D5FD36FE-5521-4DB2-813A-012C7D4172F3}"/>
          </ac:spMkLst>
        </pc:spChg>
        <pc:spChg chg="add mod ord">
          <ac:chgData name="David Wright" userId="a87a15d8-e9af-43f4-8752-ff9c2f8df3df" providerId="ADAL" clId="{7A4B0678-0BE6-4E30-865C-4AAA46EA3E4A}" dt="2022-04-11T10:41:05.032" v="5670" actId="700"/>
          <ac:spMkLst>
            <pc:docMk/>
            <pc:sldMk cId="3019738669" sldId="2147375088"/>
            <ac:spMk id="80" creationId="{0ACDCB51-5288-4477-AFA5-C18BB0C97BE6}"/>
          </ac:spMkLst>
        </pc:spChg>
        <pc:spChg chg="add mod ord">
          <ac:chgData name="David Wright" userId="a87a15d8-e9af-43f4-8752-ff9c2f8df3df" providerId="ADAL" clId="{7A4B0678-0BE6-4E30-865C-4AAA46EA3E4A}" dt="2022-04-11T10:41:05.032" v="5670" actId="700"/>
          <ac:spMkLst>
            <pc:docMk/>
            <pc:sldMk cId="3019738669" sldId="2147375088"/>
            <ac:spMk id="81" creationId="{8CC8AC5E-AD6D-490C-8F01-0FC38EC19FE5}"/>
          </ac:spMkLst>
        </pc:spChg>
        <pc:spChg chg="add mod ord">
          <ac:chgData name="David Wright" userId="a87a15d8-e9af-43f4-8752-ff9c2f8df3df" providerId="ADAL" clId="{7A4B0678-0BE6-4E30-865C-4AAA46EA3E4A}" dt="2022-04-11T10:41:05.032" v="5670" actId="700"/>
          <ac:spMkLst>
            <pc:docMk/>
            <pc:sldMk cId="3019738669" sldId="2147375088"/>
            <ac:spMk id="82" creationId="{D9A17F09-D94F-4A7E-B1E6-909EFD5626B9}"/>
          </ac:spMkLst>
        </pc:spChg>
        <pc:spChg chg="add mod ord">
          <ac:chgData name="David Wright" userId="a87a15d8-e9af-43f4-8752-ff9c2f8df3df" providerId="ADAL" clId="{7A4B0678-0BE6-4E30-865C-4AAA46EA3E4A}" dt="2022-04-11T10:41:05.032" v="5670" actId="700"/>
          <ac:spMkLst>
            <pc:docMk/>
            <pc:sldMk cId="3019738669" sldId="2147375088"/>
            <ac:spMk id="83" creationId="{E0D4CE7A-CF7A-487F-8EFB-85CA6F5E4DE3}"/>
          </ac:spMkLst>
        </pc:spChg>
      </pc:sldChg>
      <pc:sldChg chg="add del">
        <pc:chgData name="David Wright" userId="a87a15d8-e9af-43f4-8752-ff9c2f8df3df" providerId="ADAL" clId="{7A4B0678-0BE6-4E30-865C-4AAA46EA3E4A}" dt="2022-04-11T10:25:41.405" v="4745"/>
        <pc:sldMkLst>
          <pc:docMk/>
          <pc:sldMk cId="3205805714" sldId="2147375088"/>
        </pc:sldMkLst>
      </pc:sldChg>
      <pc:sldChg chg="addSp modSp new mod modAnim">
        <pc:chgData name="David Wright" userId="a87a15d8-e9af-43f4-8752-ff9c2f8df3df" providerId="ADAL" clId="{7A4B0678-0BE6-4E30-865C-4AAA46EA3E4A}" dt="2022-04-14T12:48:48.403" v="10167"/>
        <pc:sldMkLst>
          <pc:docMk/>
          <pc:sldMk cId="1577213623" sldId="2147375089"/>
        </pc:sldMkLst>
        <pc:spChg chg="mod">
          <ac:chgData name="David Wright" userId="a87a15d8-e9af-43f4-8752-ff9c2f8df3df" providerId="ADAL" clId="{7A4B0678-0BE6-4E30-865C-4AAA46EA3E4A}" dt="2022-04-14T12:48:48.403" v="10167"/>
          <ac:spMkLst>
            <pc:docMk/>
            <pc:sldMk cId="1577213623" sldId="2147375089"/>
            <ac:spMk id="2" creationId="{EE54979F-4F9C-4E5C-AB8F-19DFBF2AF0F8}"/>
          </ac:spMkLst>
        </pc:spChg>
        <pc:spChg chg="mod">
          <ac:chgData name="David Wright" userId="a87a15d8-e9af-43f4-8752-ff9c2f8df3df" providerId="ADAL" clId="{7A4B0678-0BE6-4E30-865C-4AAA46EA3E4A}" dt="2022-04-14T12:48:48.403" v="10167"/>
          <ac:spMkLst>
            <pc:docMk/>
            <pc:sldMk cId="1577213623" sldId="2147375089"/>
            <ac:spMk id="3" creationId="{F2636A1F-848E-48FE-89B9-55FEE8AFFD4D}"/>
          </ac:spMkLst>
        </pc:spChg>
        <pc:picChg chg="add mod modCrop">
          <ac:chgData name="David Wright" userId="a87a15d8-e9af-43f4-8752-ff9c2f8df3df" providerId="ADAL" clId="{7A4B0678-0BE6-4E30-865C-4AAA46EA3E4A}" dt="2022-04-11T19:37:24.766" v="9181" actId="1076"/>
          <ac:picMkLst>
            <pc:docMk/>
            <pc:sldMk cId="1577213623" sldId="2147375089"/>
            <ac:picMk id="4" creationId="{A2E4E2CD-F6A8-4FE3-9CAC-C460A9946E58}"/>
          </ac:picMkLst>
        </pc:picChg>
        <pc:picChg chg="add mod">
          <ac:chgData name="David Wright" userId="a87a15d8-e9af-43f4-8752-ff9c2f8df3df" providerId="ADAL" clId="{7A4B0678-0BE6-4E30-865C-4AAA46EA3E4A}" dt="2022-04-11T11:17:41.101" v="6929" actId="1076"/>
          <ac:picMkLst>
            <pc:docMk/>
            <pc:sldMk cId="1577213623" sldId="2147375089"/>
            <ac:picMk id="5" creationId="{092F5623-AC71-4726-8477-615F6B6AE760}"/>
          </ac:picMkLst>
        </pc:picChg>
        <pc:picChg chg="add mod">
          <ac:chgData name="David Wright" userId="a87a15d8-e9af-43f4-8752-ff9c2f8df3df" providerId="ADAL" clId="{7A4B0678-0BE6-4E30-865C-4AAA46EA3E4A}" dt="2022-04-11T19:37:46.197" v="9186" actId="1076"/>
          <ac:picMkLst>
            <pc:docMk/>
            <pc:sldMk cId="1577213623" sldId="2147375089"/>
            <ac:picMk id="6" creationId="{063D58BD-8A64-4688-A748-4826715D8D1F}"/>
          </ac:picMkLst>
        </pc:picChg>
        <pc:picChg chg="add mod">
          <ac:chgData name="David Wright" userId="a87a15d8-e9af-43f4-8752-ff9c2f8df3df" providerId="ADAL" clId="{7A4B0678-0BE6-4E30-865C-4AAA46EA3E4A}" dt="2022-04-11T19:37:49.639" v="9188" actId="1076"/>
          <ac:picMkLst>
            <pc:docMk/>
            <pc:sldMk cId="1577213623" sldId="2147375089"/>
            <ac:picMk id="7" creationId="{14795C84-5AFE-438A-943E-E288655DD9B6}"/>
          </ac:picMkLst>
        </pc:picChg>
      </pc:sldChg>
      <pc:sldChg chg="addSp delSp modSp new mod">
        <pc:chgData name="David Wright" userId="a87a15d8-e9af-43f4-8752-ff9c2f8df3df" providerId="ADAL" clId="{7A4B0678-0BE6-4E30-865C-4AAA46EA3E4A}" dt="2022-04-14T12:48:48.403" v="10167"/>
        <pc:sldMkLst>
          <pc:docMk/>
          <pc:sldMk cId="4087481372" sldId="2147375090"/>
        </pc:sldMkLst>
        <pc:spChg chg="mod">
          <ac:chgData name="David Wright" userId="a87a15d8-e9af-43f4-8752-ff9c2f8df3df" providerId="ADAL" clId="{7A4B0678-0BE6-4E30-865C-4AAA46EA3E4A}" dt="2022-04-11T11:29:53.552" v="7223" actId="20577"/>
          <ac:spMkLst>
            <pc:docMk/>
            <pc:sldMk cId="4087481372" sldId="2147375090"/>
            <ac:spMk id="2" creationId="{7F6E3D73-9FD6-4799-9A6C-4D7B24A2E7F9}"/>
          </ac:spMkLst>
        </pc:spChg>
        <pc:spChg chg="mod">
          <ac:chgData name="David Wright" userId="a87a15d8-e9af-43f4-8752-ff9c2f8df3df" providerId="ADAL" clId="{7A4B0678-0BE6-4E30-865C-4AAA46EA3E4A}" dt="2022-04-14T12:48:48.403" v="10167"/>
          <ac:spMkLst>
            <pc:docMk/>
            <pc:sldMk cId="4087481372" sldId="2147375090"/>
            <ac:spMk id="3" creationId="{90320ED2-BA00-4370-97CC-9E3D97E4A119}"/>
          </ac:spMkLst>
        </pc:spChg>
        <pc:spChg chg="add mod">
          <ac:chgData name="David Wright" userId="a87a15d8-e9af-43f4-8752-ff9c2f8df3df" providerId="ADAL" clId="{7A4B0678-0BE6-4E30-865C-4AAA46EA3E4A}" dt="2022-04-11T11:24:18.411" v="7107" actId="1076"/>
          <ac:spMkLst>
            <pc:docMk/>
            <pc:sldMk cId="4087481372" sldId="2147375090"/>
            <ac:spMk id="14" creationId="{B96766FC-6AC2-4F6C-B68D-0B07B728AFA1}"/>
          </ac:spMkLst>
        </pc:spChg>
        <pc:picChg chg="add mod">
          <ac:chgData name="David Wright" userId="a87a15d8-e9af-43f4-8752-ff9c2f8df3df" providerId="ADAL" clId="{7A4B0678-0BE6-4E30-865C-4AAA46EA3E4A}" dt="2022-04-11T11:22:36.641" v="7065" actId="1076"/>
          <ac:picMkLst>
            <pc:docMk/>
            <pc:sldMk cId="4087481372" sldId="2147375090"/>
            <ac:picMk id="4" creationId="{698DBD97-F6C8-4D2E-A79F-5AB67571F9FB}"/>
          </ac:picMkLst>
        </pc:picChg>
        <pc:picChg chg="add del">
          <ac:chgData name="David Wright" userId="a87a15d8-e9af-43f4-8752-ff9c2f8df3df" providerId="ADAL" clId="{7A4B0678-0BE6-4E30-865C-4AAA46EA3E4A}" dt="2022-04-11T11:20:28.465" v="7031"/>
          <ac:picMkLst>
            <pc:docMk/>
            <pc:sldMk cId="4087481372" sldId="2147375090"/>
            <ac:picMk id="5" creationId="{5863F927-D4E3-4D35-B863-7C6699C293AA}"/>
          </ac:picMkLst>
        </pc:picChg>
        <pc:picChg chg="add mod">
          <ac:chgData name="David Wright" userId="a87a15d8-e9af-43f4-8752-ff9c2f8df3df" providerId="ADAL" clId="{7A4B0678-0BE6-4E30-865C-4AAA46EA3E4A}" dt="2022-04-11T11:22:10.424" v="7056" actId="1076"/>
          <ac:picMkLst>
            <pc:docMk/>
            <pc:sldMk cId="4087481372" sldId="2147375090"/>
            <ac:picMk id="7" creationId="{2157E805-61B5-45C6-AD4D-1618C6D3DE40}"/>
          </ac:picMkLst>
        </pc:picChg>
        <pc:picChg chg="add mod">
          <ac:chgData name="David Wright" userId="a87a15d8-e9af-43f4-8752-ff9c2f8df3df" providerId="ADAL" clId="{7A4B0678-0BE6-4E30-865C-4AAA46EA3E4A}" dt="2022-04-11T11:22:11.880" v="7057" actId="1076"/>
          <ac:picMkLst>
            <pc:docMk/>
            <pc:sldMk cId="4087481372" sldId="2147375090"/>
            <ac:picMk id="9" creationId="{B1059803-84FB-4ED7-A64F-4C01856278E8}"/>
          </ac:picMkLst>
        </pc:picChg>
        <pc:picChg chg="add mod">
          <ac:chgData name="David Wright" userId="a87a15d8-e9af-43f4-8752-ff9c2f8df3df" providerId="ADAL" clId="{7A4B0678-0BE6-4E30-865C-4AAA46EA3E4A}" dt="2022-04-11T11:30:10.495" v="7224" actId="1440"/>
          <ac:picMkLst>
            <pc:docMk/>
            <pc:sldMk cId="4087481372" sldId="2147375090"/>
            <ac:picMk id="10" creationId="{300B2BA3-B8DA-451F-93D0-8BD05FF9CC6B}"/>
          </ac:picMkLst>
        </pc:picChg>
        <pc:cxnChg chg="add mod">
          <ac:chgData name="David Wright" userId="a87a15d8-e9af-43f4-8752-ff9c2f8df3df" providerId="ADAL" clId="{7A4B0678-0BE6-4E30-865C-4AAA46EA3E4A}" dt="2022-04-11T11:22:27.126" v="7061" actId="1582"/>
          <ac:cxnSpMkLst>
            <pc:docMk/>
            <pc:sldMk cId="4087481372" sldId="2147375090"/>
            <ac:cxnSpMk id="12" creationId="{3D5D9B72-0E90-4D6C-9394-5DDB48CD51BC}"/>
          </ac:cxnSpMkLst>
        </pc:cxnChg>
        <pc:cxnChg chg="add mod">
          <ac:chgData name="David Wright" userId="a87a15d8-e9af-43f4-8752-ff9c2f8df3df" providerId="ADAL" clId="{7A4B0678-0BE6-4E30-865C-4AAA46EA3E4A}" dt="2022-04-11T11:22:31.041" v="7063" actId="1076"/>
          <ac:cxnSpMkLst>
            <pc:docMk/>
            <pc:sldMk cId="4087481372" sldId="2147375090"/>
            <ac:cxnSpMk id="13" creationId="{296246E4-BC3C-48B6-953A-866999E6B27D}"/>
          </ac:cxnSpMkLst>
        </pc:cxnChg>
      </pc:sldChg>
      <pc:sldChg chg="delSp modSp new mod">
        <pc:chgData name="David Wright" userId="a87a15d8-e9af-43f4-8752-ff9c2f8df3df" providerId="ADAL" clId="{7A4B0678-0BE6-4E30-865C-4AAA46EA3E4A}" dt="2022-04-11T11:26:44.662" v="7151" actId="207"/>
        <pc:sldMkLst>
          <pc:docMk/>
          <pc:sldMk cId="4215389486" sldId="2147375091"/>
        </pc:sldMkLst>
        <pc:spChg chg="del">
          <ac:chgData name="David Wright" userId="a87a15d8-e9af-43f4-8752-ff9c2f8df3df" providerId="ADAL" clId="{7A4B0678-0BE6-4E30-865C-4AAA46EA3E4A}" dt="2022-04-11T11:26:28.476" v="7149" actId="478"/>
          <ac:spMkLst>
            <pc:docMk/>
            <pc:sldMk cId="4215389486" sldId="2147375091"/>
            <ac:spMk id="2" creationId="{9067FBCB-C290-4F07-9EA8-6F857B7EDF8E}"/>
          </ac:spMkLst>
        </pc:spChg>
        <pc:spChg chg="mod">
          <ac:chgData name="David Wright" userId="a87a15d8-e9af-43f4-8752-ff9c2f8df3df" providerId="ADAL" clId="{7A4B0678-0BE6-4E30-865C-4AAA46EA3E4A}" dt="2022-04-11T11:26:44.662" v="7151" actId="207"/>
          <ac:spMkLst>
            <pc:docMk/>
            <pc:sldMk cId="4215389486" sldId="2147375091"/>
            <ac:spMk id="3" creationId="{BF19041E-CDE4-4F2A-9B10-1CEECDF72266}"/>
          </ac:spMkLst>
        </pc:spChg>
      </pc:sldChg>
      <pc:sldChg chg="addSp modSp new mod modAnim">
        <pc:chgData name="David Wright" userId="a87a15d8-e9af-43f4-8752-ff9c2f8df3df" providerId="ADAL" clId="{7A4B0678-0BE6-4E30-865C-4AAA46EA3E4A}" dt="2022-04-14T12:48:48.403" v="10167"/>
        <pc:sldMkLst>
          <pc:docMk/>
          <pc:sldMk cId="131878610" sldId="2147375092"/>
        </pc:sldMkLst>
        <pc:spChg chg="mod">
          <ac:chgData name="David Wright" userId="a87a15d8-e9af-43f4-8752-ff9c2f8df3df" providerId="ADAL" clId="{7A4B0678-0BE6-4E30-865C-4AAA46EA3E4A}" dt="2022-04-14T12:48:48.403" v="10167"/>
          <ac:spMkLst>
            <pc:docMk/>
            <pc:sldMk cId="131878610" sldId="2147375092"/>
            <ac:spMk id="2" creationId="{0D2F632A-71BB-469F-8ACB-972CAD8E4AC7}"/>
          </ac:spMkLst>
        </pc:spChg>
        <pc:spChg chg="mod">
          <ac:chgData name="David Wright" userId="a87a15d8-e9af-43f4-8752-ff9c2f8df3df" providerId="ADAL" clId="{7A4B0678-0BE6-4E30-865C-4AAA46EA3E4A}" dt="2022-04-14T12:48:48.403" v="10167"/>
          <ac:spMkLst>
            <pc:docMk/>
            <pc:sldMk cId="131878610" sldId="2147375092"/>
            <ac:spMk id="3" creationId="{174DEBF9-23C3-4AA0-8B7A-2B671DE6B306}"/>
          </ac:spMkLst>
        </pc:spChg>
        <pc:picChg chg="add mod">
          <ac:chgData name="David Wright" userId="a87a15d8-e9af-43f4-8752-ff9c2f8df3df" providerId="ADAL" clId="{7A4B0678-0BE6-4E30-865C-4AAA46EA3E4A}" dt="2022-04-11T11:32:04.421" v="7273" actId="1076"/>
          <ac:picMkLst>
            <pc:docMk/>
            <pc:sldMk cId="131878610" sldId="2147375092"/>
            <ac:picMk id="4" creationId="{E11F4E08-1A9C-476A-9CEE-659A8E9F7F7D}"/>
          </ac:picMkLst>
        </pc:picChg>
        <pc:picChg chg="add mod">
          <ac:chgData name="David Wright" userId="a87a15d8-e9af-43f4-8752-ff9c2f8df3df" providerId="ADAL" clId="{7A4B0678-0BE6-4E30-865C-4AAA46EA3E4A}" dt="2022-04-11T11:32:10.080" v="7275" actId="1076"/>
          <ac:picMkLst>
            <pc:docMk/>
            <pc:sldMk cId="131878610" sldId="2147375092"/>
            <ac:picMk id="5" creationId="{9AAC79A4-2B08-4EF4-B2A9-2AB64F36678E}"/>
          </ac:picMkLst>
        </pc:picChg>
      </pc:sldChg>
      <pc:sldChg chg="addSp delSp modSp new mod">
        <pc:chgData name="David Wright" userId="a87a15d8-e9af-43f4-8752-ff9c2f8df3df" providerId="ADAL" clId="{7A4B0678-0BE6-4E30-865C-4AAA46EA3E4A}" dt="2022-04-14T12:48:48.403" v="10167"/>
        <pc:sldMkLst>
          <pc:docMk/>
          <pc:sldMk cId="1786298435" sldId="2147375093"/>
        </pc:sldMkLst>
        <pc:spChg chg="mod">
          <ac:chgData name="David Wright" userId="a87a15d8-e9af-43f4-8752-ff9c2f8df3df" providerId="ADAL" clId="{7A4B0678-0BE6-4E30-865C-4AAA46EA3E4A}" dt="2022-04-14T12:48:48.403" v="10167"/>
          <ac:spMkLst>
            <pc:docMk/>
            <pc:sldMk cId="1786298435" sldId="2147375093"/>
            <ac:spMk id="2" creationId="{C7AB7077-FB85-4B65-8E26-B94DACE4D45B}"/>
          </ac:spMkLst>
        </pc:spChg>
        <pc:spChg chg="del">
          <ac:chgData name="David Wright" userId="a87a15d8-e9af-43f4-8752-ff9c2f8df3df" providerId="ADAL" clId="{7A4B0678-0BE6-4E30-865C-4AAA46EA3E4A}" dt="2022-04-11T13:22:42.572" v="7317"/>
          <ac:spMkLst>
            <pc:docMk/>
            <pc:sldMk cId="1786298435" sldId="2147375093"/>
            <ac:spMk id="3" creationId="{E7EDA23A-2E58-4FEE-A997-36B5372EB105}"/>
          </ac:spMkLst>
        </pc:spChg>
        <pc:spChg chg="add mod">
          <ac:chgData name="David Wright" userId="a87a15d8-e9af-43f4-8752-ff9c2f8df3df" providerId="ADAL" clId="{7A4B0678-0BE6-4E30-865C-4AAA46EA3E4A}" dt="2022-04-11T13:24:16.040" v="7372" actId="1076"/>
          <ac:spMkLst>
            <pc:docMk/>
            <pc:sldMk cId="1786298435" sldId="2147375093"/>
            <ac:spMk id="6" creationId="{5FC3D1B7-930E-41BF-9471-DCACFC44CE44}"/>
          </ac:spMkLst>
        </pc:spChg>
        <pc:picChg chg="add mod">
          <ac:chgData name="David Wright" userId="a87a15d8-e9af-43f4-8752-ff9c2f8df3df" providerId="ADAL" clId="{7A4B0678-0BE6-4E30-865C-4AAA46EA3E4A}" dt="2022-04-11T13:24:22.848" v="7377" actId="1076"/>
          <ac:picMkLst>
            <pc:docMk/>
            <pc:sldMk cId="1786298435" sldId="2147375093"/>
            <ac:picMk id="7" creationId="{B3122168-EE00-4CB8-9869-FD6DB8226CBD}"/>
          </ac:picMkLst>
        </pc:picChg>
        <pc:picChg chg="add mod">
          <ac:chgData name="David Wright" userId="a87a15d8-e9af-43f4-8752-ff9c2f8df3df" providerId="ADAL" clId="{7A4B0678-0BE6-4E30-865C-4AAA46EA3E4A}" dt="2022-04-11T13:24:18.578" v="7374" actId="14100"/>
          <ac:picMkLst>
            <pc:docMk/>
            <pc:sldMk cId="1786298435" sldId="2147375093"/>
            <ac:picMk id="1026" creationId="{B2694F6F-AD1A-4821-89D7-4F29445A2D49}"/>
          </ac:picMkLst>
        </pc:picChg>
      </pc:sldChg>
      <pc:sldChg chg="addSp delSp modSp new del mod modClrScheme chgLayout">
        <pc:chgData name="David Wright" userId="a87a15d8-e9af-43f4-8752-ff9c2f8df3df" providerId="ADAL" clId="{7A4B0678-0BE6-4E30-865C-4AAA46EA3E4A}" dt="2022-04-11T11:31:44.932" v="7270" actId="47"/>
        <pc:sldMkLst>
          <pc:docMk/>
          <pc:sldMk cId="4101963380" sldId="2147375093"/>
        </pc:sldMkLst>
        <pc:spChg chg="del mod ord">
          <ac:chgData name="David Wright" userId="a87a15d8-e9af-43f4-8752-ff9c2f8df3df" providerId="ADAL" clId="{7A4B0678-0BE6-4E30-865C-4AAA46EA3E4A}" dt="2022-04-11T11:31:21.306" v="7269" actId="700"/>
          <ac:spMkLst>
            <pc:docMk/>
            <pc:sldMk cId="4101963380" sldId="2147375093"/>
            <ac:spMk id="2" creationId="{9406CE00-E036-4FC3-A0A9-B7EA593AC616}"/>
          </ac:spMkLst>
        </pc:spChg>
        <pc:spChg chg="del mod ord">
          <ac:chgData name="David Wright" userId="a87a15d8-e9af-43f4-8752-ff9c2f8df3df" providerId="ADAL" clId="{7A4B0678-0BE6-4E30-865C-4AAA46EA3E4A}" dt="2022-04-11T11:31:21.306" v="7269" actId="700"/>
          <ac:spMkLst>
            <pc:docMk/>
            <pc:sldMk cId="4101963380" sldId="2147375093"/>
            <ac:spMk id="3" creationId="{143A9FFB-1310-4257-A032-718294B6F9CC}"/>
          </ac:spMkLst>
        </pc:spChg>
        <pc:spChg chg="add mod ord">
          <ac:chgData name="David Wright" userId="a87a15d8-e9af-43f4-8752-ff9c2f8df3df" providerId="ADAL" clId="{7A4B0678-0BE6-4E30-865C-4AAA46EA3E4A}" dt="2022-04-11T11:31:21.306" v="7269" actId="700"/>
          <ac:spMkLst>
            <pc:docMk/>
            <pc:sldMk cId="4101963380" sldId="2147375093"/>
            <ac:spMk id="4" creationId="{AAE7BC18-7FD3-42E7-83FB-A3256849B79D}"/>
          </ac:spMkLst>
        </pc:spChg>
        <pc:spChg chg="add mod ord">
          <ac:chgData name="David Wright" userId="a87a15d8-e9af-43f4-8752-ff9c2f8df3df" providerId="ADAL" clId="{7A4B0678-0BE6-4E30-865C-4AAA46EA3E4A}" dt="2022-04-11T11:31:21.306" v="7269" actId="700"/>
          <ac:spMkLst>
            <pc:docMk/>
            <pc:sldMk cId="4101963380" sldId="2147375093"/>
            <ac:spMk id="5" creationId="{D8EC28B7-7E73-47C0-9329-38BA371A203F}"/>
          </ac:spMkLst>
        </pc:spChg>
        <pc:spChg chg="add mod ord">
          <ac:chgData name="David Wright" userId="a87a15d8-e9af-43f4-8752-ff9c2f8df3df" providerId="ADAL" clId="{7A4B0678-0BE6-4E30-865C-4AAA46EA3E4A}" dt="2022-04-11T11:31:21.306" v="7269" actId="700"/>
          <ac:spMkLst>
            <pc:docMk/>
            <pc:sldMk cId="4101963380" sldId="2147375093"/>
            <ac:spMk id="6" creationId="{8B607735-BFF8-4940-90BC-1B4A60072E7C}"/>
          </ac:spMkLst>
        </pc:spChg>
        <pc:spChg chg="add mod ord">
          <ac:chgData name="David Wright" userId="a87a15d8-e9af-43f4-8752-ff9c2f8df3df" providerId="ADAL" clId="{7A4B0678-0BE6-4E30-865C-4AAA46EA3E4A}" dt="2022-04-11T11:31:21.306" v="7269" actId="700"/>
          <ac:spMkLst>
            <pc:docMk/>
            <pc:sldMk cId="4101963380" sldId="2147375093"/>
            <ac:spMk id="7" creationId="{9DA532BF-2143-4A3A-A39F-9CB65549791A}"/>
          </ac:spMkLst>
        </pc:spChg>
        <pc:spChg chg="add mod ord">
          <ac:chgData name="David Wright" userId="a87a15d8-e9af-43f4-8752-ff9c2f8df3df" providerId="ADAL" clId="{7A4B0678-0BE6-4E30-865C-4AAA46EA3E4A}" dt="2022-04-11T11:31:21.306" v="7269" actId="700"/>
          <ac:spMkLst>
            <pc:docMk/>
            <pc:sldMk cId="4101963380" sldId="2147375093"/>
            <ac:spMk id="8" creationId="{ADEEB6CE-F4A3-4917-879D-CFA8AAF0416E}"/>
          </ac:spMkLst>
        </pc:spChg>
        <pc:spChg chg="add mod ord">
          <ac:chgData name="David Wright" userId="a87a15d8-e9af-43f4-8752-ff9c2f8df3df" providerId="ADAL" clId="{7A4B0678-0BE6-4E30-865C-4AAA46EA3E4A}" dt="2022-04-11T11:31:21.306" v="7269" actId="700"/>
          <ac:spMkLst>
            <pc:docMk/>
            <pc:sldMk cId="4101963380" sldId="2147375093"/>
            <ac:spMk id="9" creationId="{A91930A3-A38E-43F6-B7DB-B53C9CAB3B5D}"/>
          </ac:spMkLst>
        </pc:spChg>
        <pc:spChg chg="add mod ord">
          <ac:chgData name="David Wright" userId="a87a15d8-e9af-43f4-8752-ff9c2f8df3df" providerId="ADAL" clId="{7A4B0678-0BE6-4E30-865C-4AAA46EA3E4A}" dt="2022-04-11T11:31:21.306" v="7269" actId="700"/>
          <ac:spMkLst>
            <pc:docMk/>
            <pc:sldMk cId="4101963380" sldId="2147375093"/>
            <ac:spMk id="10" creationId="{011F6616-8D98-4265-A23A-B0B888831DD1}"/>
          </ac:spMkLst>
        </pc:spChg>
        <pc:spChg chg="add mod ord">
          <ac:chgData name="David Wright" userId="a87a15d8-e9af-43f4-8752-ff9c2f8df3df" providerId="ADAL" clId="{7A4B0678-0BE6-4E30-865C-4AAA46EA3E4A}" dt="2022-04-11T11:31:21.306" v="7269" actId="700"/>
          <ac:spMkLst>
            <pc:docMk/>
            <pc:sldMk cId="4101963380" sldId="2147375093"/>
            <ac:spMk id="11" creationId="{B8A5FE9C-CE3C-4722-9FD2-DFB4AE8A86E1}"/>
          </ac:spMkLst>
        </pc:spChg>
        <pc:spChg chg="add mod ord">
          <ac:chgData name="David Wright" userId="a87a15d8-e9af-43f4-8752-ff9c2f8df3df" providerId="ADAL" clId="{7A4B0678-0BE6-4E30-865C-4AAA46EA3E4A}" dt="2022-04-11T11:31:21.306" v="7269" actId="700"/>
          <ac:spMkLst>
            <pc:docMk/>
            <pc:sldMk cId="4101963380" sldId="2147375093"/>
            <ac:spMk id="12" creationId="{0FF33FB0-0A53-4520-807F-1A76E726E51B}"/>
          </ac:spMkLst>
        </pc:spChg>
        <pc:spChg chg="add mod ord">
          <ac:chgData name="David Wright" userId="a87a15d8-e9af-43f4-8752-ff9c2f8df3df" providerId="ADAL" clId="{7A4B0678-0BE6-4E30-865C-4AAA46EA3E4A}" dt="2022-04-11T11:31:21.306" v="7269" actId="700"/>
          <ac:spMkLst>
            <pc:docMk/>
            <pc:sldMk cId="4101963380" sldId="2147375093"/>
            <ac:spMk id="13" creationId="{90774CCA-DEE7-4E1F-B6B3-3FFEDCAA5AE3}"/>
          </ac:spMkLst>
        </pc:spChg>
        <pc:spChg chg="add mod ord">
          <ac:chgData name="David Wright" userId="a87a15d8-e9af-43f4-8752-ff9c2f8df3df" providerId="ADAL" clId="{7A4B0678-0BE6-4E30-865C-4AAA46EA3E4A}" dt="2022-04-11T11:31:21.306" v="7269" actId="700"/>
          <ac:spMkLst>
            <pc:docMk/>
            <pc:sldMk cId="4101963380" sldId="2147375093"/>
            <ac:spMk id="14" creationId="{410904DF-022E-40C9-9372-53D567FF775E}"/>
          </ac:spMkLst>
        </pc:spChg>
        <pc:spChg chg="add mod ord">
          <ac:chgData name="David Wright" userId="a87a15d8-e9af-43f4-8752-ff9c2f8df3df" providerId="ADAL" clId="{7A4B0678-0BE6-4E30-865C-4AAA46EA3E4A}" dt="2022-04-11T11:31:21.306" v="7269" actId="700"/>
          <ac:spMkLst>
            <pc:docMk/>
            <pc:sldMk cId="4101963380" sldId="2147375093"/>
            <ac:spMk id="15" creationId="{8EC0C4DA-971B-4A4E-A185-BE30B1EE6CDC}"/>
          </ac:spMkLst>
        </pc:spChg>
        <pc:spChg chg="add mod ord">
          <ac:chgData name="David Wright" userId="a87a15d8-e9af-43f4-8752-ff9c2f8df3df" providerId="ADAL" clId="{7A4B0678-0BE6-4E30-865C-4AAA46EA3E4A}" dt="2022-04-11T11:31:21.306" v="7269" actId="700"/>
          <ac:spMkLst>
            <pc:docMk/>
            <pc:sldMk cId="4101963380" sldId="2147375093"/>
            <ac:spMk id="16" creationId="{2111F353-FA41-4DBB-9BFD-65CA907EE5E5}"/>
          </ac:spMkLst>
        </pc:spChg>
        <pc:spChg chg="add mod ord">
          <ac:chgData name="David Wright" userId="a87a15d8-e9af-43f4-8752-ff9c2f8df3df" providerId="ADAL" clId="{7A4B0678-0BE6-4E30-865C-4AAA46EA3E4A}" dt="2022-04-11T11:31:21.306" v="7269" actId="700"/>
          <ac:spMkLst>
            <pc:docMk/>
            <pc:sldMk cId="4101963380" sldId="2147375093"/>
            <ac:spMk id="17" creationId="{A832387E-6E81-402D-9433-2CF97CC5FFCB}"/>
          </ac:spMkLst>
        </pc:spChg>
        <pc:spChg chg="add mod ord">
          <ac:chgData name="David Wright" userId="a87a15d8-e9af-43f4-8752-ff9c2f8df3df" providerId="ADAL" clId="{7A4B0678-0BE6-4E30-865C-4AAA46EA3E4A}" dt="2022-04-11T11:31:21.306" v="7269" actId="700"/>
          <ac:spMkLst>
            <pc:docMk/>
            <pc:sldMk cId="4101963380" sldId="2147375093"/>
            <ac:spMk id="18" creationId="{8DE0B98C-12ED-42CC-891B-D9F16DEAFBD4}"/>
          </ac:spMkLst>
        </pc:spChg>
        <pc:spChg chg="add mod ord">
          <ac:chgData name="David Wright" userId="a87a15d8-e9af-43f4-8752-ff9c2f8df3df" providerId="ADAL" clId="{7A4B0678-0BE6-4E30-865C-4AAA46EA3E4A}" dt="2022-04-11T11:31:21.306" v="7269" actId="700"/>
          <ac:spMkLst>
            <pc:docMk/>
            <pc:sldMk cId="4101963380" sldId="2147375093"/>
            <ac:spMk id="19" creationId="{233E338E-FD66-44F5-AAC6-13A25FF3FC5C}"/>
          </ac:spMkLst>
        </pc:spChg>
        <pc:spChg chg="add mod ord">
          <ac:chgData name="David Wright" userId="a87a15d8-e9af-43f4-8752-ff9c2f8df3df" providerId="ADAL" clId="{7A4B0678-0BE6-4E30-865C-4AAA46EA3E4A}" dt="2022-04-11T11:31:21.306" v="7269" actId="700"/>
          <ac:spMkLst>
            <pc:docMk/>
            <pc:sldMk cId="4101963380" sldId="2147375093"/>
            <ac:spMk id="20" creationId="{12CA8517-0FB1-4FB1-B174-1127CEAA5F38}"/>
          </ac:spMkLst>
        </pc:spChg>
        <pc:spChg chg="add mod ord">
          <ac:chgData name="David Wright" userId="a87a15d8-e9af-43f4-8752-ff9c2f8df3df" providerId="ADAL" clId="{7A4B0678-0BE6-4E30-865C-4AAA46EA3E4A}" dt="2022-04-11T11:31:21.306" v="7269" actId="700"/>
          <ac:spMkLst>
            <pc:docMk/>
            <pc:sldMk cId="4101963380" sldId="2147375093"/>
            <ac:spMk id="21" creationId="{3AB94CD1-892E-4FAC-99CB-822ED33A918F}"/>
          </ac:spMkLst>
        </pc:spChg>
        <pc:spChg chg="add mod ord">
          <ac:chgData name="David Wright" userId="a87a15d8-e9af-43f4-8752-ff9c2f8df3df" providerId="ADAL" clId="{7A4B0678-0BE6-4E30-865C-4AAA46EA3E4A}" dt="2022-04-11T11:31:21.306" v="7269" actId="700"/>
          <ac:spMkLst>
            <pc:docMk/>
            <pc:sldMk cId="4101963380" sldId="2147375093"/>
            <ac:spMk id="22" creationId="{4EF3F117-6D5E-4EEA-8F54-50169A90FE93}"/>
          </ac:spMkLst>
        </pc:spChg>
        <pc:spChg chg="add mod ord">
          <ac:chgData name="David Wright" userId="a87a15d8-e9af-43f4-8752-ff9c2f8df3df" providerId="ADAL" clId="{7A4B0678-0BE6-4E30-865C-4AAA46EA3E4A}" dt="2022-04-11T11:31:21.306" v="7269" actId="700"/>
          <ac:spMkLst>
            <pc:docMk/>
            <pc:sldMk cId="4101963380" sldId="2147375093"/>
            <ac:spMk id="23" creationId="{BCEFA889-BC98-4459-8978-FD523E1590F5}"/>
          </ac:spMkLst>
        </pc:spChg>
        <pc:spChg chg="add mod ord">
          <ac:chgData name="David Wright" userId="a87a15d8-e9af-43f4-8752-ff9c2f8df3df" providerId="ADAL" clId="{7A4B0678-0BE6-4E30-865C-4AAA46EA3E4A}" dt="2022-04-11T11:31:21.306" v="7269" actId="700"/>
          <ac:spMkLst>
            <pc:docMk/>
            <pc:sldMk cId="4101963380" sldId="2147375093"/>
            <ac:spMk id="24" creationId="{F4A95960-57E4-4CCD-A1A0-4F4CA1C06D68}"/>
          </ac:spMkLst>
        </pc:spChg>
        <pc:spChg chg="add mod ord">
          <ac:chgData name="David Wright" userId="a87a15d8-e9af-43f4-8752-ff9c2f8df3df" providerId="ADAL" clId="{7A4B0678-0BE6-4E30-865C-4AAA46EA3E4A}" dt="2022-04-11T11:31:21.306" v="7269" actId="700"/>
          <ac:spMkLst>
            <pc:docMk/>
            <pc:sldMk cId="4101963380" sldId="2147375093"/>
            <ac:spMk id="25" creationId="{247A5B74-2E74-4673-A93D-4FC64569557C}"/>
          </ac:spMkLst>
        </pc:spChg>
        <pc:spChg chg="add mod ord">
          <ac:chgData name="David Wright" userId="a87a15d8-e9af-43f4-8752-ff9c2f8df3df" providerId="ADAL" clId="{7A4B0678-0BE6-4E30-865C-4AAA46EA3E4A}" dt="2022-04-11T11:31:21.306" v="7269" actId="700"/>
          <ac:spMkLst>
            <pc:docMk/>
            <pc:sldMk cId="4101963380" sldId="2147375093"/>
            <ac:spMk id="26" creationId="{9C2024C9-9228-4C15-965F-DB73C182C4EA}"/>
          </ac:spMkLst>
        </pc:spChg>
        <pc:spChg chg="add mod ord">
          <ac:chgData name="David Wright" userId="a87a15d8-e9af-43f4-8752-ff9c2f8df3df" providerId="ADAL" clId="{7A4B0678-0BE6-4E30-865C-4AAA46EA3E4A}" dt="2022-04-11T11:31:21.306" v="7269" actId="700"/>
          <ac:spMkLst>
            <pc:docMk/>
            <pc:sldMk cId="4101963380" sldId="2147375093"/>
            <ac:spMk id="27" creationId="{AE426A66-F566-477A-9F54-E4DE16FD3E59}"/>
          </ac:spMkLst>
        </pc:spChg>
        <pc:spChg chg="add mod ord">
          <ac:chgData name="David Wright" userId="a87a15d8-e9af-43f4-8752-ff9c2f8df3df" providerId="ADAL" clId="{7A4B0678-0BE6-4E30-865C-4AAA46EA3E4A}" dt="2022-04-11T11:31:21.306" v="7269" actId="700"/>
          <ac:spMkLst>
            <pc:docMk/>
            <pc:sldMk cId="4101963380" sldId="2147375093"/>
            <ac:spMk id="28" creationId="{F015DAA7-5E29-4721-9966-C98D602C1A9D}"/>
          </ac:spMkLst>
        </pc:spChg>
        <pc:spChg chg="add mod ord">
          <ac:chgData name="David Wright" userId="a87a15d8-e9af-43f4-8752-ff9c2f8df3df" providerId="ADAL" clId="{7A4B0678-0BE6-4E30-865C-4AAA46EA3E4A}" dt="2022-04-11T11:31:21.306" v="7269" actId="700"/>
          <ac:spMkLst>
            <pc:docMk/>
            <pc:sldMk cId="4101963380" sldId="2147375093"/>
            <ac:spMk id="29" creationId="{96F464C1-8552-4913-A845-16F9882F8BDA}"/>
          </ac:spMkLst>
        </pc:spChg>
        <pc:spChg chg="add mod ord">
          <ac:chgData name="David Wright" userId="a87a15d8-e9af-43f4-8752-ff9c2f8df3df" providerId="ADAL" clId="{7A4B0678-0BE6-4E30-865C-4AAA46EA3E4A}" dt="2022-04-11T11:31:21.306" v="7269" actId="700"/>
          <ac:spMkLst>
            <pc:docMk/>
            <pc:sldMk cId="4101963380" sldId="2147375093"/>
            <ac:spMk id="30" creationId="{0B2DCCEF-591F-43F4-B1B9-35A976DA943C}"/>
          </ac:spMkLst>
        </pc:spChg>
        <pc:spChg chg="add mod ord">
          <ac:chgData name="David Wright" userId="a87a15d8-e9af-43f4-8752-ff9c2f8df3df" providerId="ADAL" clId="{7A4B0678-0BE6-4E30-865C-4AAA46EA3E4A}" dt="2022-04-11T11:31:21.306" v="7269" actId="700"/>
          <ac:spMkLst>
            <pc:docMk/>
            <pc:sldMk cId="4101963380" sldId="2147375093"/>
            <ac:spMk id="31" creationId="{B7A4EC5F-5622-4D4C-B9EA-E0BB26698A99}"/>
          </ac:spMkLst>
        </pc:spChg>
        <pc:spChg chg="add mod ord">
          <ac:chgData name="David Wright" userId="a87a15d8-e9af-43f4-8752-ff9c2f8df3df" providerId="ADAL" clId="{7A4B0678-0BE6-4E30-865C-4AAA46EA3E4A}" dt="2022-04-11T11:31:21.306" v="7269" actId="700"/>
          <ac:spMkLst>
            <pc:docMk/>
            <pc:sldMk cId="4101963380" sldId="2147375093"/>
            <ac:spMk id="32" creationId="{43E72391-EBA5-4D77-8300-0D04D3F7D1AC}"/>
          </ac:spMkLst>
        </pc:spChg>
        <pc:spChg chg="add mod ord">
          <ac:chgData name="David Wright" userId="a87a15d8-e9af-43f4-8752-ff9c2f8df3df" providerId="ADAL" clId="{7A4B0678-0BE6-4E30-865C-4AAA46EA3E4A}" dt="2022-04-11T11:31:21.306" v="7269" actId="700"/>
          <ac:spMkLst>
            <pc:docMk/>
            <pc:sldMk cId="4101963380" sldId="2147375093"/>
            <ac:spMk id="33" creationId="{B67BD9FF-E7FC-4454-B764-F6AF0518A881}"/>
          </ac:spMkLst>
        </pc:spChg>
        <pc:spChg chg="add mod ord">
          <ac:chgData name="David Wright" userId="a87a15d8-e9af-43f4-8752-ff9c2f8df3df" providerId="ADAL" clId="{7A4B0678-0BE6-4E30-865C-4AAA46EA3E4A}" dt="2022-04-11T11:31:21.306" v="7269" actId="700"/>
          <ac:spMkLst>
            <pc:docMk/>
            <pc:sldMk cId="4101963380" sldId="2147375093"/>
            <ac:spMk id="34" creationId="{727130EF-DB8C-4C41-A2FA-C33C83A3D20F}"/>
          </ac:spMkLst>
        </pc:spChg>
        <pc:spChg chg="add mod ord">
          <ac:chgData name="David Wright" userId="a87a15d8-e9af-43f4-8752-ff9c2f8df3df" providerId="ADAL" clId="{7A4B0678-0BE6-4E30-865C-4AAA46EA3E4A}" dt="2022-04-11T11:31:21.306" v="7269" actId="700"/>
          <ac:spMkLst>
            <pc:docMk/>
            <pc:sldMk cId="4101963380" sldId="2147375093"/>
            <ac:spMk id="35" creationId="{05F69A0D-FBBF-425A-9AD6-41B936A59377}"/>
          </ac:spMkLst>
        </pc:spChg>
        <pc:spChg chg="add mod ord">
          <ac:chgData name="David Wright" userId="a87a15d8-e9af-43f4-8752-ff9c2f8df3df" providerId="ADAL" clId="{7A4B0678-0BE6-4E30-865C-4AAA46EA3E4A}" dt="2022-04-11T11:31:21.306" v="7269" actId="700"/>
          <ac:spMkLst>
            <pc:docMk/>
            <pc:sldMk cId="4101963380" sldId="2147375093"/>
            <ac:spMk id="36" creationId="{65EAE3DC-A6FA-4770-B722-B32C3956CFCA}"/>
          </ac:spMkLst>
        </pc:spChg>
        <pc:spChg chg="add mod ord">
          <ac:chgData name="David Wright" userId="a87a15d8-e9af-43f4-8752-ff9c2f8df3df" providerId="ADAL" clId="{7A4B0678-0BE6-4E30-865C-4AAA46EA3E4A}" dt="2022-04-11T11:31:21.306" v="7269" actId="700"/>
          <ac:spMkLst>
            <pc:docMk/>
            <pc:sldMk cId="4101963380" sldId="2147375093"/>
            <ac:spMk id="37" creationId="{0DF32A74-6DA4-4097-A43F-06B233E1FF27}"/>
          </ac:spMkLst>
        </pc:spChg>
        <pc:spChg chg="add mod ord">
          <ac:chgData name="David Wright" userId="a87a15d8-e9af-43f4-8752-ff9c2f8df3df" providerId="ADAL" clId="{7A4B0678-0BE6-4E30-865C-4AAA46EA3E4A}" dt="2022-04-11T11:31:21.306" v="7269" actId="700"/>
          <ac:spMkLst>
            <pc:docMk/>
            <pc:sldMk cId="4101963380" sldId="2147375093"/>
            <ac:spMk id="38" creationId="{DF67236E-874E-4339-B963-214BB048B004}"/>
          </ac:spMkLst>
        </pc:spChg>
        <pc:spChg chg="add mod ord">
          <ac:chgData name="David Wright" userId="a87a15d8-e9af-43f4-8752-ff9c2f8df3df" providerId="ADAL" clId="{7A4B0678-0BE6-4E30-865C-4AAA46EA3E4A}" dt="2022-04-11T11:31:21.306" v="7269" actId="700"/>
          <ac:spMkLst>
            <pc:docMk/>
            <pc:sldMk cId="4101963380" sldId="2147375093"/>
            <ac:spMk id="39" creationId="{37E67907-00C7-42FD-A80F-6DBA5264EF4A}"/>
          </ac:spMkLst>
        </pc:spChg>
        <pc:spChg chg="add mod ord">
          <ac:chgData name="David Wright" userId="a87a15d8-e9af-43f4-8752-ff9c2f8df3df" providerId="ADAL" clId="{7A4B0678-0BE6-4E30-865C-4AAA46EA3E4A}" dt="2022-04-11T11:31:21.306" v="7269" actId="700"/>
          <ac:spMkLst>
            <pc:docMk/>
            <pc:sldMk cId="4101963380" sldId="2147375093"/>
            <ac:spMk id="40" creationId="{4C743751-9805-4A3B-95A4-BA48C7414350}"/>
          </ac:spMkLst>
        </pc:spChg>
        <pc:spChg chg="add mod ord">
          <ac:chgData name="David Wright" userId="a87a15d8-e9af-43f4-8752-ff9c2f8df3df" providerId="ADAL" clId="{7A4B0678-0BE6-4E30-865C-4AAA46EA3E4A}" dt="2022-04-11T11:31:21.306" v="7269" actId="700"/>
          <ac:spMkLst>
            <pc:docMk/>
            <pc:sldMk cId="4101963380" sldId="2147375093"/>
            <ac:spMk id="41" creationId="{9E37E837-7998-4AD8-BB17-37C230F495E2}"/>
          </ac:spMkLst>
        </pc:spChg>
        <pc:spChg chg="add mod ord">
          <ac:chgData name="David Wright" userId="a87a15d8-e9af-43f4-8752-ff9c2f8df3df" providerId="ADAL" clId="{7A4B0678-0BE6-4E30-865C-4AAA46EA3E4A}" dt="2022-04-11T11:31:21.306" v="7269" actId="700"/>
          <ac:spMkLst>
            <pc:docMk/>
            <pc:sldMk cId="4101963380" sldId="2147375093"/>
            <ac:spMk id="42" creationId="{F200B726-4981-4DD8-A75A-5E97436AC63E}"/>
          </ac:spMkLst>
        </pc:spChg>
        <pc:spChg chg="add mod ord">
          <ac:chgData name="David Wright" userId="a87a15d8-e9af-43f4-8752-ff9c2f8df3df" providerId="ADAL" clId="{7A4B0678-0BE6-4E30-865C-4AAA46EA3E4A}" dt="2022-04-11T11:31:21.306" v="7269" actId="700"/>
          <ac:spMkLst>
            <pc:docMk/>
            <pc:sldMk cId="4101963380" sldId="2147375093"/>
            <ac:spMk id="43" creationId="{9D47131B-BC0E-49FD-8A81-22E8F5BE6707}"/>
          </ac:spMkLst>
        </pc:spChg>
        <pc:spChg chg="add mod ord">
          <ac:chgData name="David Wright" userId="a87a15d8-e9af-43f4-8752-ff9c2f8df3df" providerId="ADAL" clId="{7A4B0678-0BE6-4E30-865C-4AAA46EA3E4A}" dt="2022-04-11T11:31:21.306" v="7269" actId="700"/>
          <ac:spMkLst>
            <pc:docMk/>
            <pc:sldMk cId="4101963380" sldId="2147375093"/>
            <ac:spMk id="44" creationId="{D1BD61FA-CB8C-4D0C-BD15-459F64F256B3}"/>
          </ac:spMkLst>
        </pc:spChg>
        <pc:spChg chg="add mod ord">
          <ac:chgData name="David Wright" userId="a87a15d8-e9af-43f4-8752-ff9c2f8df3df" providerId="ADAL" clId="{7A4B0678-0BE6-4E30-865C-4AAA46EA3E4A}" dt="2022-04-11T11:31:21.306" v="7269" actId="700"/>
          <ac:spMkLst>
            <pc:docMk/>
            <pc:sldMk cId="4101963380" sldId="2147375093"/>
            <ac:spMk id="45" creationId="{93E4CA3A-E10A-4CAE-9335-38FAD90D707F}"/>
          </ac:spMkLst>
        </pc:spChg>
        <pc:spChg chg="add mod ord">
          <ac:chgData name="David Wright" userId="a87a15d8-e9af-43f4-8752-ff9c2f8df3df" providerId="ADAL" clId="{7A4B0678-0BE6-4E30-865C-4AAA46EA3E4A}" dt="2022-04-11T11:31:21.306" v="7269" actId="700"/>
          <ac:spMkLst>
            <pc:docMk/>
            <pc:sldMk cId="4101963380" sldId="2147375093"/>
            <ac:spMk id="46" creationId="{19F2C8A2-1DC6-4186-8593-CB59373B207F}"/>
          </ac:spMkLst>
        </pc:spChg>
        <pc:spChg chg="add mod ord">
          <ac:chgData name="David Wright" userId="a87a15d8-e9af-43f4-8752-ff9c2f8df3df" providerId="ADAL" clId="{7A4B0678-0BE6-4E30-865C-4AAA46EA3E4A}" dt="2022-04-11T11:31:21.306" v="7269" actId="700"/>
          <ac:spMkLst>
            <pc:docMk/>
            <pc:sldMk cId="4101963380" sldId="2147375093"/>
            <ac:spMk id="47" creationId="{F529C3BB-CE2D-40F9-95A0-9CD625E0F004}"/>
          </ac:spMkLst>
        </pc:spChg>
        <pc:spChg chg="add mod ord">
          <ac:chgData name="David Wright" userId="a87a15d8-e9af-43f4-8752-ff9c2f8df3df" providerId="ADAL" clId="{7A4B0678-0BE6-4E30-865C-4AAA46EA3E4A}" dt="2022-04-11T11:31:21.306" v="7269" actId="700"/>
          <ac:spMkLst>
            <pc:docMk/>
            <pc:sldMk cId="4101963380" sldId="2147375093"/>
            <ac:spMk id="48" creationId="{83392C45-2A43-4881-B2EC-CA0253B8BB18}"/>
          </ac:spMkLst>
        </pc:spChg>
        <pc:spChg chg="add mod ord">
          <ac:chgData name="David Wright" userId="a87a15d8-e9af-43f4-8752-ff9c2f8df3df" providerId="ADAL" clId="{7A4B0678-0BE6-4E30-865C-4AAA46EA3E4A}" dt="2022-04-11T11:31:21.306" v="7269" actId="700"/>
          <ac:spMkLst>
            <pc:docMk/>
            <pc:sldMk cId="4101963380" sldId="2147375093"/>
            <ac:spMk id="49" creationId="{C2BFB589-0705-4158-8DB8-323865B7A40D}"/>
          </ac:spMkLst>
        </pc:spChg>
        <pc:spChg chg="add mod ord">
          <ac:chgData name="David Wright" userId="a87a15d8-e9af-43f4-8752-ff9c2f8df3df" providerId="ADAL" clId="{7A4B0678-0BE6-4E30-865C-4AAA46EA3E4A}" dt="2022-04-11T11:31:21.306" v="7269" actId="700"/>
          <ac:spMkLst>
            <pc:docMk/>
            <pc:sldMk cId="4101963380" sldId="2147375093"/>
            <ac:spMk id="50" creationId="{026F523E-9D6E-4BE6-8BE9-1DF03DE93D91}"/>
          </ac:spMkLst>
        </pc:spChg>
        <pc:spChg chg="add mod ord">
          <ac:chgData name="David Wright" userId="a87a15d8-e9af-43f4-8752-ff9c2f8df3df" providerId="ADAL" clId="{7A4B0678-0BE6-4E30-865C-4AAA46EA3E4A}" dt="2022-04-11T11:31:21.306" v="7269" actId="700"/>
          <ac:spMkLst>
            <pc:docMk/>
            <pc:sldMk cId="4101963380" sldId="2147375093"/>
            <ac:spMk id="51" creationId="{FD182C13-0C68-4451-BE18-597477087EBD}"/>
          </ac:spMkLst>
        </pc:spChg>
        <pc:spChg chg="add mod ord">
          <ac:chgData name="David Wright" userId="a87a15d8-e9af-43f4-8752-ff9c2f8df3df" providerId="ADAL" clId="{7A4B0678-0BE6-4E30-865C-4AAA46EA3E4A}" dt="2022-04-11T11:31:21.306" v="7269" actId="700"/>
          <ac:spMkLst>
            <pc:docMk/>
            <pc:sldMk cId="4101963380" sldId="2147375093"/>
            <ac:spMk id="52" creationId="{1CB78651-142A-42B7-B9B3-3B55DC8F076D}"/>
          </ac:spMkLst>
        </pc:spChg>
        <pc:spChg chg="add mod ord">
          <ac:chgData name="David Wright" userId="a87a15d8-e9af-43f4-8752-ff9c2f8df3df" providerId="ADAL" clId="{7A4B0678-0BE6-4E30-865C-4AAA46EA3E4A}" dt="2022-04-11T11:31:21.306" v="7269" actId="700"/>
          <ac:spMkLst>
            <pc:docMk/>
            <pc:sldMk cId="4101963380" sldId="2147375093"/>
            <ac:spMk id="53" creationId="{0442182E-501E-4407-8CB8-3DD571CCC4BB}"/>
          </ac:spMkLst>
        </pc:spChg>
        <pc:spChg chg="add mod ord">
          <ac:chgData name="David Wright" userId="a87a15d8-e9af-43f4-8752-ff9c2f8df3df" providerId="ADAL" clId="{7A4B0678-0BE6-4E30-865C-4AAA46EA3E4A}" dt="2022-04-11T11:31:21.306" v="7269" actId="700"/>
          <ac:spMkLst>
            <pc:docMk/>
            <pc:sldMk cId="4101963380" sldId="2147375093"/>
            <ac:spMk id="54" creationId="{9C9B2011-ED2D-498A-8DE6-3D2925A60CAC}"/>
          </ac:spMkLst>
        </pc:spChg>
        <pc:spChg chg="add mod ord">
          <ac:chgData name="David Wright" userId="a87a15d8-e9af-43f4-8752-ff9c2f8df3df" providerId="ADAL" clId="{7A4B0678-0BE6-4E30-865C-4AAA46EA3E4A}" dt="2022-04-11T11:31:21.306" v="7269" actId="700"/>
          <ac:spMkLst>
            <pc:docMk/>
            <pc:sldMk cId="4101963380" sldId="2147375093"/>
            <ac:spMk id="55" creationId="{54C029EA-E38A-4201-B0FC-6788E440E761}"/>
          </ac:spMkLst>
        </pc:spChg>
        <pc:spChg chg="add mod ord">
          <ac:chgData name="David Wright" userId="a87a15d8-e9af-43f4-8752-ff9c2f8df3df" providerId="ADAL" clId="{7A4B0678-0BE6-4E30-865C-4AAA46EA3E4A}" dt="2022-04-11T11:31:21.306" v="7269" actId="700"/>
          <ac:spMkLst>
            <pc:docMk/>
            <pc:sldMk cId="4101963380" sldId="2147375093"/>
            <ac:spMk id="56" creationId="{A962E6A9-661A-4EE5-B8BD-A5A852D4A7B6}"/>
          </ac:spMkLst>
        </pc:spChg>
        <pc:spChg chg="add mod ord">
          <ac:chgData name="David Wright" userId="a87a15d8-e9af-43f4-8752-ff9c2f8df3df" providerId="ADAL" clId="{7A4B0678-0BE6-4E30-865C-4AAA46EA3E4A}" dt="2022-04-11T11:31:21.306" v="7269" actId="700"/>
          <ac:spMkLst>
            <pc:docMk/>
            <pc:sldMk cId="4101963380" sldId="2147375093"/>
            <ac:spMk id="57" creationId="{16AC1B7E-AEE9-4D7B-86AE-25F9C0DCC359}"/>
          </ac:spMkLst>
        </pc:spChg>
        <pc:spChg chg="add mod ord">
          <ac:chgData name="David Wright" userId="a87a15d8-e9af-43f4-8752-ff9c2f8df3df" providerId="ADAL" clId="{7A4B0678-0BE6-4E30-865C-4AAA46EA3E4A}" dt="2022-04-11T11:31:21.306" v="7269" actId="700"/>
          <ac:spMkLst>
            <pc:docMk/>
            <pc:sldMk cId="4101963380" sldId="2147375093"/>
            <ac:spMk id="58" creationId="{740082A2-2F76-4D37-B07C-F69C219C567F}"/>
          </ac:spMkLst>
        </pc:spChg>
        <pc:spChg chg="add mod ord">
          <ac:chgData name="David Wright" userId="a87a15d8-e9af-43f4-8752-ff9c2f8df3df" providerId="ADAL" clId="{7A4B0678-0BE6-4E30-865C-4AAA46EA3E4A}" dt="2022-04-11T11:31:21.306" v="7269" actId="700"/>
          <ac:spMkLst>
            <pc:docMk/>
            <pc:sldMk cId="4101963380" sldId="2147375093"/>
            <ac:spMk id="59" creationId="{AA78124D-BA30-468C-BCB8-6640399F5D03}"/>
          </ac:spMkLst>
        </pc:spChg>
        <pc:spChg chg="add mod ord">
          <ac:chgData name="David Wright" userId="a87a15d8-e9af-43f4-8752-ff9c2f8df3df" providerId="ADAL" clId="{7A4B0678-0BE6-4E30-865C-4AAA46EA3E4A}" dt="2022-04-11T11:31:21.306" v="7269" actId="700"/>
          <ac:spMkLst>
            <pc:docMk/>
            <pc:sldMk cId="4101963380" sldId="2147375093"/>
            <ac:spMk id="60" creationId="{1BE55B87-43FA-4192-AAD7-68788CD315F9}"/>
          </ac:spMkLst>
        </pc:spChg>
        <pc:spChg chg="add mod ord">
          <ac:chgData name="David Wright" userId="a87a15d8-e9af-43f4-8752-ff9c2f8df3df" providerId="ADAL" clId="{7A4B0678-0BE6-4E30-865C-4AAA46EA3E4A}" dt="2022-04-11T11:31:21.306" v="7269" actId="700"/>
          <ac:spMkLst>
            <pc:docMk/>
            <pc:sldMk cId="4101963380" sldId="2147375093"/>
            <ac:spMk id="61" creationId="{39EB61F2-D5E4-4186-A842-9259892E11B0}"/>
          </ac:spMkLst>
        </pc:spChg>
        <pc:spChg chg="add mod ord">
          <ac:chgData name="David Wright" userId="a87a15d8-e9af-43f4-8752-ff9c2f8df3df" providerId="ADAL" clId="{7A4B0678-0BE6-4E30-865C-4AAA46EA3E4A}" dt="2022-04-11T11:31:21.306" v="7269" actId="700"/>
          <ac:spMkLst>
            <pc:docMk/>
            <pc:sldMk cId="4101963380" sldId="2147375093"/>
            <ac:spMk id="62" creationId="{4E88B38E-0BEB-421D-ADA1-D18A39294092}"/>
          </ac:spMkLst>
        </pc:spChg>
        <pc:spChg chg="add mod ord">
          <ac:chgData name="David Wright" userId="a87a15d8-e9af-43f4-8752-ff9c2f8df3df" providerId="ADAL" clId="{7A4B0678-0BE6-4E30-865C-4AAA46EA3E4A}" dt="2022-04-11T11:31:21.306" v="7269" actId="700"/>
          <ac:spMkLst>
            <pc:docMk/>
            <pc:sldMk cId="4101963380" sldId="2147375093"/>
            <ac:spMk id="63" creationId="{F999041B-9228-42CA-B38B-7FA236C7E40A}"/>
          </ac:spMkLst>
        </pc:spChg>
        <pc:spChg chg="add mod ord">
          <ac:chgData name="David Wright" userId="a87a15d8-e9af-43f4-8752-ff9c2f8df3df" providerId="ADAL" clId="{7A4B0678-0BE6-4E30-865C-4AAA46EA3E4A}" dt="2022-04-11T11:31:21.306" v="7269" actId="700"/>
          <ac:spMkLst>
            <pc:docMk/>
            <pc:sldMk cId="4101963380" sldId="2147375093"/>
            <ac:spMk id="64" creationId="{453E32EC-B993-4EB3-87D3-98E80DE1505F}"/>
          </ac:spMkLst>
        </pc:spChg>
        <pc:spChg chg="add mod ord">
          <ac:chgData name="David Wright" userId="a87a15d8-e9af-43f4-8752-ff9c2f8df3df" providerId="ADAL" clId="{7A4B0678-0BE6-4E30-865C-4AAA46EA3E4A}" dt="2022-04-11T11:31:21.306" v="7269" actId="700"/>
          <ac:spMkLst>
            <pc:docMk/>
            <pc:sldMk cId="4101963380" sldId="2147375093"/>
            <ac:spMk id="65" creationId="{1C4F18C0-8C99-4B35-80BF-AD85B0CE06F0}"/>
          </ac:spMkLst>
        </pc:spChg>
        <pc:spChg chg="add mod ord">
          <ac:chgData name="David Wright" userId="a87a15d8-e9af-43f4-8752-ff9c2f8df3df" providerId="ADAL" clId="{7A4B0678-0BE6-4E30-865C-4AAA46EA3E4A}" dt="2022-04-11T11:31:21.306" v="7269" actId="700"/>
          <ac:spMkLst>
            <pc:docMk/>
            <pc:sldMk cId="4101963380" sldId="2147375093"/>
            <ac:spMk id="66" creationId="{1AFB0722-FD48-467C-BF05-627BE279DB29}"/>
          </ac:spMkLst>
        </pc:spChg>
        <pc:spChg chg="add mod ord">
          <ac:chgData name="David Wright" userId="a87a15d8-e9af-43f4-8752-ff9c2f8df3df" providerId="ADAL" clId="{7A4B0678-0BE6-4E30-865C-4AAA46EA3E4A}" dt="2022-04-11T11:31:21.306" v="7269" actId="700"/>
          <ac:spMkLst>
            <pc:docMk/>
            <pc:sldMk cId="4101963380" sldId="2147375093"/>
            <ac:spMk id="67" creationId="{971D7480-8B5A-45BF-A703-1C23F8DF59FB}"/>
          </ac:spMkLst>
        </pc:spChg>
        <pc:spChg chg="add mod ord">
          <ac:chgData name="David Wright" userId="a87a15d8-e9af-43f4-8752-ff9c2f8df3df" providerId="ADAL" clId="{7A4B0678-0BE6-4E30-865C-4AAA46EA3E4A}" dt="2022-04-11T11:31:21.306" v="7269" actId="700"/>
          <ac:spMkLst>
            <pc:docMk/>
            <pc:sldMk cId="4101963380" sldId="2147375093"/>
            <ac:spMk id="68" creationId="{AEA56F0E-97F7-4EA2-8821-A66BD1BB702D}"/>
          </ac:spMkLst>
        </pc:spChg>
        <pc:spChg chg="add mod ord">
          <ac:chgData name="David Wright" userId="a87a15d8-e9af-43f4-8752-ff9c2f8df3df" providerId="ADAL" clId="{7A4B0678-0BE6-4E30-865C-4AAA46EA3E4A}" dt="2022-04-11T11:31:21.306" v="7269" actId="700"/>
          <ac:spMkLst>
            <pc:docMk/>
            <pc:sldMk cId="4101963380" sldId="2147375093"/>
            <ac:spMk id="69" creationId="{13DD1BB8-0028-4B0E-87D9-14D5FC5C9DFE}"/>
          </ac:spMkLst>
        </pc:spChg>
        <pc:spChg chg="add mod ord">
          <ac:chgData name="David Wright" userId="a87a15d8-e9af-43f4-8752-ff9c2f8df3df" providerId="ADAL" clId="{7A4B0678-0BE6-4E30-865C-4AAA46EA3E4A}" dt="2022-04-11T11:31:21.306" v="7269" actId="700"/>
          <ac:spMkLst>
            <pc:docMk/>
            <pc:sldMk cId="4101963380" sldId="2147375093"/>
            <ac:spMk id="70" creationId="{FD0D1EC1-C0AD-4A09-9537-2E31F2A3668A}"/>
          </ac:spMkLst>
        </pc:spChg>
        <pc:spChg chg="add mod ord">
          <ac:chgData name="David Wright" userId="a87a15d8-e9af-43f4-8752-ff9c2f8df3df" providerId="ADAL" clId="{7A4B0678-0BE6-4E30-865C-4AAA46EA3E4A}" dt="2022-04-11T11:31:21.306" v="7269" actId="700"/>
          <ac:spMkLst>
            <pc:docMk/>
            <pc:sldMk cId="4101963380" sldId="2147375093"/>
            <ac:spMk id="71" creationId="{81F1B51E-28D6-4833-8720-21716F9A4880}"/>
          </ac:spMkLst>
        </pc:spChg>
        <pc:spChg chg="add mod ord">
          <ac:chgData name="David Wright" userId="a87a15d8-e9af-43f4-8752-ff9c2f8df3df" providerId="ADAL" clId="{7A4B0678-0BE6-4E30-865C-4AAA46EA3E4A}" dt="2022-04-11T11:31:21.306" v="7269" actId="700"/>
          <ac:spMkLst>
            <pc:docMk/>
            <pc:sldMk cId="4101963380" sldId="2147375093"/>
            <ac:spMk id="72" creationId="{4443D5A3-9741-49B7-809D-8317BDDAD407}"/>
          </ac:spMkLst>
        </pc:spChg>
        <pc:spChg chg="add mod ord">
          <ac:chgData name="David Wright" userId="a87a15d8-e9af-43f4-8752-ff9c2f8df3df" providerId="ADAL" clId="{7A4B0678-0BE6-4E30-865C-4AAA46EA3E4A}" dt="2022-04-11T11:31:21.306" v="7269" actId="700"/>
          <ac:spMkLst>
            <pc:docMk/>
            <pc:sldMk cId="4101963380" sldId="2147375093"/>
            <ac:spMk id="73" creationId="{7C0762CC-4551-4798-AD27-A33DBE27688B}"/>
          </ac:spMkLst>
        </pc:spChg>
        <pc:spChg chg="add mod ord">
          <ac:chgData name="David Wright" userId="a87a15d8-e9af-43f4-8752-ff9c2f8df3df" providerId="ADAL" clId="{7A4B0678-0BE6-4E30-865C-4AAA46EA3E4A}" dt="2022-04-11T11:31:21.306" v="7269" actId="700"/>
          <ac:spMkLst>
            <pc:docMk/>
            <pc:sldMk cId="4101963380" sldId="2147375093"/>
            <ac:spMk id="74" creationId="{32C554AE-7F4A-4504-B2B3-5E8A569BB23C}"/>
          </ac:spMkLst>
        </pc:spChg>
        <pc:spChg chg="add mod ord">
          <ac:chgData name="David Wright" userId="a87a15d8-e9af-43f4-8752-ff9c2f8df3df" providerId="ADAL" clId="{7A4B0678-0BE6-4E30-865C-4AAA46EA3E4A}" dt="2022-04-11T11:31:21.306" v="7269" actId="700"/>
          <ac:spMkLst>
            <pc:docMk/>
            <pc:sldMk cId="4101963380" sldId="2147375093"/>
            <ac:spMk id="75" creationId="{E9CD1027-4248-45CC-919B-DD40F86B2615}"/>
          </ac:spMkLst>
        </pc:spChg>
        <pc:spChg chg="add mod ord">
          <ac:chgData name="David Wright" userId="a87a15d8-e9af-43f4-8752-ff9c2f8df3df" providerId="ADAL" clId="{7A4B0678-0BE6-4E30-865C-4AAA46EA3E4A}" dt="2022-04-11T11:31:21.306" v="7269" actId="700"/>
          <ac:spMkLst>
            <pc:docMk/>
            <pc:sldMk cId="4101963380" sldId="2147375093"/>
            <ac:spMk id="76" creationId="{3790E15F-00FB-47C9-8153-3ADA98735817}"/>
          </ac:spMkLst>
        </pc:spChg>
        <pc:spChg chg="add mod ord">
          <ac:chgData name="David Wright" userId="a87a15d8-e9af-43f4-8752-ff9c2f8df3df" providerId="ADAL" clId="{7A4B0678-0BE6-4E30-865C-4AAA46EA3E4A}" dt="2022-04-11T11:31:21.306" v="7269" actId="700"/>
          <ac:spMkLst>
            <pc:docMk/>
            <pc:sldMk cId="4101963380" sldId="2147375093"/>
            <ac:spMk id="77" creationId="{AF3D6E27-8E91-478D-AE32-C91F15B70BEA}"/>
          </ac:spMkLst>
        </pc:spChg>
        <pc:spChg chg="add mod ord">
          <ac:chgData name="David Wright" userId="a87a15d8-e9af-43f4-8752-ff9c2f8df3df" providerId="ADAL" clId="{7A4B0678-0BE6-4E30-865C-4AAA46EA3E4A}" dt="2022-04-11T11:31:21.306" v="7269" actId="700"/>
          <ac:spMkLst>
            <pc:docMk/>
            <pc:sldMk cId="4101963380" sldId="2147375093"/>
            <ac:spMk id="78" creationId="{CD683B05-88C9-4266-9126-2A385ACEA94B}"/>
          </ac:spMkLst>
        </pc:spChg>
        <pc:spChg chg="add mod ord">
          <ac:chgData name="David Wright" userId="a87a15d8-e9af-43f4-8752-ff9c2f8df3df" providerId="ADAL" clId="{7A4B0678-0BE6-4E30-865C-4AAA46EA3E4A}" dt="2022-04-11T11:31:21.306" v="7269" actId="700"/>
          <ac:spMkLst>
            <pc:docMk/>
            <pc:sldMk cId="4101963380" sldId="2147375093"/>
            <ac:spMk id="79" creationId="{1A34BE1F-FCB5-4822-86A5-255C7E937E12}"/>
          </ac:spMkLst>
        </pc:spChg>
        <pc:spChg chg="add mod ord">
          <ac:chgData name="David Wright" userId="a87a15d8-e9af-43f4-8752-ff9c2f8df3df" providerId="ADAL" clId="{7A4B0678-0BE6-4E30-865C-4AAA46EA3E4A}" dt="2022-04-11T11:31:21.306" v="7269" actId="700"/>
          <ac:spMkLst>
            <pc:docMk/>
            <pc:sldMk cId="4101963380" sldId="2147375093"/>
            <ac:spMk id="80" creationId="{B0ABBCC6-701B-45C6-95E2-69249E5F770C}"/>
          </ac:spMkLst>
        </pc:spChg>
        <pc:spChg chg="add mod ord">
          <ac:chgData name="David Wright" userId="a87a15d8-e9af-43f4-8752-ff9c2f8df3df" providerId="ADAL" clId="{7A4B0678-0BE6-4E30-865C-4AAA46EA3E4A}" dt="2022-04-11T11:31:21.306" v="7269" actId="700"/>
          <ac:spMkLst>
            <pc:docMk/>
            <pc:sldMk cId="4101963380" sldId="2147375093"/>
            <ac:spMk id="81" creationId="{3D7EB637-8297-4329-A6F7-B132C5EEBC24}"/>
          </ac:spMkLst>
        </pc:spChg>
        <pc:spChg chg="add mod ord">
          <ac:chgData name="David Wright" userId="a87a15d8-e9af-43f4-8752-ff9c2f8df3df" providerId="ADAL" clId="{7A4B0678-0BE6-4E30-865C-4AAA46EA3E4A}" dt="2022-04-11T11:31:21.306" v="7269" actId="700"/>
          <ac:spMkLst>
            <pc:docMk/>
            <pc:sldMk cId="4101963380" sldId="2147375093"/>
            <ac:spMk id="82" creationId="{955D4C96-1D46-45DD-908F-8FC9DFE5C84E}"/>
          </ac:spMkLst>
        </pc:spChg>
        <pc:spChg chg="add mod ord">
          <ac:chgData name="David Wright" userId="a87a15d8-e9af-43f4-8752-ff9c2f8df3df" providerId="ADAL" clId="{7A4B0678-0BE6-4E30-865C-4AAA46EA3E4A}" dt="2022-04-11T11:31:21.306" v="7269" actId="700"/>
          <ac:spMkLst>
            <pc:docMk/>
            <pc:sldMk cId="4101963380" sldId="2147375093"/>
            <ac:spMk id="83" creationId="{71BE0920-EDC7-4B07-8BAD-87D7265574EF}"/>
          </ac:spMkLst>
        </pc:spChg>
      </pc:sldChg>
      <pc:sldChg chg="new del">
        <pc:chgData name="David Wright" userId="a87a15d8-e9af-43f4-8752-ff9c2f8df3df" providerId="ADAL" clId="{7A4B0678-0BE6-4E30-865C-4AAA46EA3E4A}" dt="2022-04-11T15:06:50.845" v="8900" actId="47"/>
        <pc:sldMkLst>
          <pc:docMk/>
          <pc:sldMk cId="437748927" sldId="2147375094"/>
        </pc:sldMkLst>
      </pc:sldChg>
      <pc:sldChg chg="modSp new mod">
        <pc:chgData name="David Wright" userId="a87a15d8-e9af-43f4-8752-ff9c2f8df3df" providerId="ADAL" clId="{7A4B0678-0BE6-4E30-865C-4AAA46EA3E4A}" dt="2022-04-14T12:48:48.403" v="10167"/>
        <pc:sldMkLst>
          <pc:docMk/>
          <pc:sldMk cId="776344452" sldId="2147375094"/>
        </pc:sldMkLst>
        <pc:spChg chg="mod">
          <ac:chgData name="David Wright" userId="a87a15d8-e9af-43f4-8752-ff9c2f8df3df" providerId="ADAL" clId="{7A4B0678-0BE6-4E30-865C-4AAA46EA3E4A}" dt="2022-04-14T12:48:48.403" v="10167"/>
          <ac:spMkLst>
            <pc:docMk/>
            <pc:sldMk cId="776344452" sldId="2147375094"/>
            <ac:spMk id="2" creationId="{05CFB6A9-971D-49A0-9046-7296509D39AD}"/>
          </ac:spMkLst>
        </pc:spChg>
        <pc:spChg chg="mod">
          <ac:chgData name="David Wright" userId="a87a15d8-e9af-43f4-8752-ff9c2f8df3df" providerId="ADAL" clId="{7A4B0678-0BE6-4E30-865C-4AAA46EA3E4A}" dt="2022-04-14T12:48:48.403" v="10167"/>
          <ac:spMkLst>
            <pc:docMk/>
            <pc:sldMk cId="776344452" sldId="2147375094"/>
            <ac:spMk id="3" creationId="{729781F2-E2D1-4AE2-8F55-D18422944955}"/>
          </ac:spMkLst>
        </pc:spChg>
      </pc:sldChg>
      <pc:sldChg chg="addSp modSp new mod modAnim">
        <pc:chgData name="David Wright" userId="a87a15d8-e9af-43f4-8752-ff9c2f8df3df" providerId="ADAL" clId="{7A4B0678-0BE6-4E30-865C-4AAA46EA3E4A}" dt="2022-04-14T12:48:48.403" v="10167"/>
        <pc:sldMkLst>
          <pc:docMk/>
          <pc:sldMk cId="3808248488" sldId="2147375095"/>
        </pc:sldMkLst>
        <pc:spChg chg="mod">
          <ac:chgData name="David Wright" userId="a87a15d8-e9af-43f4-8752-ff9c2f8df3df" providerId="ADAL" clId="{7A4B0678-0BE6-4E30-865C-4AAA46EA3E4A}" dt="2022-04-14T12:48:48.403" v="10167"/>
          <ac:spMkLst>
            <pc:docMk/>
            <pc:sldMk cId="3808248488" sldId="2147375095"/>
            <ac:spMk id="2" creationId="{7AE27C1E-608E-45B0-B25A-6B9EE43116EA}"/>
          </ac:spMkLst>
        </pc:spChg>
        <pc:spChg chg="mod">
          <ac:chgData name="David Wright" userId="a87a15d8-e9af-43f4-8752-ff9c2f8df3df" providerId="ADAL" clId="{7A4B0678-0BE6-4E30-865C-4AAA46EA3E4A}" dt="2022-04-14T12:48:48.403" v="10167"/>
          <ac:spMkLst>
            <pc:docMk/>
            <pc:sldMk cId="3808248488" sldId="2147375095"/>
            <ac:spMk id="3" creationId="{076C851E-89E8-49B4-A8B6-BD21DAB859CC}"/>
          </ac:spMkLst>
        </pc:spChg>
        <pc:spChg chg="add mod">
          <ac:chgData name="David Wright" userId="a87a15d8-e9af-43f4-8752-ff9c2f8df3df" providerId="ADAL" clId="{7A4B0678-0BE6-4E30-865C-4AAA46EA3E4A}" dt="2022-04-11T20:13:27.751" v="9908" actId="14100"/>
          <ac:spMkLst>
            <pc:docMk/>
            <pc:sldMk cId="3808248488" sldId="2147375095"/>
            <ac:spMk id="4" creationId="{2DD73BE9-7AAA-4F64-A8C7-D3CBEB12E9AF}"/>
          </ac:spMkLst>
        </pc:spChg>
        <pc:picChg chg="add mod">
          <ac:chgData name="David Wright" userId="a87a15d8-e9af-43f4-8752-ff9c2f8df3df" providerId="ADAL" clId="{7A4B0678-0BE6-4E30-865C-4AAA46EA3E4A}" dt="2022-04-11T20:14:09.190" v="9961" actId="14100"/>
          <ac:picMkLst>
            <pc:docMk/>
            <pc:sldMk cId="3808248488" sldId="2147375095"/>
            <ac:picMk id="5" creationId="{A8FD246F-60F6-4BEE-A2F5-16789F7DE1DF}"/>
          </ac:picMkLst>
        </pc:picChg>
      </pc:sldChg>
      <pc:sldChg chg="new del">
        <pc:chgData name="David Wright" userId="a87a15d8-e9af-43f4-8752-ff9c2f8df3df" providerId="ADAL" clId="{7A4B0678-0BE6-4E30-865C-4AAA46EA3E4A}" dt="2022-04-11T20:13:48.766" v="9924" actId="680"/>
        <pc:sldMkLst>
          <pc:docMk/>
          <pc:sldMk cId="3046225192" sldId="2147375096"/>
        </pc:sldMkLst>
      </pc:sldChg>
      <pc:sldChg chg="addSp delSp modSp new mod modAnim modNotesTx">
        <pc:chgData name="David Wright" userId="a87a15d8-e9af-43f4-8752-ff9c2f8df3df" providerId="ADAL" clId="{7A4B0678-0BE6-4E30-865C-4AAA46EA3E4A}" dt="2022-04-14T12:48:48.403" v="10167"/>
        <pc:sldMkLst>
          <pc:docMk/>
          <pc:sldMk cId="4225921053" sldId="2147375096"/>
        </pc:sldMkLst>
        <pc:spChg chg="mod">
          <ac:chgData name="David Wright" userId="a87a15d8-e9af-43f4-8752-ff9c2f8df3df" providerId="ADAL" clId="{7A4B0678-0BE6-4E30-865C-4AAA46EA3E4A}" dt="2022-04-14T12:48:48.403" v="10167"/>
          <ac:spMkLst>
            <pc:docMk/>
            <pc:sldMk cId="4225921053" sldId="2147375096"/>
            <ac:spMk id="2" creationId="{6AEDD9BC-F096-4B66-BAAB-E25992A3DD1E}"/>
          </ac:spMkLst>
        </pc:spChg>
        <pc:spChg chg="del">
          <ac:chgData name="David Wright" userId="a87a15d8-e9af-43f4-8752-ff9c2f8df3df" providerId="ADAL" clId="{7A4B0678-0BE6-4E30-865C-4AAA46EA3E4A}" dt="2022-04-11T20:15:23.386" v="9965"/>
          <ac:spMkLst>
            <pc:docMk/>
            <pc:sldMk cId="4225921053" sldId="2147375096"/>
            <ac:spMk id="3" creationId="{B96C6AD5-FD28-49A6-BB99-4B5AEB77AC1F}"/>
          </ac:spMkLst>
        </pc:spChg>
        <pc:spChg chg="add mod">
          <ac:chgData name="David Wright" userId="a87a15d8-e9af-43f4-8752-ff9c2f8df3df" providerId="ADAL" clId="{7A4B0678-0BE6-4E30-865C-4AAA46EA3E4A}" dt="2022-04-11T20:16:59.914" v="9997" actId="164"/>
          <ac:spMkLst>
            <pc:docMk/>
            <pc:sldMk cId="4225921053" sldId="2147375096"/>
            <ac:spMk id="10" creationId="{F8241B86-1535-4D2C-B703-2136D92DFB5C}"/>
          </ac:spMkLst>
        </pc:spChg>
        <pc:spChg chg="add mod">
          <ac:chgData name="David Wright" userId="a87a15d8-e9af-43f4-8752-ff9c2f8df3df" providerId="ADAL" clId="{7A4B0678-0BE6-4E30-865C-4AAA46EA3E4A}" dt="2022-04-11T20:22:10.454" v="10145" actId="1076"/>
          <ac:spMkLst>
            <pc:docMk/>
            <pc:sldMk cId="4225921053" sldId="2147375096"/>
            <ac:spMk id="14" creationId="{CFA39A10-4498-44B3-AC05-893CCCC16AC6}"/>
          </ac:spMkLst>
        </pc:spChg>
        <pc:spChg chg="add mod">
          <ac:chgData name="David Wright" userId="a87a15d8-e9af-43f4-8752-ff9c2f8df3df" providerId="ADAL" clId="{7A4B0678-0BE6-4E30-865C-4AAA46EA3E4A}" dt="2022-04-11T20:17:58.087" v="10079"/>
          <ac:spMkLst>
            <pc:docMk/>
            <pc:sldMk cId="4225921053" sldId="2147375096"/>
            <ac:spMk id="15" creationId="{FEDC2C5A-1F96-4774-B9DA-056B65586DA3}"/>
          </ac:spMkLst>
        </pc:spChg>
        <pc:spChg chg="add mod">
          <ac:chgData name="David Wright" userId="a87a15d8-e9af-43f4-8752-ff9c2f8df3df" providerId="ADAL" clId="{7A4B0678-0BE6-4E30-865C-4AAA46EA3E4A}" dt="2022-04-11T20:22:02.246" v="10142" actId="1076"/>
          <ac:spMkLst>
            <pc:docMk/>
            <pc:sldMk cId="4225921053" sldId="2147375096"/>
            <ac:spMk id="16" creationId="{838F1D73-3020-462C-AA6F-4234EECD574D}"/>
          </ac:spMkLst>
        </pc:spChg>
        <pc:grpChg chg="add mod">
          <ac:chgData name="David Wright" userId="a87a15d8-e9af-43f4-8752-ff9c2f8df3df" providerId="ADAL" clId="{7A4B0678-0BE6-4E30-865C-4AAA46EA3E4A}" dt="2022-04-11T20:22:07.941" v="10144" actId="1076"/>
          <ac:grpSpMkLst>
            <pc:docMk/>
            <pc:sldMk cId="4225921053" sldId="2147375096"/>
            <ac:grpSpMk id="9" creationId="{57BAD438-DDA5-43A7-BEB8-052B0EC5E448}"/>
          </ac:grpSpMkLst>
        </pc:grpChg>
        <pc:grpChg chg="add mod">
          <ac:chgData name="David Wright" userId="a87a15d8-e9af-43f4-8752-ff9c2f8df3df" providerId="ADAL" clId="{7A4B0678-0BE6-4E30-865C-4AAA46EA3E4A}" dt="2022-04-11T20:17:11.846" v="10002" actId="1076"/>
          <ac:grpSpMkLst>
            <pc:docMk/>
            <pc:sldMk cId="4225921053" sldId="2147375096"/>
            <ac:grpSpMk id="13" creationId="{BF88AC2D-B396-4936-8004-9B119AD0263A}"/>
          </ac:grpSpMkLst>
        </pc:grpChg>
        <pc:grpChg chg="add del mod">
          <ac:chgData name="David Wright" userId="a87a15d8-e9af-43f4-8752-ff9c2f8df3df" providerId="ADAL" clId="{7A4B0678-0BE6-4E30-865C-4AAA46EA3E4A}" dt="2022-04-11T20:22:35.673" v="10150" actId="478"/>
          <ac:grpSpMkLst>
            <pc:docMk/>
            <pc:sldMk cId="4225921053" sldId="2147375096"/>
            <ac:grpSpMk id="19" creationId="{6FF11295-1D92-4793-9D5A-79596142E81E}"/>
          </ac:grpSpMkLst>
        </pc:grpChg>
        <pc:picChg chg="add mod">
          <ac:chgData name="David Wright" userId="a87a15d8-e9af-43f4-8752-ff9c2f8df3df" providerId="ADAL" clId="{7A4B0678-0BE6-4E30-865C-4AAA46EA3E4A}" dt="2022-04-11T20:17:09.606" v="10001" actId="14100"/>
          <ac:picMkLst>
            <pc:docMk/>
            <pc:sldMk cId="4225921053" sldId="2147375096"/>
            <ac:picMk id="4" creationId="{003A49B8-BE81-4CCA-8CB1-F62A33834B2D}"/>
          </ac:picMkLst>
        </pc:picChg>
        <pc:picChg chg="add mod">
          <ac:chgData name="David Wright" userId="a87a15d8-e9af-43f4-8752-ff9c2f8df3df" providerId="ADAL" clId="{7A4B0678-0BE6-4E30-865C-4AAA46EA3E4A}" dt="2022-04-11T20:22:07.941" v="10144" actId="1076"/>
          <ac:picMkLst>
            <pc:docMk/>
            <pc:sldMk cId="4225921053" sldId="2147375096"/>
            <ac:picMk id="5" creationId="{347CF5AF-3A11-49C1-BBA9-8B267C7C9532}"/>
          </ac:picMkLst>
        </pc:picChg>
        <pc:picChg chg="add mod">
          <ac:chgData name="David Wright" userId="a87a15d8-e9af-43f4-8752-ff9c2f8df3df" providerId="ADAL" clId="{7A4B0678-0BE6-4E30-865C-4AAA46EA3E4A}" dt="2022-04-11T20:22:07.941" v="10144" actId="1076"/>
          <ac:picMkLst>
            <pc:docMk/>
            <pc:sldMk cId="4225921053" sldId="2147375096"/>
            <ac:picMk id="6" creationId="{B2CD327B-6503-4035-9DB0-3C847874D953}"/>
          </ac:picMkLst>
        </pc:picChg>
        <pc:picChg chg="add mod">
          <ac:chgData name="David Wright" userId="a87a15d8-e9af-43f4-8752-ff9c2f8df3df" providerId="ADAL" clId="{7A4B0678-0BE6-4E30-865C-4AAA46EA3E4A}" dt="2022-04-11T20:22:07.941" v="10144" actId="1076"/>
          <ac:picMkLst>
            <pc:docMk/>
            <pc:sldMk cId="4225921053" sldId="2147375096"/>
            <ac:picMk id="7" creationId="{7489C4ED-E312-4F8C-A2A8-D4C89A914C28}"/>
          </ac:picMkLst>
        </pc:picChg>
        <pc:picChg chg="add mod">
          <ac:chgData name="David Wright" userId="a87a15d8-e9af-43f4-8752-ff9c2f8df3df" providerId="ADAL" clId="{7A4B0678-0BE6-4E30-865C-4AAA46EA3E4A}" dt="2022-04-11T20:22:07.941" v="10144" actId="1076"/>
          <ac:picMkLst>
            <pc:docMk/>
            <pc:sldMk cId="4225921053" sldId="2147375096"/>
            <ac:picMk id="8" creationId="{902605C1-2320-497E-A5B3-DCC0AE1F4559}"/>
          </ac:picMkLst>
        </pc:picChg>
        <pc:picChg chg="add mod">
          <ac:chgData name="David Wright" userId="a87a15d8-e9af-43f4-8752-ff9c2f8df3df" providerId="ADAL" clId="{7A4B0678-0BE6-4E30-865C-4AAA46EA3E4A}" dt="2022-04-11T20:22:03.622" v="10143" actId="1076"/>
          <ac:picMkLst>
            <pc:docMk/>
            <pc:sldMk cId="4225921053" sldId="2147375096"/>
            <ac:picMk id="18" creationId="{B9C0A910-BBC7-41B0-B1E5-6BBBEA30CC01}"/>
          </ac:picMkLst>
        </pc:picChg>
        <pc:picChg chg="add del mod">
          <ac:chgData name="David Wright" userId="a87a15d8-e9af-43f4-8752-ff9c2f8df3df" providerId="ADAL" clId="{7A4B0678-0BE6-4E30-865C-4AAA46EA3E4A}" dt="2022-04-11T20:22:35.673" v="10150" actId="478"/>
          <ac:picMkLst>
            <pc:docMk/>
            <pc:sldMk cId="4225921053" sldId="2147375096"/>
            <ac:picMk id="20" creationId="{67658CD5-52BD-427D-A419-F56E3D35A967}"/>
          </ac:picMkLst>
        </pc:picChg>
        <pc:picChg chg="mod">
          <ac:chgData name="David Wright" userId="a87a15d8-e9af-43f4-8752-ff9c2f8df3df" providerId="ADAL" clId="{7A4B0678-0BE6-4E30-865C-4AAA46EA3E4A}" dt="2022-04-11T20:22:47.197" v="10156" actId="1076"/>
          <ac:picMkLst>
            <pc:docMk/>
            <pc:sldMk cId="4225921053" sldId="2147375096"/>
            <ac:picMk id="21" creationId="{F2F184AD-3B14-4688-841C-BEF1C285B057}"/>
          </ac:picMkLst>
        </pc:picChg>
        <pc:cxnChg chg="add mod">
          <ac:chgData name="David Wright" userId="a87a15d8-e9af-43f4-8752-ff9c2f8df3df" providerId="ADAL" clId="{7A4B0678-0BE6-4E30-865C-4AAA46EA3E4A}" dt="2022-04-11T20:16:59.914" v="9997" actId="164"/>
          <ac:cxnSpMkLst>
            <pc:docMk/>
            <pc:sldMk cId="4225921053" sldId="2147375096"/>
            <ac:cxnSpMk id="12" creationId="{B7067184-6147-410D-AAF1-18FDEDC398E6}"/>
          </ac:cxnSpMkLst>
        </pc:cxnChg>
      </pc:sldChg>
      <pc:sldMasterChg chg="modSp mod delSldLayout modSldLayout">
        <pc:chgData name="David Wright" userId="a87a15d8-e9af-43f4-8752-ff9c2f8df3df" providerId="ADAL" clId="{7A4B0678-0BE6-4E30-865C-4AAA46EA3E4A}" dt="2022-04-14T12:49:34.812" v="10227" actId="2696"/>
        <pc:sldMasterMkLst>
          <pc:docMk/>
          <pc:sldMasterMk cId="3610766780" sldId="2147483661"/>
        </pc:sldMasterMkLst>
        <pc:spChg chg="mod">
          <ac:chgData name="David Wright" userId="a87a15d8-e9af-43f4-8752-ff9c2f8df3df" providerId="ADAL" clId="{7A4B0678-0BE6-4E30-865C-4AAA46EA3E4A}" dt="2022-04-11T10:14:30.275" v="4549"/>
          <ac:spMkLst>
            <pc:docMk/>
            <pc:sldMasterMk cId="3610766780" sldId="2147483661"/>
            <ac:spMk id="9" creationId="{569A7FC4-E4D6-468D-A79F-801FA24E19B8}"/>
          </ac:spMkLst>
        </pc:spChg>
        <pc:sldLayoutChg chg="del">
          <pc:chgData name="David Wright" userId="a87a15d8-e9af-43f4-8752-ff9c2f8df3df" providerId="ADAL" clId="{7A4B0678-0BE6-4E30-865C-4AAA46EA3E4A}" dt="2022-04-14T12:47:35.246" v="10161" actId="2696"/>
          <pc:sldLayoutMkLst>
            <pc:docMk/>
            <pc:sldMasterMk cId="3610766780" sldId="2147483661"/>
            <pc:sldLayoutMk cId="2351440356" sldId="2147483662"/>
          </pc:sldLayoutMkLst>
        </pc:sldLayoutChg>
        <pc:sldLayoutChg chg="del">
          <pc:chgData name="David Wright" userId="a87a15d8-e9af-43f4-8752-ff9c2f8df3df" providerId="ADAL" clId="{7A4B0678-0BE6-4E30-865C-4AAA46EA3E4A}" dt="2022-04-14T12:47:39.948" v="10162" actId="2696"/>
          <pc:sldLayoutMkLst>
            <pc:docMk/>
            <pc:sldMasterMk cId="3610766780" sldId="2147483661"/>
            <pc:sldLayoutMk cId="4263763052" sldId="2147483663"/>
          </pc:sldLayoutMkLst>
        </pc:sldLayoutChg>
        <pc:sldLayoutChg chg="modSp mod">
          <pc:chgData name="David Wright" userId="a87a15d8-e9af-43f4-8752-ff9c2f8df3df" providerId="ADAL" clId="{7A4B0678-0BE6-4E30-865C-4AAA46EA3E4A}" dt="2022-04-11T10:13:51.671" v="4544"/>
          <pc:sldLayoutMkLst>
            <pc:docMk/>
            <pc:sldMasterMk cId="3610766780" sldId="2147483661"/>
            <pc:sldLayoutMk cId="220389506" sldId="2147483664"/>
          </pc:sldLayoutMkLst>
          <pc:spChg chg="mod">
            <ac:chgData name="David Wright" userId="a87a15d8-e9af-43f4-8752-ff9c2f8df3df" providerId="ADAL" clId="{7A4B0678-0BE6-4E30-865C-4AAA46EA3E4A}" dt="2022-04-11T10:13:51.671" v="4544"/>
            <ac:spMkLst>
              <pc:docMk/>
              <pc:sldMasterMk cId="3610766780" sldId="2147483661"/>
              <pc:sldLayoutMk cId="220389506" sldId="2147483664"/>
              <ac:spMk id="10" creationId="{32A3ECD6-F9BB-4F46-9B7D-7B6548092FE1}"/>
            </ac:spMkLst>
          </pc:spChg>
        </pc:sldLayoutChg>
        <pc:sldLayoutChg chg="modSp del mod">
          <pc:chgData name="David Wright" userId="a87a15d8-e9af-43f4-8752-ff9c2f8df3df" providerId="ADAL" clId="{7A4B0678-0BE6-4E30-865C-4AAA46EA3E4A}" dt="2022-04-14T12:47:43.734" v="10163" actId="2696"/>
          <pc:sldLayoutMkLst>
            <pc:docMk/>
            <pc:sldMasterMk cId="3610766780" sldId="2147483661"/>
            <pc:sldLayoutMk cId="1128901217" sldId="2147483665"/>
          </pc:sldLayoutMkLst>
          <pc:spChg chg="mod">
            <ac:chgData name="David Wright" userId="a87a15d8-e9af-43f4-8752-ff9c2f8df3df" providerId="ADAL" clId="{7A4B0678-0BE6-4E30-865C-4AAA46EA3E4A}" dt="2022-04-11T10:13:38.296" v="4543" actId="768"/>
            <ac:spMkLst>
              <pc:docMk/>
              <pc:sldMasterMk cId="3610766780" sldId="2147483661"/>
              <pc:sldLayoutMk cId="1128901217" sldId="2147483665"/>
              <ac:spMk id="10" creationId="{32A3ECD6-F9BB-4F46-9B7D-7B6548092FE1}"/>
            </ac:spMkLst>
          </pc:spChg>
        </pc:sldLayoutChg>
        <pc:sldLayoutChg chg="modSp del mod">
          <pc:chgData name="David Wright" userId="a87a15d8-e9af-43f4-8752-ff9c2f8df3df" providerId="ADAL" clId="{7A4B0678-0BE6-4E30-865C-4AAA46EA3E4A}" dt="2022-04-14T12:47:47.222" v="10164" actId="2696"/>
          <pc:sldLayoutMkLst>
            <pc:docMk/>
            <pc:sldMasterMk cId="3610766780" sldId="2147483661"/>
            <pc:sldLayoutMk cId="291667700" sldId="2147483666"/>
          </pc:sldLayoutMkLst>
          <pc:spChg chg="mod">
            <ac:chgData name="David Wright" userId="a87a15d8-e9af-43f4-8752-ff9c2f8df3df" providerId="ADAL" clId="{7A4B0678-0BE6-4E30-865C-4AAA46EA3E4A}" dt="2022-04-11T10:13:54.362" v="4545"/>
            <ac:spMkLst>
              <pc:docMk/>
              <pc:sldMasterMk cId="3610766780" sldId="2147483661"/>
              <pc:sldLayoutMk cId="291667700" sldId="2147483666"/>
              <ac:spMk id="10" creationId="{45283D54-7618-4102-BDBB-7747CDDE223D}"/>
            </ac:spMkLst>
          </pc:spChg>
        </pc:sldLayoutChg>
        <pc:sldLayoutChg chg="modSp del mod">
          <pc:chgData name="David Wright" userId="a87a15d8-e9af-43f4-8752-ff9c2f8df3df" providerId="ADAL" clId="{7A4B0678-0BE6-4E30-865C-4AAA46EA3E4A}" dt="2022-04-14T12:47:50.004" v="10165" actId="2696"/>
          <pc:sldLayoutMkLst>
            <pc:docMk/>
            <pc:sldMasterMk cId="3610766780" sldId="2147483661"/>
            <pc:sldLayoutMk cId="1850531440" sldId="2147483667"/>
          </pc:sldLayoutMkLst>
          <pc:spChg chg="mod">
            <ac:chgData name="David Wright" userId="a87a15d8-e9af-43f4-8752-ff9c2f8df3df" providerId="ADAL" clId="{7A4B0678-0BE6-4E30-865C-4AAA46EA3E4A}" dt="2022-04-11T10:14:01.707" v="4546"/>
            <ac:spMkLst>
              <pc:docMk/>
              <pc:sldMasterMk cId="3610766780" sldId="2147483661"/>
              <pc:sldLayoutMk cId="1850531440" sldId="2147483667"/>
              <ac:spMk id="10" creationId="{74DDCC5D-38CF-43B7-A630-831B39C70758}"/>
            </ac:spMkLst>
          </pc:spChg>
        </pc:sldLayoutChg>
        <pc:sldLayoutChg chg="del">
          <pc:chgData name="David Wright" userId="a87a15d8-e9af-43f4-8752-ff9c2f8df3df" providerId="ADAL" clId="{7A4B0678-0BE6-4E30-865C-4AAA46EA3E4A}" dt="2022-04-14T12:48:53.669" v="10168" actId="2696"/>
          <pc:sldLayoutMkLst>
            <pc:docMk/>
            <pc:sldMasterMk cId="3610766780" sldId="2147483661"/>
            <pc:sldLayoutMk cId="2234343152" sldId="2147483668"/>
          </pc:sldLayoutMkLst>
        </pc:sldLayoutChg>
        <pc:sldLayoutChg chg="modSp del">
          <pc:chgData name="David Wright" userId="a87a15d8-e9af-43f4-8752-ff9c2f8df3df" providerId="ADAL" clId="{7A4B0678-0BE6-4E30-865C-4AAA46EA3E4A}" dt="2022-04-14T12:48:55.161" v="10169" actId="2696"/>
          <pc:sldLayoutMkLst>
            <pc:docMk/>
            <pc:sldMasterMk cId="3610766780" sldId="2147483661"/>
            <pc:sldLayoutMk cId="1665282095" sldId="2147483669"/>
          </pc:sldLayoutMkLst>
          <pc:spChg chg="mod">
            <ac:chgData name="David Wright" userId="a87a15d8-e9af-43f4-8752-ff9c2f8df3df" providerId="ADAL" clId="{7A4B0678-0BE6-4E30-865C-4AAA46EA3E4A}" dt="2022-04-11T10:14:14.634" v="4548" actId="1076"/>
            <ac:spMkLst>
              <pc:docMk/>
              <pc:sldMasterMk cId="3610766780" sldId="2147483661"/>
              <pc:sldLayoutMk cId="1665282095" sldId="2147483669"/>
              <ac:spMk id="2" creationId="{00000000-0000-0000-0000-000000000000}"/>
            </ac:spMkLst>
          </pc:spChg>
        </pc:sldLayoutChg>
        <pc:sldLayoutChg chg="del">
          <pc:chgData name="David Wright" userId="a87a15d8-e9af-43f4-8752-ff9c2f8df3df" providerId="ADAL" clId="{7A4B0678-0BE6-4E30-865C-4AAA46EA3E4A}" dt="2022-04-14T12:49:03.122" v="10170" actId="2696"/>
          <pc:sldLayoutMkLst>
            <pc:docMk/>
            <pc:sldMasterMk cId="3610766780" sldId="2147483661"/>
            <pc:sldLayoutMk cId="2065758037" sldId="2147483670"/>
          </pc:sldLayoutMkLst>
        </pc:sldLayoutChg>
        <pc:sldLayoutChg chg="del">
          <pc:chgData name="David Wright" userId="a87a15d8-e9af-43f4-8752-ff9c2f8df3df" providerId="ADAL" clId="{7A4B0678-0BE6-4E30-865C-4AAA46EA3E4A}" dt="2022-04-14T12:49:06.588" v="10171" actId="2696"/>
          <pc:sldLayoutMkLst>
            <pc:docMk/>
            <pc:sldMasterMk cId="3610766780" sldId="2147483661"/>
            <pc:sldLayoutMk cId="3592013931" sldId="2147483671"/>
          </pc:sldLayoutMkLst>
        </pc:sldLayoutChg>
        <pc:sldLayoutChg chg="del">
          <pc:chgData name="David Wright" userId="a87a15d8-e9af-43f4-8752-ff9c2f8df3df" providerId="ADAL" clId="{7A4B0678-0BE6-4E30-865C-4AAA46EA3E4A}" dt="2022-04-14T12:49:07.418" v="10172" actId="2696"/>
          <pc:sldLayoutMkLst>
            <pc:docMk/>
            <pc:sldMasterMk cId="3610766780" sldId="2147483661"/>
            <pc:sldLayoutMk cId="3942701655" sldId="2147483672"/>
          </pc:sldLayoutMkLst>
        </pc:sldLayoutChg>
        <pc:sldLayoutChg chg="del">
          <pc:chgData name="David Wright" userId="a87a15d8-e9af-43f4-8752-ff9c2f8df3df" providerId="ADAL" clId="{7A4B0678-0BE6-4E30-865C-4AAA46EA3E4A}" dt="2022-04-14T12:49:08.090" v="10173" actId="2696"/>
          <pc:sldLayoutMkLst>
            <pc:docMk/>
            <pc:sldMasterMk cId="3610766780" sldId="2147483661"/>
            <pc:sldLayoutMk cId="1893276315" sldId="2147483673"/>
          </pc:sldLayoutMkLst>
        </pc:sldLayoutChg>
        <pc:sldLayoutChg chg="del">
          <pc:chgData name="David Wright" userId="a87a15d8-e9af-43f4-8752-ff9c2f8df3df" providerId="ADAL" clId="{7A4B0678-0BE6-4E30-865C-4AAA46EA3E4A}" dt="2022-04-14T12:49:08.669" v="10174" actId="2696"/>
          <pc:sldLayoutMkLst>
            <pc:docMk/>
            <pc:sldMasterMk cId="3610766780" sldId="2147483661"/>
            <pc:sldLayoutMk cId="2499222614" sldId="2147483674"/>
          </pc:sldLayoutMkLst>
        </pc:sldLayoutChg>
        <pc:sldLayoutChg chg="del">
          <pc:chgData name="David Wright" userId="a87a15d8-e9af-43f4-8752-ff9c2f8df3df" providerId="ADAL" clId="{7A4B0678-0BE6-4E30-865C-4AAA46EA3E4A}" dt="2022-04-14T12:49:09.216" v="10175" actId="2696"/>
          <pc:sldLayoutMkLst>
            <pc:docMk/>
            <pc:sldMasterMk cId="3610766780" sldId="2147483661"/>
            <pc:sldLayoutMk cId="2312567215" sldId="2147483675"/>
          </pc:sldLayoutMkLst>
        </pc:sldLayoutChg>
        <pc:sldLayoutChg chg="del">
          <pc:chgData name="David Wright" userId="a87a15d8-e9af-43f4-8752-ff9c2f8df3df" providerId="ADAL" clId="{7A4B0678-0BE6-4E30-865C-4AAA46EA3E4A}" dt="2022-04-14T12:49:09.656" v="10176" actId="2696"/>
          <pc:sldLayoutMkLst>
            <pc:docMk/>
            <pc:sldMasterMk cId="3610766780" sldId="2147483661"/>
            <pc:sldLayoutMk cId="3933595904" sldId="2147483676"/>
          </pc:sldLayoutMkLst>
        </pc:sldLayoutChg>
        <pc:sldLayoutChg chg="del">
          <pc:chgData name="David Wright" userId="a87a15d8-e9af-43f4-8752-ff9c2f8df3df" providerId="ADAL" clId="{7A4B0678-0BE6-4E30-865C-4AAA46EA3E4A}" dt="2022-04-14T12:49:10.060" v="10177" actId="2696"/>
          <pc:sldLayoutMkLst>
            <pc:docMk/>
            <pc:sldMasterMk cId="3610766780" sldId="2147483661"/>
            <pc:sldLayoutMk cId="4137598003" sldId="2147483677"/>
          </pc:sldLayoutMkLst>
        </pc:sldLayoutChg>
        <pc:sldLayoutChg chg="del">
          <pc:chgData name="David Wright" userId="a87a15d8-e9af-43f4-8752-ff9c2f8df3df" providerId="ADAL" clId="{7A4B0678-0BE6-4E30-865C-4AAA46EA3E4A}" dt="2022-04-14T12:49:10.400" v="10178" actId="2696"/>
          <pc:sldLayoutMkLst>
            <pc:docMk/>
            <pc:sldMasterMk cId="3610766780" sldId="2147483661"/>
            <pc:sldLayoutMk cId="1246686224" sldId="2147483678"/>
          </pc:sldLayoutMkLst>
        </pc:sldLayoutChg>
        <pc:sldLayoutChg chg="del">
          <pc:chgData name="David Wright" userId="a87a15d8-e9af-43f4-8752-ff9c2f8df3df" providerId="ADAL" clId="{7A4B0678-0BE6-4E30-865C-4AAA46EA3E4A}" dt="2022-04-14T12:49:10.666" v="10179" actId="2696"/>
          <pc:sldLayoutMkLst>
            <pc:docMk/>
            <pc:sldMasterMk cId="3610766780" sldId="2147483661"/>
            <pc:sldLayoutMk cId="148447712" sldId="2147483679"/>
          </pc:sldLayoutMkLst>
        </pc:sldLayoutChg>
        <pc:sldLayoutChg chg="del">
          <pc:chgData name="David Wright" userId="a87a15d8-e9af-43f4-8752-ff9c2f8df3df" providerId="ADAL" clId="{7A4B0678-0BE6-4E30-865C-4AAA46EA3E4A}" dt="2022-04-14T12:49:10.984" v="10180" actId="2696"/>
          <pc:sldLayoutMkLst>
            <pc:docMk/>
            <pc:sldMasterMk cId="3610766780" sldId="2147483661"/>
            <pc:sldLayoutMk cId="3140717066" sldId="2147483680"/>
          </pc:sldLayoutMkLst>
        </pc:sldLayoutChg>
        <pc:sldLayoutChg chg="del">
          <pc:chgData name="David Wright" userId="a87a15d8-e9af-43f4-8752-ff9c2f8df3df" providerId="ADAL" clId="{7A4B0678-0BE6-4E30-865C-4AAA46EA3E4A}" dt="2022-04-14T12:49:14.754" v="10181" actId="2696"/>
          <pc:sldLayoutMkLst>
            <pc:docMk/>
            <pc:sldMasterMk cId="3610766780" sldId="2147483661"/>
            <pc:sldLayoutMk cId="4235889483" sldId="2147483683"/>
          </pc:sldLayoutMkLst>
        </pc:sldLayoutChg>
        <pc:sldLayoutChg chg="del">
          <pc:chgData name="David Wright" userId="a87a15d8-e9af-43f4-8752-ff9c2f8df3df" providerId="ADAL" clId="{7A4B0678-0BE6-4E30-865C-4AAA46EA3E4A}" dt="2022-04-14T12:49:15.350" v="10182" actId="2696"/>
          <pc:sldLayoutMkLst>
            <pc:docMk/>
            <pc:sldMasterMk cId="3610766780" sldId="2147483661"/>
            <pc:sldLayoutMk cId="3832926993" sldId="2147483684"/>
          </pc:sldLayoutMkLst>
        </pc:sldLayoutChg>
        <pc:sldLayoutChg chg="del">
          <pc:chgData name="David Wright" userId="a87a15d8-e9af-43f4-8752-ff9c2f8df3df" providerId="ADAL" clId="{7A4B0678-0BE6-4E30-865C-4AAA46EA3E4A}" dt="2022-04-14T12:49:16.887" v="10183" actId="2696"/>
          <pc:sldLayoutMkLst>
            <pc:docMk/>
            <pc:sldMasterMk cId="3610766780" sldId="2147483661"/>
            <pc:sldLayoutMk cId="3392293068" sldId="2147483686"/>
          </pc:sldLayoutMkLst>
        </pc:sldLayoutChg>
        <pc:sldLayoutChg chg="del">
          <pc:chgData name="David Wright" userId="a87a15d8-e9af-43f4-8752-ff9c2f8df3df" providerId="ADAL" clId="{7A4B0678-0BE6-4E30-865C-4AAA46EA3E4A}" dt="2022-04-14T12:49:17.269" v="10184" actId="2696"/>
          <pc:sldLayoutMkLst>
            <pc:docMk/>
            <pc:sldMasterMk cId="3610766780" sldId="2147483661"/>
            <pc:sldLayoutMk cId="3107278674" sldId="2147483687"/>
          </pc:sldLayoutMkLst>
        </pc:sldLayoutChg>
        <pc:sldLayoutChg chg="del">
          <pc:chgData name="David Wright" userId="a87a15d8-e9af-43f4-8752-ff9c2f8df3df" providerId="ADAL" clId="{7A4B0678-0BE6-4E30-865C-4AAA46EA3E4A}" dt="2022-04-14T12:49:17.724" v="10185" actId="2696"/>
          <pc:sldLayoutMkLst>
            <pc:docMk/>
            <pc:sldMasterMk cId="3610766780" sldId="2147483661"/>
            <pc:sldLayoutMk cId="1864796158" sldId="2147483688"/>
          </pc:sldLayoutMkLst>
        </pc:sldLayoutChg>
        <pc:sldLayoutChg chg="del">
          <pc:chgData name="David Wright" userId="a87a15d8-e9af-43f4-8752-ff9c2f8df3df" providerId="ADAL" clId="{7A4B0678-0BE6-4E30-865C-4AAA46EA3E4A}" dt="2022-04-14T12:49:17.809" v="10186" actId="2696"/>
          <pc:sldLayoutMkLst>
            <pc:docMk/>
            <pc:sldMasterMk cId="3610766780" sldId="2147483661"/>
            <pc:sldLayoutMk cId="2763682887" sldId="2147483689"/>
          </pc:sldLayoutMkLst>
        </pc:sldLayoutChg>
        <pc:sldLayoutChg chg="del">
          <pc:chgData name="David Wright" userId="a87a15d8-e9af-43f4-8752-ff9c2f8df3df" providerId="ADAL" clId="{7A4B0678-0BE6-4E30-865C-4AAA46EA3E4A}" dt="2022-04-14T12:49:18.246" v="10187" actId="2696"/>
          <pc:sldLayoutMkLst>
            <pc:docMk/>
            <pc:sldMasterMk cId="3610766780" sldId="2147483661"/>
            <pc:sldLayoutMk cId="707098606" sldId="2147483690"/>
          </pc:sldLayoutMkLst>
        </pc:sldLayoutChg>
        <pc:sldLayoutChg chg="del">
          <pc:chgData name="David Wright" userId="a87a15d8-e9af-43f4-8752-ff9c2f8df3df" providerId="ADAL" clId="{7A4B0678-0BE6-4E30-865C-4AAA46EA3E4A}" dt="2022-04-14T12:49:18.534" v="10188" actId="2696"/>
          <pc:sldLayoutMkLst>
            <pc:docMk/>
            <pc:sldMasterMk cId="3610766780" sldId="2147483661"/>
            <pc:sldLayoutMk cId="1115374971" sldId="2147483691"/>
          </pc:sldLayoutMkLst>
        </pc:sldLayoutChg>
        <pc:sldLayoutChg chg="del">
          <pc:chgData name="David Wright" userId="a87a15d8-e9af-43f4-8752-ff9c2f8df3df" providerId="ADAL" clId="{7A4B0678-0BE6-4E30-865C-4AAA46EA3E4A}" dt="2022-04-14T12:49:18.830" v="10189" actId="2696"/>
          <pc:sldLayoutMkLst>
            <pc:docMk/>
            <pc:sldMasterMk cId="3610766780" sldId="2147483661"/>
            <pc:sldLayoutMk cId="3170969743" sldId="2147483692"/>
          </pc:sldLayoutMkLst>
        </pc:sldLayoutChg>
        <pc:sldLayoutChg chg="del">
          <pc:chgData name="David Wright" userId="a87a15d8-e9af-43f4-8752-ff9c2f8df3df" providerId="ADAL" clId="{7A4B0678-0BE6-4E30-865C-4AAA46EA3E4A}" dt="2022-04-14T12:49:19.032" v="10190" actId="2696"/>
          <pc:sldLayoutMkLst>
            <pc:docMk/>
            <pc:sldMasterMk cId="3610766780" sldId="2147483661"/>
            <pc:sldLayoutMk cId="2480676604" sldId="2147483693"/>
          </pc:sldLayoutMkLst>
        </pc:sldLayoutChg>
        <pc:sldLayoutChg chg="del">
          <pc:chgData name="David Wright" userId="a87a15d8-e9af-43f4-8752-ff9c2f8df3df" providerId="ADAL" clId="{7A4B0678-0BE6-4E30-865C-4AAA46EA3E4A}" dt="2022-04-14T12:49:19.429" v="10191" actId="2696"/>
          <pc:sldLayoutMkLst>
            <pc:docMk/>
            <pc:sldMasterMk cId="3610766780" sldId="2147483661"/>
            <pc:sldLayoutMk cId="3530483720" sldId="2147483694"/>
          </pc:sldLayoutMkLst>
        </pc:sldLayoutChg>
        <pc:sldLayoutChg chg="del">
          <pc:chgData name="David Wright" userId="a87a15d8-e9af-43f4-8752-ff9c2f8df3df" providerId="ADAL" clId="{7A4B0678-0BE6-4E30-865C-4AAA46EA3E4A}" dt="2022-04-14T12:49:19.549" v="10192" actId="2696"/>
          <pc:sldLayoutMkLst>
            <pc:docMk/>
            <pc:sldMasterMk cId="3610766780" sldId="2147483661"/>
            <pc:sldLayoutMk cId="854293113" sldId="2147483695"/>
          </pc:sldLayoutMkLst>
        </pc:sldLayoutChg>
        <pc:sldLayoutChg chg="del">
          <pc:chgData name="David Wright" userId="a87a15d8-e9af-43f4-8752-ff9c2f8df3df" providerId="ADAL" clId="{7A4B0678-0BE6-4E30-865C-4AAA46EA3E4A}" dt="2022-04-14T12:49:19.680" v="10193" actId="2696"/>
          <pc:sldLayoutMkLst>
            <pc:docMk/>
            <pc:sldMasterMk cId="3610766780" sldId="2147483661"/>
            <pc:sldLayoutMk cId="865070437" sldId="2147483696"/>
          </pc:sldLayoutMkLst>
        </pc:sldLayoutChg>
        <pc:sldLayoutChg chg="del">
          <pc:chgData name="David Wright" userId="a87a15d8-e9af-43f4-8752-ff9c2f8df3df" providerId="ADAL" clId="{7A4B0678-0BE6-4E30-865C-4AAA46EA3E4A}" dt="2022-04-14T12:49:19.830" v="10194" actId="2696"/>
          <pc:sldLayoutMkLst>
            <pc:docMk/>
            <pc:sldMasterMk cId="3610766780" sldId="2147483661"/>
            <pc:sldLayoutMk cId="160965617" sldId="2147483697"/>
          </pc:sldLayoutMkLst>
        </pc:sldLayoutChg>
        <pc:sldLayoutChg chg="del">
          <pc:chgData name="David Wright" userId="a87a15d8-e9af-43f4-8752-ff9c2f8df3df" providerId="ADAL" clId="{7A4B0678-0BE6-4E30-865C-4AAA46EA3E4A}" dt="2022-04-14T12:49:19.986" v="10195" actId="2696"/>
          <pc:sldLayoutMkLst>
            <pc:docMk/>
            <pc:sldMasterMk cId="3610766780" sldId="2147483661"/>
            <pc:sldLayoutMk cId="3318121762" sldId="2147483698"/>
          </pc:sldLayoutMkLst>
        </pc:sldLayoutChg>
        <pc:sldLayoutChg chg="del">
          <pc:chgData name="David Wright" userId="a87a15d8-e9af-43f4-8752-ff9c2f8df3df" providerId="ADAL" clId="{7A4B0678-0BE6-4E30-865C-4AAA46EA3E4A}" dt="2022-04-14T12:49:23.307" v="10196" actId="2696"/>
          <pc:sldLayoutMkLst>
            <pc:docMk/>
            <pc:sldMasterMk cId="3610766780" sldId="2147483661"/>
            <pc:sldLayoutMk cId="1542059625" sldId="2147483699"/>
          </pc:sldLayoutMkLst>
        </pc:sldLayoutChg>
        <pc:sldLayoutChg chg="del">
          <pc:chgData name="David Wright" userId="a87a15d8-e9af-43f4-8752-ff9c2f8df3df" providerId="ADAL" clId="{7A4B0678-0BE6-4E30-865C-4AAA46EA3E4A}" dt="2022-04-14T12:49:25.941" v="10197" actId="2696"/>
          <pc:sldLayoutMkLst>
            <pc:docMk/>
            <pc:sldMasterMk cId="3610766780" sldId="2147483661"/>
            <pc:sldLayoutMk cId="1751855330" sldId="2147483700"/>
          </pc:sldLayoutMkLst>
        </pc:sldLayoutChg>
        <pc:sldLayoutChg chg="del">
          <pc:chgData name="David Wright" userId="a87a15d8-e9af-43f4-8752-ff9c2f8df3df" providerId="ADAL" clId="{7A4B0678-0BE6-4E30-865C-4AAA46EA3E4A}" dt="2022-04-14T12:49:26.825" v="10198" actId="2696"/>
          <pc:sldLayoutMkLst>
            <pc:docMk/>
            <pc:sldMasterMk cId="3610766780" sldId="2147483661"/>
            <pc:sldLayoutMk cId="4014690667" sldId="2147483701"/>
          </pc:sldLayoutMkLst>
        </pc:sldLayoutChg>
        <pc:sldLayoutChg chg="del">
          <pc:chgData name="David Wright" userId="a87a15d8-e9af-43f4-8752-ff9c2f8df3df" providerId="ADAL" clId="{7A4B0678-0BE6-4E30-865C-4AAA46EA3E4A}" dt="2022-04-14T12:49:27.402" v="10199" actId="2696"/>
          <pc:sldLayoutMkLst>
            <pc:docMk/>
            <pc:sldMasterMk cId="3610766780" sldId="2147483661"/>
            <pc:sldLayoutMk cId="1872554517" sldId="2147483702"/>
          </pc:sldLayoutMkLst>
        </pc:sldLayoutChg>
        <pc:sldLayoutChg chg="del">
          <pc:chgData name="David Wright" userId="a87a15d8-e9af-43f4-8752-ff9c2f8df3df" providerId="ADAL" clId="{7A4B0678-0BE6-4E30-865C-4AAA46EA3E4A}" dt="2022-04-14T12:49:27.912" v="10200" actId="2696"/>
          <pc:sldLayoutMkLst>
            <pc:docMk/>
            <pc:sldMasterMk cId="3610766780" sldId="2147483661"/>
            <pc:sldLayoutMk cId="3169666574" sldId="2147483703"/>
          </pc:sldLayoutMkLst>
        </pc:sldLayoutChg>
        <pc:sldLayoutChg chg="del">
          <pc:chgData name="David Wright" userId="a87a15d8-e9af-43f4-8752-ff9c2f8df3df" providerId="ADAL" clId="{7A4B0678-0BE6-4E30-865C-4AAA46EA3E4A}" dt="2022-04-14T12:49:28.413" v="10201" actId="2696"/>
          <pc:sldLayoutMkLst>
            <pc:docMk/>
            <pc:sldMasterMk cId="3610766780" sldId="2147483661"/>
            <pc:sldLayoutMk cId="2492582430" sldId="2147483704"/>
          </pc:sldLayoutMkLst>
        </pc:sldLayoutChg>
        <pc:sldLayoutChg chg="del">
          <pc:chgData name="David Wright" userId="a87a15d8-e9af-43f4-8752-ff9c2f8df3df" providerId="ADAL" clId="{7A4B0678-0BE6-4E30-865C-4AAA46EA3E4A}" dt="2022-04-14T12:49:28.866" v="10202" actId="2696"/>
          <pc:sldLayoutMkLst>
            <pc:docMk/>
            <pc:sldMasterMk cId="3610766780" sldId="2147483661"/>
            <pc:sldLayoutMk cId="3534549483" sldId="2147483705"/>
          </pc:sldLayoutMkLst>
        </pc:sldLayoutChg>
        <pc:sldLayoutChg chg="del">
          <pc:chgData name="David Wright" userId="a87a15d8-e9af-43f4-8752-ff9c2f8df3df" providerId="ADAL" clId="{7A4B0678-0BE6-4E30-865C-4AAA46EA3E4A}" dt="2022-04-14T12:49:29.237" v="10203" actId="2696"/>
          <pc:sldLayoutMkLst>
            <pc:docMk/>
            <pc:sldMasterMk cId="3610766780" sldId="2147483661"/>
            <pc:sldLayoutMk cId="3092776022" sldId="2147483706"/>
          </pc:sldLayoutMkLst>
        </pc:sldLayoutChg>
        <pc:sldLayoutChg chg="del">
          <pc:chgData name="David Wright" userId="a87a15d8-e9af-43f4-8752-ff9c2f8df3df" providerId="ADAL" clId="{7A4B0678-0BE6-4E30-865C-4AAA46EA3E4A}" dt="2022-04-14T12:49:29.562" v="10204" actId="2696"/>
          <pc:sldLayoutMkLst>
            <pc:docMk/>
            <pc:sldMasterMk cId="3610766780" sldId="2147483661"/>
            <pc:sldLayoutMk cId="3740571293" sldId="2147483707"/>
          </pc:sldLayoutMkLst>
        </pc:sldLayoutChg>
        <pc:sldLayoutChg chg="del">
          <pc:chgData name="David Wright" userId="a87a15d8-e9af-43f4-8752-ff9c2f8df3df" providerId="ADAL" clId="{7A4B0678-0BE6-4E30-865C-4AAA46EA3E4A}" dt="2022-04-14T12:49:29.809" v="10205" actId="2696"/>
          <pc:sldLayoutMkLst>
            <pc:docMk/>
            <pc:sldMasterMk cId="3610766780" sldId="2147483661"/>
            <pc:sldLayoutMk cId="2573845410" sldId="2147483708"/>
          </pc:sldLayoutMkLst>
        </pc:sldLayoutChg>
        <pc:sldLayoutChg chg="del">
          <pc:chgData name="David Wright" userId="a87a15d8-e9af-43f4-8752-ff9c2f8df3df" providerId="ADAL" clId="{7A4B0678-0BE6-4E30-865C-4AAA46EA3E4A}" dt="2022-04-14T12:49:30.100" v="10206" actId="2696"/>
          <pc:sldLayoutMkLst>
            <pc:docMk/>
            <pc:sldMasterMk cId="3610766780" sldId="2147483661"/>
            <pc:sldLayoutMk cId="1048916720" sldId="2147483709"/>
          </pc:sldLayoutMkLst>
        </pc:sldLayoutChg>
        <pc:sldLayoutChg chg="del">
          <pc:chgData name="David Wright" userId="a87a15d8-e9af-43f4-8752-ff9c2f8df3df" providerId="ADAL" clId="{7A4B0678-0BE6-4E30-865C-4AAA46EA3E4A}" dt="2022-04-14T12:49:30.349" v="10207" actId="2696"/>
          <pc:sldLayoutMkLst>
            <pc:docMk/>
            <pc:sldMasterMk cId="3610766780" sldId="2147483661"/>
            <pc:sldLayoutMk cId="1885058273" sldId="2147483710"/>
          </pc:sldLayoutMkLst>
        </pc:sldLayoutChg>
        <pc:sldLayoutChg chg="del">
          <pc:chgData name="David Wright" userId="a87a15d8-e9af-43f4-8752-ff9c2f8df3df" providerId="ADAL" clId="{7A4B0678-0BE6-4E30-865C-4AAA46EA3E4A}" dt="2022-04-14T12:49:30.650" v="10208" actId="2696"/>
          <pc:sldLayoutMkLst>
            <pc:docMk/>
            <pc:sldMasterMk cId="3610766780" sldId="2147483661"/>
            <pc:sldLayoutMk cId="1504224877" sldId="2147483711"/>
          </pc:sldLayoutMkLst>
        </pc:sldLayoutChg>
        <pc:sldLayoutChg chg="del">
          <pc:chgData name="David Wright" userId="a87a15d8-e9af-43f4-8752-ff9c2f8df3df" providerId="ADAL" clId="{7A4B0678-0BE6-4E30-865C-4AAA46EA3E4A}" dt="2022-04-14T12:49:30.874" v="10209" actId="2696"/>
          <pc:sldLayoutMkLst>
            <pc:docMk/>
            <pc:sldMasterMk cId="3610766780" sldId="2147483661"/>
            <pc:sldLayoutMk cId="3963878640" sldId="2147483712"/>
          </pc:sldLayoutMkLst>
        </pc:sldLayoutChg>
        <pc:sldLayoutChg chg="del">
          <pc:chgData name="David Wright" userId="a87a15d8-e9af-43f4-8752-ff9c2f8df3df" providerId="ADAL" clId="{7A4B0678-0BE6-4E30-865C-4AAA46EA3E4A}" dt="2022-04-14T12:49:31.114" v="10210" actId="2696"/>
          <pc:sldLayoutMkLst>
            <pc:docMk/>
            <pc:sldMasterMk cId="3610766780" sldId="2147483661"/>
            <pc:sldLayoutMk cId="1953783648" sldId="2147483713"/>
          </pc:sldLayoutMkLst>
        </pc:sldLayoutChg>
        <pc:sldLayoutChg chg="del">
          <pc:chgData name="David Wright" userId="a87a15d8-e9af-43f4-8752-ff9c2f8df3df" providerId="ADAL" clId="{7A4B0678-0BE6-4E30-865C-4AAA46EA3E4A}" dt="2022-04-14T12:49:31.346" v="10211" actId="2696"/>
          <pc:sldLayoutMkLst>
            <pc:docMk/>
            <pc:sldMasterMk cId="3610766780" sldId="2147483661"/>
            <pc:sldLayoutMk cId="41906806" sldId="2147483714"/>
          </pc:sldLayoutMkLst>
        </pc:sldLayoutChg>
        <pc:sldLayoutChg chg="del">
          <pc:chgData name="David Wright" userId="a87a15d8-e9af-43f4-8752-ff9c2f8df3df" providerId="ADAL" clId="{7A4B0678-0BE6-4E30-865C-4AAA46EA3E4A}" dt="2022-04-14T12:49:31.593" v="10212" actId="2696"/>
          <pc:sldLayoutMkLst>
            <pc:docMk/>
            <pc:sldMasterMk cId="3610766780" sldId="2147483661"/>
            <pc:sldLayoutMk cId="4282904122" sldId="2147483715"/>
          </pc:sldLayoutMkLst>
        </pc:sldLayoutChg>
        <pc:sldLayoutChg chg="del">
          <pc:chgData name="David Wright" userId="a87a15d8-e9af-43f4-8752-ff9c2f8df3df" providerId="ADAL" clId="{7A4B0678-0BE6-4E30-865C-4AAA46EA3E4A}" dt="2022-04-14T12:49:31.799" v="10213" actId="2696"/>
          <pc:sldLayoutMkLst>
            <pc:docMk/>
            <pc:sldMasterMk cId="3610766780" sldId="2147483661"/>
            <pc:sldLayoutMk cId="4081251616" sldId="2147483716"/>
          </pc:sldLayoutMkLst>
        </pc:sldLayoutChg>
        <pc:sldLayoutChg chg="del">
          <pc:chgData name="David Wright" userId="a87a15d8-e9af-43f4-8752-ff9c2f8df3df" providerId="ADAL" clId="{7A4B0678-0BE6-4E30-865C-4AAA46EA3E4A}" dt="2022-04-14T12:49:32.186" v="10214" actId="2696"/>
          <pc:sldLayoutMkLst>
            <pc:docMk/>
            <pc:sldMasterMk cId="3610766780" sldId="2147483661"/>
            <pc:sldLayoutMk cId="652514788" sldId="2147483717"/>
          </pc:sldLayoutMkLst>
        </pc:sldLayoutChg>
        <pc:sldLayoutChg chg="del">
          <pc:chgData name="David Wright" userId="a87a15d8-e9af-43f4-8752-ff9c2f8df3df" providerId="ADAL" clId="{7A4B0678-0BE6-4E30-865C-4AAA46EA3E4A}" dt="2022-04-14T12:49:32.243" v="10215" actId="2696"/>
          <pc:sldLayoutMkLst>
            <pc:docMk/>
            <pc:sldMasterMk cId="3610766780" sldId="2147483661"/>
            <pc:sldLayoutMk cId="3116762771" sldId="2147483718"/>
          </pc:sldLayoutMkLst>
        </pc:sldLayoutChg>
        <pc:sldLayoutChg chg="del">
          <pc:chgData name="David Wright" userId="a87a15d8-e9af-43f4-8752-ff9c2f8df3df" providerId="ADAL" clId="{7A4B0678-0BE6-4E30-865C-4AAA46EA3E4A}" dt="2022-04-14T12:49:32.471" v="10216" actId="2696"/>
          <pc:sldLayoutMkLst>
            <pc:docMk/>
            <pc:sldMasterMk cId="3610766780" sldId="2147483661"/>
            <pc:sldLayoutMk cId="3504899502" sldId="2147483719"/>
          </pc:sldLayoutMkLst>
        </pc:sldLayoutChg>
        <pc:sldLayoutChg chg="del">
          <pc:chgData name="David Wright" userId="a87a15d8-e9af-43f4-8752-ff9c2f8df3df" providerId="ADAL" clId="{7A4B0678-0BE6-4E30-865C-4AAA46EA3E4A}" dt="2022-04-14T12:49:32.634" v="10217" actId="2696"/>
          <pc:sldLayoutMkLst>
            <pc:docMk/>
            <pc:sldMasterMk cId="3610766780" sldId="2147483661"/>
            <pc:sldLayoutMk cId="183917814" sldId="2147483720"/>
          </pc:sldLayoutMkLst>
        </pc:sldLayoutChg>
        <pc:sldLayoutChg chg="del">
          <pc:chgData name="David Wright" userId="a87a15d8-e9af-43f4-8752-ff9c2f8df3df" providerId="ADAL" clId="{7A4B0678-0BE6-4E30-865C-4AAA46EA3E4A}" dt="2022-04-14T12:49:32.868" v="10218" actId="2696"/>
          <pc:sldLayoutMkLst>
            <pc:docMk/>
            <pc:sldMasterMk cId="3610766780" sldId="2147483661"/>
            <pc:sldLayoutMk cId="2030561486" sldId="2147483721"/>
          </pc:sldLayoutMkLst>
        </pc:sldLayoutChg>
        <pc:sldLayoutChg chg="del">
          <pc:chgData name="David Wright" userId="a87a15d8-e9af-43f4-8752-ff9c2f8df3df" providerId="ADAL" clId="{7A4B0678-0BE6-4E30-865C-4AAA46EA3E4A}" dt="2022-04-14T12:49:33.057" v="10219" actId="2696"/>
          <pc:sldLayoutMkLst>
            <pc:docMk/>
            <pc:sldMasterMk cId="3610766780" sldId="2147483661"/>
            <pc:sldLayoutMk cId="2733262214" sldId="2147483722"/>
          </pc:sldLayoutMkLst>
        </pc:sldLayoutChg>
        <pc:sldLayoutChg chg="del">
          <pc:chgData name="David Wright" userId="a87a15d8-e9af-43f4-8752-ff9c2f8df3df" providerId="ADAL" clId="{7A4B0678-0BE6-4E30-865C-4AAA46EA3E4A}" dt="2022-04-14T12:49:33.291" v="10220" actId="2696"/>
          <pc:sldLayoutMkLst>
            <pc:docMk/>
            <pc:sldMasterMk cId="3610766780" sldId="2147483661"/>
            <pc:sldLayoutMk cId="204314123" sldId="2147483723"/>
          </pc:sldLayoutMkLst>
        </pc:sldLayoutChg>
        <pc:sldLayoutChg chg="del">
          <pc:chgData name="David Wright" userId="a87a15d8-e9af-43f4-8752-ff9c2f8df3df" providerId="ADAL" clId="{7A4B0678-0BE6-4E30-865C-4AAA46EA3E4A}" dt="2022-04-14T12:49:33.487" v="10221" actId="2696"/>
          <pc:sldLayoutMkLst>
            <pc:docMk/>
            <pc:sldMasterMk cId="3610766780" sldId="2147483661"/>
            <pc:sldLayoutMk cId="974957233" sldId="2147483724"/>
          </pc:sldLayoutMkLst>
        </pc:sldLayoutChg>
        <pc:sldLayoutChg chg="del">
          <pc:chgData name="David Wright" userId="a87a15d8-e9af-43f4-8752-ff9c2f8df3df" providerId="ADAL" clId="{7A4B0678-0BE6-4E30-865C-4AAA46EA3E4A}" dt="2022-04-14T12:49:33.803" v="10222" actId="2696"/>
          <pc:sldLayoutMkLst>
            <pc:docMk/>
            <pc:sldMasterMk cId="3610766780" sldId="2147483661"/>
            <pc:sldLayoutMk cId="2467631708" sldId="2147483725"/>
          </pc:sldLayoutMkLst>
        </pc:sldLayoutChg>
        <pc:sldLayoutChg chg="del">
          <pc:chgData name="David Wright" userId="a87a15d8-e9af-43f4-8752-ff9c2f8df3df" providerId="ADAL" clId="{7A4B0678-0BE6-4E30-865C-4AAA46EA3E4A}" dt="2022-04-14T12:49:33.963" v="10223" actId="2696"/>
          <pc:sldLayoutMkLst>
            <pc:docMk/>
            <pc:sldMasterMk cId="3610766780" sldId="2147483661"/>
            <pc:sldLayoutMk cId="1334761967" sldId="2147483726"/>
          </pc:sldLayoutMkLst>
        </pc:sldLayoutChg>
        <pc:sldLayoutChg chg="del">
          <pc:chgData name="David Wright" userId="a87a15d8-e9af-43f4-8752-ff9c2f8df3df" providerId="ADAL" clId="{7A4B0678-0BE6-4E30-865C-4AAA46EA3E4A}" dt="2022-04-14T12:49:34.228" v="10224" actId="2696"/>
          <pc:sldLayoutMkLst>
            <pc:docMk/>
            <pc:sldMasterMk cId="3610766780" sldId="2147483661"/>
            <pc:sldLayoutMk cId="3112167762" sldId="2147483727"/>
          </pc:sldLayoutMkLst>
        </pc:sldLayoutChg>
        <pc:sldLayoutChg chg="del">
          <pc:chgData name="David Wright" userId="a87a15d8-e9af-43f4-8752-ff9c2f8df3df" providerId="ADAL" clId="{7A4B0678-0BE6-4E30-865C-4AAA46EA3E4A}" dt="2022-04-14T12:49:34.349" v="10225" actId="2696"/>
          <pc:sldLayoutMkLst>
            <pc:docMk/>
            <pc:sldMasterMk cId="3610766780" sldId="2147483661"/>
            <pc:sldLayoutMk cId="2009666428" sldId="2147483728"/>
          </pc:sldLayoutMkLst>
        </pc:sldLayoutChg>
        <pc:sldLayoutChg chg="del">
          <pc:chgData name="David Wright" userId="a87a15d8-e9af-43f4-8752-ff9c2f8df3df" providerId="ADAL" clId="{7A4B0678-0BE6-4E30-865C-4AAA46EA3E4A}" dt="2022-04-14T12:49:34.773" v="10226" actId="2696"/>
          <pc:sldLayoutMkLst>
            <pc:docMk/>
            <pc:sldMasterMk cId="3610766780" sldId="2147483661"/>
            <pc:sldLayoutMk cId="1793941253" sldId="2147483729"/>
          </pc:sldLayoutMkLst>
        </pc:sldLayoutChg>
        <pc:sldLayoutChg chg="del">
          <pc:chgData name="David Wright" userId="a87a15d8-e9af-43f4-8752-ff9c2f8df3df" providerId="ADAL" clId="{7A4B0678-0BE6-4E30-865C-4AAA46EA3E4A}" dt="2022-04-14T12:49:34.812" v="10227" actId="2696"/>
          <pc:sldLayoutMkLst>
            <pc:docMk/>
            <pc:sldMasterMk cId="3610766780" sldId="2147483661"/>
            <pc:sldLayoutMk cId="1338566154" sldId="2147483730"/>
          </pc:sldLayoutMkLst>
        </pc:sldLayoutChg>
      </pc:sldMasterChg>
      <pc:sldMasterChg chg="del delSldLayout modSldLayout">
        <pc:chgData name="David Wright" userId="a87a15d8-e9af-43f4-8752-ff9c2f8df3df" providerId="ADAL" clId="{7A4B0678-0BE6-4E30-865C-4AAA46EA3E4A}" dt="2022-04-14T12:49:49.889" v="10296" actId="2696"/>
        <pc:sldMasterMkLst>
          <pc:docMk/>
          <pc:sldMasterMk cId="3172472710" sldId="2147483734"/>
        </pc:sldMasterMkLst>
        <pc:sldLayoutChg chg="del">
          <pc:chgData name="David Wright" userId="a87a15d8-e9af-43f4-8752-ff9c2f8df3df" providerId="ADAL" clId="{7A4B0678-0BE6-4E30-865C-4AAA46EA3E4A}" dt="2022-04-14T12:49:49.240" v="10228" actId="2696"/>
          <pc:sldLayoutMkLst>
            <pc:docMk/>
            <pc:sldMasterMk cId="3172472710" sldId="2147483734"/>
            <pc:sldLayoutMk cId="2099379864" sldId="2147483735"/>
          </pc:sldLayoutMkLst>
        </pc:sldLayoutChg>
        <pc:sldLayoutChg chg="del">
          <pc:chgData name="David Wright" userId="a87a15d8-e9af-43f4-8752-ff9c2f8df3df" providerId="ADAL" clId="{7A4B0678-0BE6-4E30-865C-4AAA46EA3E4A}" dt="2022-04-14T12:49:49.251" v="10229" actId="2696"/>
          <pc:sldLayoutMkLst>
            <pc:docMk/>
            <pc:sldMasterMk cId="3172472710" sldId="2147483734"/>
            <pc:sldLayoutMk cId="2977501173" sldId="2147483736"/>
          </pc:sldLayoutMkLst>
        </pc:sldLayoutChg>
        <pc:sldLayoutChg chg="del">
          <pc:chgData name="David Wright" userId="a87a15d8-e9af-43f4-8752-ff9c2f8df3df" providerId="ADAL" clId="{7A4B0678-0BE6-4E30-865C-4AAA46EA3E4A}" dt="2022-04-14T12:49:49.262" v="10230" actId="2696"/>
          <pc:sldLayoutMkLst>
            <pc:docMk/>
            <pc:sldMasterMk cId="3172472710" sldId="2147483734"/>
            <pc:sldLayoutMk cId="3919942279" sldId="2147483737"/>
          </pc:sldLayoutMkLst>
        </pc:sldLayoutChg>
        <pc:sldLayoutChg chg="del">
          <pc:chgData name="David Wright" userId="a87a15d8-e9af-43f4-8752-ff9c2f8df3df" providerId="ADAL" clId="{7A4B0678-0BE6-4E30-865C-4AAA46EA3E4A}" dt="2022-04-14T12:49:49.274" v="10231" actId="2696"/>
          <pc:sldLayoutMkLst>
            <pc:docMk/>
            <pc:sldMasterMk cId="3172472710" sldId="2147483734"/>
            <pc:sldLayoutMk cId="1145236592" sldId="2147483738"/>
          </pc:sldLayoutMkLst>
        </pc:sldLayoutChg>
        <pc:sldLayoutChg chg="del">
          <pc:chgData name="David Wright" userId="a87a15d8-e9af-43f4-8752-ff9c2f8df3df" providerId="ADAL" clId="{7A4B0678-0BE6-4E30-865C-4AAA46EA3E4A}" dt="2022-04-14T12:49:49.285" v="10232" actId="2696"/>
          <pc:sldLayoutMkLst>
            <pc:docMk/>
            <pc:sldMasterMk cId="3172472710" sldId="2147483734"/>
            <pc:sldLayoutMk cId="3127922512" sldId="2147483739"/>
          </pc:sldLayoutMkLst>
        </pc:sldLayoutChg>
        <pc:sldLayoutChg chg="del">
          <pc:chgData name="David Wright" userId="a87a15d8-e9af-43f4-8752-ff9c2f8df3df" providerId="ADAL" clId="{7A4B0678-0BE6-4E30-865C-4AAA46EA3E4A}" dt="2022-04-14T12:49:49.294" v="10233" actId="2696"/>
          <pc:sldLayoutMkLst>
            <pc:docMk/>
            <pc:sldMasterMk cId="3172472710" sldId="2147483734"/>
            <pc:sldLayoutMk cId="4111699054" sldId="2147483740"/>
          </pc:sldLayoutMkLst>
        </pc:sldLayoutChg>
        <pc:sldLayoutChg chg="del">
          <pc:chgData name="David Wright" userId="a87a15d8-e9af-43f4-8752-ff9c2f8df3df" providerId="ADAL" clId="{7A4B0678-0BE6-4E30-865C-4AAA46EA3E4A}" dt="2022-04-14T12:49:49.303" v="10234" actId="2696"/>
          <pc:sldLayoutMkLst>
            <pc:docMk/>
            <pc:sldMasterMk cId="3172472710" sldId="2147483734"/>
            <pc:sldLayoutMk cId="2870558684" sldId="2147483741"/>
          </pc:sldLayoutMkLst>
        </pc:sldLayoutChg>
        <pc:sldLayoutChg chg="del">
          <pc:chgData name="David Wright" userId="a87a15d8-e9af-43f4-8752-ff9c2f8df3df" providerId="ADAL" clId="{7A4B0678-0BE6-4E30-865C-4AAA46EA3E4A}" dt="2022-04-14T12:49:49.312" v="10235" actId="2696"/>
          <pc:sldLayoutMkLst>
            <pc:docMk/>
            <pc:sldMasterMk cId="3172472710" sldId="2147483734"/>
            <pc:sldLayoutMk cId="2139123438" sldId="2147483742"/>
          </pc:sldLayoutMkLst>
        </pc:sldLayoutChg>
        <pc:sldLayoutChg chg="del">
          <pc:chgData name="David Wright" userId="a87a15d8-e9af-43f4-8752-ff9c2f8df3df" providerId="ADAL" clId="{7A4B0678-0BE6-4E30-865C-4AAA46EA3E4A}" dt="2022-04-14T12:49:49.321" v="10236" actId="2696"/>
          <pc:sldLayoutMkLst>
            <pc:docMk/>
            <pc:sldMasterMk cId="3172472710" sldId="2147483734"/>
            <pc:sldLayoutMk cId="2325975580" sldId="2147483743"/>
          </pc:sldLayoutMkLst>
        </pc:sldLayoutChg>
        <pc:sldLayoutChg chg="del">
          <pc:chgData name="David Wright" userId="a87a15d8-e9af-43f4-8752-ff9c2f8df3df" providerId="ADAL" clId="{7A4B0678-0BE6-4E30-865C-4AAA46EA3E4A}" dt="2022-04-14T12:49:49.331" v="10237" actId="2696"/>
          <pc:sldLayoutMkLst>
            <pc:docMk/>
            <pc:sldMasterMk cId="3172472710" sldId="2147483734"/>
            <pc:sldLayoutMk cId="1024993939" sldId="2147483744"/>
          </pc:sldLayoutMkLst>
        </pc:sldLayoutChg>
        <pc:sldLayoutChg chg="del">
          <pc:chgData name="David Wright" userId="a87a15d8-e9af-43f4-8752-ff9c2f8df3df" providerId="ADAL" clId="{7A4B0678-0BE6-4E30-865C-4AAA46EA3E4A}" dt="2022-04-14T12:49:49.339" v="10238" actId="2696"/>
          <pc:sldLayoutMkLst>
            <pc:docMk/>
            <pc:sldMasterMk cId="3172472710" sldId="2147483734"/>
            <pc:sldLayoutMk cId="419549613" sldId="2147483745"/>
          </pc:sldLayoutMkLst>
        </pc:sldLayoutChg>
        <pc:sldLayoutChg chg="del">
          <pc:chgData name="David Wright" userId="a87a15d8-e9af-43f4-8752-ff9c2f8df3df" providerId="ADAL" clId="{7A4B0678-0BE6-4E30-865C-4AAA46EA3E4A}" dt="2022-04-14T12:49:49.348" v="10239" actId="2696"/>
          <pc:sldLayoutMkLst>
            <pc:docMk/>
            <pc:sldMasterMk cId="3172472710" sldId="2147483734"/>
            <pc:sldLayoutMk cId="1132119844" sldId="2147483746"/>
          </pc:sldLayoutMkLst>
        </pc:sldLayoutChg>
        <pc:sldLayoutChg chg="del">
          <pc:chgData name="David Wright" userId="a87a15d8-e9af-43f4-8752-ff9c2f8df3df" providerId="ADAL" clId="{7A4B0678-0BE6-4E30-865C-4AAA46EA3E4A}" dt="2022-04-14T12:49:49.357" v="10240" actId="2696"/>
          <pc:sldLayoutMkLst>
            <pc:docMk/>
            <pc:sldMasterMk cId="3172472710" sldId="2147483734"/>
            <pc:sldLayoutMk cId="3629090284" sldId="2147483747"/>
          </pc:sldLayoutMkLst>
        </pc:sldLayoutChg>
        <pc:sldLayoutChg chg="del">
          <pc:chgData name="David Wright" userId="a87a15d8-e9af-43f4-8752-ff9c2f8df3df" providerId="ADAL" clId="{7A4B0678-0BE6-4E30-865C-4AAA46EA3E4A}" dt="2022-04-14T12:49:49.365" v="10241" actId="2696"/>
          <pc:sldLayoutMkLst>
            <pc:docMk/>
            <pc:sldMasterMk cId="3172472710" sldId="2147483734"/>
            <pc:sldLayoutMk cId="8143193" sldId="2147483748"/>
          </pc:sldLayoutMkLst>
        </pc:sldLayoutChg>
        <pc:sldLayoutChg chg="del">
          <pc:chgData name="David Wright" userId="a87a15d8-e9af-43f4-8752-ff9c2f8df3df" providerId="ADAL" clId="{7A4B0678-0BE6-4E30-865C-4AAA46EA3E4A}" dt="2022-04-14T12:49:49.375" v="10242" actId="2696"/>
          <pc:sldLayoutMkLst>
            <pc:docMk/>
            <pc:sldMasterMk cId="3172472710" sldId="2147483734"/>
            <pc:sldLayoutMk cId="2421176178" sldId="2147483749"/>
          </pc:sldLayoutMkLst>
        </pc:sldLayoutChg>
        <pc:sldLayoutChg chg="del">
          <pc:chgData name="David Wright" userId="a87a15d8-e9af-43f4-8752-ff9c2f8df3df" providerId="ADAL" clId="{7A4B0678-0BE6-4E30-865C-4AAA46EA3E4A}" dt="2022-04-14T12:49:49.384" v="10243" actId="2696"/>
          <pc:sldLayoutMkLst>
            <pc:docMk/>
            <pc:sldMasterMk cId="3172472710" sldId="2147483734"/>
            <pc:sldLayoutMk cId="2239192379" sldId="2147483750"/>
          </pc:sldLayoutMkLst>
        </pc:sldLayoutChg>
        <pc:sldLayoutChg chg="del">
          <pc:chgData name="David Wright" userId="a87a15d8-e9af-43f4-8752-ff9c2f8df3df" providerId="ADAL" clId="{7A4B0678-0BE6-4E30-865C-4AAA46EA3E4A}" dt="2022-04-14T12:49:49.395" v="10244" actId="2696"/>
          <pc:sldLayoutMkLst>
            <pc:docMk/>
            <pc:sldMasterMk cId="3172472710" sldId="2147483734"/>
            <pc:sldLayoutMk cId="1588198218" sldId="2147483751"/>
          </pc:sldLayoutMkLst>
        </pc:sldLayoutChg>
        <pc:sldLayoutChg chg="del">
          <pc:chgData name="David Wright" userId="a87a15d8-e9af-43f4-8752-ff9c2f8df3df" providerId="ADAL" clId="{7A4B0678-0BE6-4E30-865C-4AAA46EA3E4A}" dt="2022-04-14T12:49:49.405" v="10245" actId="2696"/>
          <pc:sldLayoutMkLst>
            <pc:docMk/>
            <pc:sldMasterMk cId="3172472710" sldId="2147483734"/>
            <pc:sldLayoutMk cId="3933255713" sldId="2147483752"/>
          </pc:sldLayoutMkLst>
        </pc:sldLayoutChg>
        <pc:sldLayoutChg chg="del">
          <pc:chgData name="David Wright" userId="a87a15d8-e9af-43f4-8752-ff9c2f8df3df" providerId="ADAL" clId="{7A4B0678-0BE6-4E30-865C-4AAA46EA3E4A}" dt="2022-04-14T12:49:49.414" v="10246" actId="2696"/>
          <pc:sldLayoutMkLst>
            <pc:docMk/>
            <pc:sldMasterMk cId="3172472710" sldId="2147483734"/>
            <pc:sldLayoutMk cId="4197112943" sldId="2147483753"/>
          </pc:sldLayoutMkLst>
        </pc:sldLayoutChg>
        <pc:sldLayoutChg chg="del">
          <pc:chgData name="David Wright" userId="a87a15d8-e9af-43f4-8752-ff9c2f8df3df" providerId="ADAL" clId="{7A4B0678-0BE6-4E30-865C-4AAA46EA3E4A}" dt="2022-04-14T12:49:49.422" v="10247" actId="2696"/>
          <pc:sldLayoutMkLst>
            <pc:docMk/>
            <pc:sldMasterMk cId="3172472710" sldId="2147483734"/>
            <pc:sldLayoutMk cId="801499839" sldId="2147483754"/>
          </pc:sldLayoutMkLst>
        </pc:sldLayoutChg>
        <pc:sldLayoutChg chg="del">
          <pc:chgData name="David Wright" userId="a87a15d8-e9af-43f4-8752-ff9c2f8df3df" providerId="ADAL" clId="{7A4B0678-0BE6-4E30-865C-4AAA46EA3E4A}" dt="2022-04-14T12:49:49.431" v="10248" actId="2696"/>
          <pc:sldLayoutMkLst>
            <pc:docMk/>
            <pc:sldMasterMk cId="3172472710" sldId="2147483734"/>
            <pc:sldLayoutMk cId="3297415921" sldId="2147483755"/>
          </pc:sldLayoutMkLst>
        </pc:sldLayoutChg>
        <pc:sldLayoutChg chg="del">
          <pc:chgData name="David Wright" userId="a87a15d8-e9af-43f4-8752-ff9c2f8df3df" providerId="ADAL" clId="{7A4B0678-0BE6-4E30-865C-4AAA46EA3E4A}" dt="2022-04-14T12:49:49.440" v="10249" actId="2696"/>
          <pc:sldLayoutMkLst>
            <pc:docMk/>
            <pc:sldMasterMk cId="3172472710" sldId="2147483734"/>
            <pc:sldLayoutMk cId="2472373312" sldId="2147483756"/>
          </pc:sldLayoutMkLst>
        </pc:sldLayoutChg>
        <pc:sldLayoutChg chg="del">
          <pc:chgData name="David Wright" userId="a87a15d8-e9af-43f4-8752-ff9c2f8df3df" providerId="ADAL" clId="{7A4B0678-0BE6-4E30-865C-4AAA46EA3E4A}" dt="2022-04-14T12:49:49.448" v="10250" actId="2696"/>
          <pc:sldLayoutMkLst>
            <pc:docMk/>
            <pc:sldMasterMk cId="3172472710" sldId="2147483734"/>
            <pc:sldLayoutMk cId="4277718703" sldId="2147483757"/>
          </pc:sldLayoutMkLst>
        </pc:sldLayoutChg>
        <pc:sldLayoutChg chg="del">
          <pc:chgData name="David Wright" userId="a87a15d8-e9af-43f4-8752-ff9c2f8df3df" providerId="ADAL" clId="{7A4B0678-0BE6-4E30-865C-4AAA46EA3E4A}" dt="2022-04-14T12:49:49.457" v="10251" actId="2696"/>
          <pc:sldLayoutMkLst>
            <pc:docMk/>
            <pc:sldMasterMk cId="3172472710" sldId="2147483734"/>
            <pc:sldLayoutMk cId="116945104" sldId="2147483758"/>
          </pc:sldLayoutMkLst>
        </pc:sldLayoutChg>
        <pc:sldLayoutChg chg="del">
          <pc:chgData name="David Wright" userId="a87a15d8-e9af-43f4-8752-ff9c2f8df3df" providerId="ADAL" clId="{7A4B0678-0BE6-4E30-865C-4AAA46EA3E4A}" dt="2022-04-14T12:49:49.466" v="10252" actId="2696"/>
          <pc:sldLayoutMkLst>
            <pc:docMk/>
            <pc:sldMasterMk cId="3172472710" sldId="2147483734"/>
            <pc:sldLayoutMk cId="1715109298" sldId="2147483759"/>
          </pc:sldLayoutMkLst>
        </pc:sldLayoutChg>
        <pc:sldLayoutChg chg="del">
          <pc:chgData name="David Wright" userId="a87a15d8-e9af-43f4-8752-ff9c2f8df3df" providerId="ADAL" clId="{7A4B0678-0BE6-4E30-865C-4AAA46EA3E4A}" dt="2022-04-14T12:49:49.473" v="10253" actId="2696"/>
          <pc:sldLayoutMkLst>
            <pc:docMk/>
            <pc:sldMasterMk cId="3172472710" sldId="2147483734"/>
            <pc:sldLayoutMk cId="3426768686" sldId="2147483760"/>
          </pc:sldLayoutMkLst>
        </pc:sldLayoutChg>
        <pc:sldLayoutChg chg="del">
          <pc:chgData name="David Wright" userId="a87a15d8-e9af-43f4-8752-ff9c2f8df3df" providerId="ADAL" clId="{7A4B0678-0BE6-4E30-865C-4AAA46EA3E4A}" dt="2022-04-14T12:49:49.482" v="10254" actId="2696"/>
          <pc:sldLayoutMkLst>
            <pc:docMk/>
            <pc:sldMasterMk cId="3172472710" sldId="2147483734"/>
            <pc:sldLayoutMk cId="777982788" sldId="2147483761"/>
          </pc:sldLayoutMkLst>
        </pc:sldLayoutChg>
        <pc:sldLayoutChg chg="del">
          <pc:chgData name="David Wright" userId="a87a15d8-e9af-43f4-8752-ff9c2f8df3df" providerId="ADAL" clId="{7A4B0678-0BE6-4E30-865C-4AAA46EA3E4A}" dt="2022-04-14T12:49:49.491" v="10255" actId="2696"/>
          <pc:sldLayoutMkLst>
            <pc:docMk/>
            <pc:sldMasterMk cId="3172472710" sldId="2147483734"/>
            <pc:sldLayoutMk cId="3005829893" sldId="2147483762"/>
          </pc:sldLayoutMkLst>
        </pc:sldLayoutChg>
        <pc:sldLayoutChg chg="del">
          <pc:chgData name="David Wright" userId="a87a15d8-e9af-43f4-8752-ff9c2f8df3df" providerId="ADAL" clId="{7A4B0678-0BE6-4E30-865C-4AAA46EA3E4A}" dt="2022-04-14T12:49:49.499" v="10256" actId="2696"/>
          <pc:sldLayoutMkLst>
            <pc:docMk/>
            <pc:sldMasterMk cId="3172472710" sldId="2147483734"/>
            <pc:sldLayoutMk cId="1070385801" sldId="2147483763"/>
          </pc:sldLayoutMkLst>
        </pc:sldLayoutChg>
        <pc:sldLayoutChg chg="del">
          <pc:chgData name="David Wright" userId="a87a15d8-e9af-43f4-8752-ff9c2f8df3df" providerId="ADAL" clId="{7A4B0678-0BE6-4E30-865C-4AAA46EA3E4A}" dt="2022-04-14T12:49:49.507" v="10257" actId="2696"/>
          <pc:sldLayoutMkLst>
            <pc:docMk/>
            <pc:sldMasterMk cId="3172472710" sldId="2147483734"/>
            <pc:sldLayoutMk cId="2142195161" sldId="2147483764"/>
          </pc:sldLayoutMkLst>
        </pc:sldLayoutChg>
        <pc:sldLayoutChg chg="del">
          <pc:chgData name="David Wright" userId="a87a15d8-e9af-43f4-8752-ff9c2f8df3df" providerId="ADAL" clId="{7A4B0678-0BE6-4E30-865C-4AAA46EA3E4A}" dt="2022-04-14T12:49:49.517" v="10258" actId="2696"/>
          <pc:sldLayoutMkLst>
            <pc:docMk/>
            <pc:sldMasterMk cId="3172472710" sldId="2147483734"/>
            <pc:sldLayoutMk cId="91538948" sldId="2147483765"/>
          </pc:sldLayoutMkLst>
        </pc:sldLayoutChg>
        <pc:sldLayoutChg chg="del">
          <pc:chgData name="David Wright" userId="a87a15d8-e9af-43f4-8752-ff9c2f8df3df" providerId="ADAL" clId="{7A4B0678-0BE6-4E30-865C-4AAA46EA3E4A}" dt="2022-04-14T12:49:49.526" v="10259" actId="2696"/>
          <pc:sldLayoutMkLst>
            <pc:docMk/>
            <pc:sldMasterMk cId="3172472710" sldId="2147483734"/>
            <pc:sldLayoutMk cId="3079727199" sldId="2147483766"/>
          </pc:sldLayoutMkLst>
        </pc:sldLayoutChg>
        <pc:sldLayoutChg chg="del">
          <pc:chgData name="David Wright" userId="a87a15d8-e9af-43f4-8752-ff9c2f8df3df" providerId="ADAL" clId="{7A4B0678-0BE6-4E30-865C-4AAA46EA3E4A}" dt="2022-04-14T12:49:49.536" v="10260" actId="2696"/>
          <pc:sldLayoutMkLst>
            <pc:docMk/>
            <pc:sldMasterMk cId="3172472710" sldId="2147483734"/>
            <pc:sldLayoutMk cId="1112840091" sldId="2147483767"/>
          </pc:sldLayoutMkLst>
        </pc:sldLayoutChg>
        <pc:sldLayoutChg chg="del">
          <pc:chgData name="David Wright" userId="a87a15d8-e9af-43f4-8752-ff9c2f8df3df" providerId="ADAL" clId="{7A4B0678-0BE6-4E30-865C-4AAA46EA3E4A}" dt="2022-04-14T12:49:49.546" v="10261" actId="2696"/>
          <pc:sldLayoutMkLst>
            <pc:docMk/>
            <pc:sldMasterMk cId="3172472710" sldId="2147483734"/>
            <pc:sldLayoutMk cId="54023125" sldId="2147483768"/>
          </pc:sldLayoutMkLst>
        </pc:sldLayoutChg>
        <pc:sldLayoutChg chg="del">
          <pc:chgData name="David Wright" userId="a87a15d8-e9af-43f4-8752-ff9c2f8df3df" providerId="ADAL" clId="{7A4B0678-0BE6-4E30-865C-4AAA46EA3E4A}" dt="2022-04-14T12:49:49.555" v="10262" actId="2696"/>
          <pc:sldLayoutMkLst>
            <pc:docMk/>
            <pc:sldMasterMk cId="3172472710" sldId="2147483734"/>
            <pc:sldLayoutMk cId="480443382" sldId="2147483769"/>
          </pc:sldLayoutMkLst>
        </pc:sldLayoutChg>
        <pc:sldLayoutChg chg="del">
          <pc:chgData name="David Wright" userId="a87a15d8-e9af-43f4-8752-ff9c2f8df3df" providerId="ADAL" clId="{7A4B0678-0BE6-4E30-865C-4AAA46EA3E4A}" dt="2022-04-14T12:49:49.564" v="10263" actId="2696"/>
          <pc:sldLayoutMkLst>
            <pc:docMk/>
            <pc:sldMasterMk cId="3172472710" sldId="2147483734"/>
            <pc:sldLayoutMk cId="3341358285" sldId="2147483770"/>
          </pc:sldLayoutMkLst>
        </pc:sldLayoutChg>
        <pc:sldLayoutChg chg="del">
          <pc:chgData name="David Wright" userId="a87a15d8-e9af-43f4-8752-ff9c2f8df3df" providerId="ADAL" clId="{7A4B0678-0BE6-4E30-865C-4AAA46EA3E4A}" dt="2022-04-14T12:49:49.574" v="10264" actId="2696"/>
          <pc:sldLayoutMkLst>
            <pc:docMk/>
            <pc:sldMasterMk cId="3172472710" sldId="2147483734"/>
            <pc:sldLayoutMk cId="3043633658" sldId="2147483771"/>
          </pc:sldLayoutMkLst>
        </pc:sldLayoutChg>
        <pc:sldLayoutChg chg="del">
          <pc:chgData name="David Wright" userId="a87a15d8-e9af-43f4-8752-ff9c2f8df3df" providerId="ADAL" clId="{7A4B0678-0BE6-4E30-865C-4AAA46EA3E4A}" dt="2022-04-14T12:49:49.582" v="10265" actId="2696"/>
          <pc:sldLayoutMkLst>
            <pc:docMk/>
            <pc:sldMasterMk cId="3172472710" sldId="2147483734"/>
            <pc:sldLayoutMk cId="2841190884" sldId="2147483772"/>
          </pc:sldLayoutMkLst>
        </pc:sldLayoutChg>
        <pc:sldLayoutChg chg="del">
          <pc:chgData name="David Wright" userId="a87a15d8-e9af-43f4-8752-ff9c2f8df3df" providerId="ADAL" clId="{7A4B0678-0BE6-4E30-865C-4AAA46EA3E4A}" dt="2022-04-14T12:49:49.590" v="10266" actId="2696"/>
          <pc:sldLayoutMkLst>
            <pc:docMk/>
            <pc:sldMasterMk cId="3172472710" sldId="2147483734"/>
            <pc:sldLayoutMk cId="4255755959" sldId="2147483773"/>
          </pc:sldLayoutMkLst>
        </pc:sldLayoutChg>
        <pc:sldLayoutChg chg="del">
          <pc:chgData name="David Wright" userId="a87a15d8-e9af-43f4-8752-ff9c2f8df3df" providerId="ADAL" clId="{7A4B0678-0BE6-4E30-865C-4AAA46EA3E4A}" dt="2022-04-14T12:49:49.599" v="10267" actId="2696"/>
          <pc:sldLayoutMkLst>
            <pc:docMk/>
            <pc:sldMasterMk cId="3172472710" sldId="2147483734"/>
            <pc:sldLayoutMk cId="2246668694" sldId="2147483774"/>
          </pc:sldLayoutMkLst>
        </pc:sldLayoutChg>
        <pc:sldLayoutChg chg="del">
          <pc:chgData name="David Wright" userId="a87a15d8-e9af-43f4-8752-ff9c2f8df3df" providerId="ADAL" clId="{7A4B0678-0BE6-4E30-865C-4AAA46EA3E4A}" dt="2022-04-14T12:49:49.607" v="10268" actId="2696"/>
          <pc:sldLayoutMkLst>
            <pc:docMk/>
            <pc:sldMasterMk cId="3172472710" sldId="2147483734"/>
            <pc:sldLayoutMk cId="2425286059" sldId="2147483775"/>
          </pc:sldLayoutMkLst>
        </pc:sldLayoutChg>
        <pc:sldLayoutChg chg="del">
          <pc:chgData name="David Wright" userId="a87a15d8-e9af-43f4-8752-ff9c2f8df3df" providerId="ADAL" clId="{7A4B0678-0BE6-4E30-865C-4AAA46EA3E4A}" dt="2022-04-14T12:49:49.616" v="10269" actId="2696"/>
          <pc:sldLayoutMkLst>
            <pc:docMk/>
            <pc:sldMasterMk cId="3172472710" sldId="2147483734"/>
            <pc:sldLayoutMk cId="606967335" sldId="2147483776"/>
          </pc:sldLayoutMkLst>
        </pc:sldLayoutChg>
        <pc:sldLayoutChg chg="del">
          <pc:chgData name="David Wright" userId="a87a15d8-e9af-43f4-8752-ff9c2f8df3df" providerId="ADAL" clId="{7A4B0678-0BE6-4E30-865C-4AAA46EA3E4A}" dt="2022-04-14T12:49:49.624" v="10270" actId="2696"/>
          <pc:sldLayoutMkLst>
            <pc:docMk/>
            <pc:sldMasterMk cId="3172472710" sldId="2147483734"/>
            <pc:sldLayoutMk cId="2221266437" sldId="2147483777"/>
          </pc:sldLayoutMkLst>
        </pc:sldLayoutChg>
        <pc:sldLayoutChg chg="del">
          <pc:chgData name="David Wright" userId="a87a15d8-e9af-43f4-8752-ff9c2f8df3df" providerId="ADAL" clId="{7A4B0678-0BE6-4E30-865C-4AAA46EA3E4A}" dt="2022-04-14T12:49:49.632" v="10271" actId="2696"/>
          <pc:sldLayoutMkLst>
            <pc:docMk/>
            <pc:sldMasterMk cId="3172472710" sldId="2147483734"/>
            <pc:sldLayoutMk cId="2610868115" sldId="2147483778"/>
          </pc:sldLayoutMkLst>
        </pc:sldLayoutChg>
        <pc:sldLayoutChg chg="del">
          <pc:chgData name="David Wright" userId="a87a15d8-e9af-43f4-8752-ff9c2f8df3df" providerId="ADAL" clId="{7A4B0678-0BE6-4E30-865C-4AAA46EA3E4A}" dt="2022-04-14T12:49:49.641" v="10272" actId="2696"/>
          <pc:sldLayoutMkLst>
            <pc:docMk/>
            <pc:sldMasterMk cId="3172472710" sldId="2147483734"/>
            <pc:sldLayoutMk cId="3492764947" sldId="2147483779"/>
          </pc:sldLayoutMkLst>
        </pc:sldLayoutChg>
        <pc:sldLayoutChg chg="del">
          <pc:chgData name="David Wright" userId="a87a15d8-e9af-43f4-8752-ff9c2f8df3df" providerId="ADAL" clId="{7A4B0678-0BE6-4E30-865C-4AAA46EA3E4A}" dt="2022-04-14T12:49:49.650" v="10273" actId="2696"/>
          <pc:sldLayoutMkLst>
            <pc:docMk/>
            <pc:sldMasterMk cId="3172472710" sldId="2147483734"/>
            <pc:sldLayoutMk cId="2811039124" sldId="2147483780"/>
          </pc:sldLayoutMkLst>
        </pc:sldLayoutChg>
        <pc:sldLayoutChg chg="del">
          <pc:chgData name="David Wright" userId="a87a15d8-e9af-43f4-8752-ff9c2f8df3df" providerId="ADAL" clId="{7A4B0678-0BE6-4E30-865C-4AAA46EA3E4A}" dt="2022-04-14T12:49:49.662" v="10274" actId="2696"/>
          <pc:sldLayoutMkLst>
            <pc:docMk/>
            <pc:sldMasterMk cId="3172472710" sldId="2147483734"/>
            <pc:sldLayoutMk cId="971329650" sldId="2147483781"/>
          </pc:sldLayoutMkLst>
        </pc:sldLayoutChg>
        <pc:sldLayoutChg chg="del">
          <pc:chgData name="David Wright" userId="a87a15d8-e9af-43f4-8752-ff9c2f8df3df" providerId="ADAL" clId="{7A4B0678-0BE6-4E30-865C-4AAA46EA3E4A}" dt="2022-04-14T12:49:49.670" v="10275" actId="2696"/>
          <pc:sldLayoutMkLst>
            <pc:docMk/>
            <pc:sldMasterMk cId="3172472710" sldId="2147483734"/>
            <pc:sldLayoutMk cId="3295086128" sldId="2147483782"/>
          </pc:sldLayoutMkLst>
        </pc:sldLayoutChg>
        <pc:sldLayoutChg chg="del">
          <pc:chgData name="David Wright" userId="a87a15d8-e9af-43f4-8752-ff9c2f8df3df" providerId="ADAL" clId="{7A4B0678-0BE6-4E30-865C-4AAA46EA3E4A}" dt="2022-04-14T12:49:49.679" v="10276" actId="2696"/>
          <pc:sldLayoutMkLst>
            <pc:docMk/>
            <pc:sldMasterMk cId="3172472710" sldId="2147483734"/>
            <pc:sldLayoutMk cId="1568273249" sldId="2147483783"/>
          </pc:sldLayoutMkLst>
        </pc:sldLayoutChg>
        <pc:sldLayoutChg chg="del">
          <pc:chgData name="David Wright" userId="a87a15d8-e9af-43f4-8752-ff9c2f8df3df" providerId="ADAL" clId="{7A4B0678-0BE6-4E30-865C-4AAA46EA3E4A}" dt="2022-04-14T12:49:49.689" v="10277" actId="2696"/>
          <pc:sldLayoutMkLst>
            <pc:docMk/>
            <pc:sldMasterMk cId="3172472710" sldId="2147483734"/>
            <pc:sldLayoutMk cId="2243962414" sldId="2147483784"/>
          </pc:sldLayoutMkLst>
        </pc:sldLayoutChg>
        <pc:sldLayoutChg chg="del">
          <pc:chgData name="David Wright" userId="a87a15d8-e9af-43f4-8752-ff9c2f8df3df" providerId="ADAL" clId="{7A4B0678-0BE6-4E30-865C-4AAA46EA3E4A}" dt="2022-04-14T12:49:49.704" v="10278" actId="2696"/>
          <pc:sldLayoutMkLst>
            <pc:docMk/>
            <pc:sldMasterMk cId="3172472710" sldId="2147483734"/>
            <pc:sldLayoutMk cId="4171046910" sldId="2147483785"/>
          </pc:sldLayoutMkLst>
        </pc:sldLayoutChg>
        <pc:sldLayoutChg chg="del">
          <pc:chgData name="David Wright" userId="a87a15d8-e9af-43f4-8752-ff9c2f8df3df" providerId="ADAL" clId="{7A4B0678-0BE6-4E30-865C-4AAA46EA3E4A}" dt="2022-04-14T12:49:49.713" v="10279" actId="2696"/>
          <pc:sldLayoutMkLst>
            <pc:docMk/>
            <pc:sldMasterMk cId="3172472710" sldId="2147483734"/>
            <pc:sldLayoutMk cId="1131753760" sldId="2147483786"/>
          </pc:sldLayoutMkLst>
        </pc:sldLayoutChg>
        <pc:sldLayoutChg chg="del">
          <pc:chgData name="David Wright" userId="a87a15d8-e9af-43f4-8752-ff9c2f8df3df" providerId="ADAL" clId="{7A4B0678-0BE6-4E30-865C-4AAA46EA3E4A}" dt="2022-04-14T12:49:49.721" v="10280" actId="2696"/>
          <pc:sldLayoutMkLst>
            <pc:docMk/>
            <pc:sldMasterMk cId="3172472710" sldId="2147483734"/>
            <pc:sldLayoutMk cId="1283161724" sldId="2147483787"/>
          </pc:sldLayoutMkLst>
        </pc:sldLayoutChg>
        <pc:sldLayoutChg chg="del">
          <pc:chgData name="David Wright" userId="a87a15d8-e9af-43f4-8752-ff9c2f8df3df" providerId="ADAL" clId="{7A4B0678-0BE6-4E30-865C-4AAA46EA3E4A}" dt="2022-04-14T12:49:49.729" v="10281" actId="2696"/>
          <pc:sldLayoutMkLst>
            <pc:docMk/>
            <pc:sldMasterMk cId="3172472710" sldId="2147483734"/>
            <pc:sldLayoutMk cId="2730355066" sldId="2147483788"/>
          </pc:sldLayoutMkLst>
        </pc:sldLayoutChg>
        <pc:sldLayoutChg chg="del">
          <pc:chgData name="David Wright" userId="a87a15d8-e9af-43f4-8752-ff9c2f8df3df" providerId="ADAL" clId="{7A4B0678-0BE6-4E30-865C-4AAA46EA3E4A}" dt="2022-04-14T12:49:49.736" v="10282" actId="2696"/>
          <pc:sldLayoutMkLst>
            <pc:docMk/>
            <pc:sldMasterMk cId="3172472710" sldId="2147483734"/>
            <pc:sldLayoutMk cId="628163045" sldId="2147483789"/>
          </pc:sldLayoutMkLst>
        </pc:sldLayoutChg>
        <pc:sldLayoutChg chg="del">
          <pc:chgData name="David Wright" userId="a87a15d8-e9af-43f4-8752-ff9c2f8df3df" providerId="ADAL" clId="{7A4B0678-0BE6-4E30-865C-4AAA46EA3E4A}" dt="2022-04-14T12:49:49.744" v="10283" actId="2696"/>
          <pc:sldLayoutMkLst>
            <pc:docMk/>
            <pc:sldMasterMk cId="3172472710" sldId="2147483734"/>
            <pc:sldLayoutMk cId="3746972793" sldId="2147483790"/>
          </pc:sldLayoutMkLst>
        </pc:sldLayoutChg>
        <pc:sldLayoutChg chg="del">
          <pc:chgData name="David Wright" userId="a87a15d8-e9af-43f4-8752-ff9c2f8df3df" providerId="ADAL" clId="{7A4B0678-0BE6-4E30-865C-4AAA46EA3E4A}" dt="2022-04-14T12:49:49.752" v="10284" actId="2696"/>
          <pc:sldLayoutMkLst>
            <pc:docMk/>
            <pc:sldMasterMk cId="3172472710" sldId="2147483734"/>
            <pc:sldLayoutMk cId="3932659332" sldId="2147483791"/>
          </pc:sldLayoutMkLst>
        </pc:sldLayoutChg>
        <pc:sldLayoutChg chg="del">
          <pc:chgData name="David Wright" userId="a87a15d8-e9af-43f4-8752-ff9c2f8df3df" providerId="ADAL" clId="{7A4B0678-0BE6-4E30-865C-4AAA46EA3E4A}" dt="2022-04-14T12:49:49.760" v="10285" actId="2696"/>
          <pc:sldLayoutMkLst>
            <pc:docMk/>
            <pc:sldMasterMk cId="3172472710" sldId="2147483734"/>
            <pc:sldLayoutMk cId="3592822714" sldId="2147483792"/>
          </pc:sldLayoutMkLst>
        </pc:sldLayoutChg>
        <pc:sldLayoutChg chg="del">
          <pc:chgData name="David Wright" userId="a87a15d8-e9af-43f4-8752-ff9c2f8df3df" providerId="ADAL" clId="{7A4B0678-0BE6-4E30-865C-4AAA46EA3E4A}" dt="2022-04-14T12:49:49.768" v="10286" actId="2696"/>
          <pc:sldLayoutMkLst>
            <pc:docMk/>
            <pc:sldMasterMk cId="3172472710" sldId="2147483734"/>
            <pc:sldLayoutMk cId="3165159247" sldId="2147483793"/>
          </pc:sldLayoutMkLst>
        </pc:sldLayoutChg>
        <pc:sldLayoutChg chg="del">
          <pc:chgData name="David Wright" userId="a87a15d8-e9af-43f4-8752-ff9c2f8df3df" providerId="ADAL" clId="{7A4B0678-0BE6-4E30-865C-4AAA46EA3E4A}" dt="2022-04-14T12:49:49.775" v="10287" actId="2696"/>
          <pc:sldLayoutMkLst>
            <pc:docMk/>
            <pc:sldMasterMk cId="3172472710" sldId="2147483734"/>
            <pc:sldLayoutMk cId="3807921895" sldId="2147483794"/>
          </pc:sldLayoutMkLst>
        </pc:sldLayoutChg>
        <pc:sldLayoutChg chg="del">
          <pc:chgData name="David Wright" userId="a87a15d8-e9af-43f4-8752-ff9c2f8df3df" providerId="ADAL" clId="{7A4B0678-0BE6-4E30-865C-4AAA46EA3E4A}" dt="2022-04-14T12:49:49.783" v="10288" actId="2696"/>
          <pc:sldLayoutMkLst>
            <pc:docMk/>
            <pc:sldMasterMk cId="3172472710" sldId="2147483734"/>
            <pc:sldLayoutMk cId="3960344417" sldId="2147483795"/>
          </pc:sldLayoutMkLst>
        </pc:sldLayoutChg>
        <pc:sldLayoutChg chg="del">
          <pc:chgData name="David Wright" userId="a87a15d8-e9af-43f4-8752-ff9c2f8df3df" providerId="ADAL" clId="{7A4B0678-0BE6-4E30-865C-4AAA46EA3E4A}" dt="2022-04-14T12:49:49.791" v="10289" actId="2696"/>
          <pc:sldLayoutMkLst>
            <pc:docMk/>
            <pc:sldMasterMk cId="3172472710" sldId="2147483734"/>
            <pc:sldLayoutMk cId="4235223600" sldId="2147483796"/>
          </pc:sldLayoutMkLst>
        </pc:sldLayoutChg>
        <pc:sldLayoutChg chg="del">
          <pc:chgData name="David Wright" userId="a87a15d8-e9af-43f4-8752-ff9c2f8df3df" providerId="ADAL" clId="{7A4B0678-0BE6-4E30-865C-4AAA46EA3E4A}" dt="2022-04-14T12:49:49.799" v="10290" actId="2696"/>
          <pc:sldLayoutMkLst>
            <pc:docMk/>
            <pc:sldMasterMk cId="3172472710" sldId="2147483734"/>
            <pc:sldLayoutMk cId="2335088450" sldId="2147483797"/>
          </pc:sldLayoutMkLst>
        </pc:sldLayoutChg>
        <pc:sldLayoutChg chg="del">
          <pc:chgData name="David Wright" userId="a87a15d8-e9af-43f4-8752-ff9c2f8df3df" providerId="ADAL" clId="{7A4B0678-0BE6-4E30-865C-4AAA46EA3E4A}" dt="2022-04-14T12:49:49.820" v="10291" actId="2696"/>
          <pc:sldLayoutMkLst>
            <pc:docMk/>
            <pc:sldMasterMk cId="3172472710" sldId="2147483734"/>
            <pc:sldLayoutMk cId="3594695476" sldId="2147483798"/>
          </pc:sldLayoutMkLst>
        </pc:sldLayoutChg>
        <pc:sldLayoutChg chg="del">
          <pc:chgData name="David Wright" userId="a87a15d8-e9af-43f4-8752-ff9c2f8df3df" providerId="ADAL" clId="{7A4B0678-0BE6-4E30-865C-4AAA46EA3E4A}" dt="2022-04-14T12:49:49.842" v="10292" actId="2696"/>
          <pc:sldLayoutMkLst>
            <pc:docMk/>
            <pc:sldMasterMk cId="3172472710" sldId="2147483734"/>
            <pc:sldLayoutMk cId="749863108" sldId="2147483799"/>
          </pc:sldLayoutMkLst>
        </pc:sldLayoutChg>
        <pc:sldLayoutChg chg="del">
          <pc:chgData name="David Wright" userId="a87a15d8-e9af-43f4-8752-ff9c2f8df3df" providerId="ADAL" clId="{7A4B0678-0BE6-4E30-865C-4AAA46EA3E4A}" dt="2022-04-14T12:49:49.864" v="10293" actId="2696"/>
          <pc:sldLayoutMkLst>
            <pc:docMk/>
            <pc:sldMasterMk cId="3172472710" sldId="2147483734"/>
            <pc:sldLayoutMk cId="2667331653" sldId="2147483800"/>
          </pc:sldLayoutMkLst>
        </pc:sldLayoutChg>
        <pc:sldLayoutChg chg="del">
          <pc:chgData name="David Wright" userId="a87a15d8-e9af-43f4-8752-ff9c2f8df3df" providerId="ADAL" clId="{7A4B0678-0BE6-4E30-865C-4AAA46EA3E4A}" dt="2022-04-14T12:49:49.872" v="10294" actId="2696"/>
          <pc:sldLayoutMkLst>
            <pc:docMk/>
            <pc:sldMasterMk cId="3172472710" sldId="2147483734"/>
            <pc:sldLayoutMk cId="1600236514" sldId="2147483801"/>
          </pc:sldLayoutMkLst>
        </pc:sldLayoutChg>
        <pc:sldLayoutChg chg="del">
          <pc:chgData name="David Wright" userId="a87a15d8-e9af-43f4-8752-ff9c2f8df3df" providerId="ADAL" clId="{7A4B0678-0BE6-4E30-865C-4AAA46EA3E4A}" dt="2022-04-14T12:49:49.879" v="10295" actId="2696"/>
          <pc:sldLayoutMkLst>
            <pc:docMk/>
            <pc:sldMasterMk cId="3172472710" sldId="2147483734"/>
            <pc:sldLayoutMk cId="3761652742" sldId="2147483802"/>
          </pc:sldLayoutMkLst>
        </pc:sldLayoutChg>
        <pc:sldLayoutChg chg="addSp delSp">
          <pc:chgData name="David Wright" userId="a87a15d8-e9af-43f4-8752-ff9c2f8df3df" providerId="ADAL" clId="{7A4B0678-0BE6-4E30-865C-4AAA46EA3E4A}" dt="2022-04-14T12:48:48.403" v="10167"/>
          <pc:sldLayoutMkLst>
            <pc:docMk/>
            <pc:sldMasterMk cId="3172472710" sldId="2147483734"/>
            <pc:sldLayoutMk cId="1596943089" sldId="2147484240"/>
          </pc:sldLayoutMkLst>
          <pc:spChg chg="add del">
            <ac:chgData name="David Wright" userId="a87a15d8-e9af-43f4-8752-ff9c2f8df3df" providerId="ADAL" clId="{7A4B0678-0BE6-4E30-865C-4AAA46EA3E4A}" dt="2022-04-14T12:48:48.403" v="10167"/>
            <ac:spMkLst>
              <pc:docMk/>
              <pc:sldMasterMk cId="3172472710" sldId="2147483734"/>
              <pc:sldLayoutMk cId="1596943089" sldId="2147484240"/>
              <ac:spMk id="7" creationId="{3DF73794-FEAF-4090-AD61-5998EA840B07}"/>
            </ac:spMkLst>
          </pc:spChg>
          <pc:spChg chg="add del">
            <ac:chgData name="David Wright" userId="a87a15d8-e9af-43f4-8752-ff9c2f8df3df" providerId="ADAL" clId="{7A4B0678-0BE6-4E30-865C-4AAA46EA3E4A}" dt="2022-04-14T12:48:48.403" v="10167"/>
            <ac:spMkLst>
              <pc:docMk/>
              <pc:sldMasterMk cId="3172472710" sldId="2147483734"/>
              <pc:sldLayoutMk cId="1596943089" sldId="2147484240"/>
              <ac:spMk id="10" creationId="{32A3ECD6-F9BB-4F46-9B7D-7B6548092FE1}"/>
            </ac:spMkLst>
          </pc:spChg>
          <pc:picChg chg="add del">
            <ac:chgData name="David Wright" userId="a87a15d8-e9af-43f4-8752-ff9c2f8df3df" providerId="ADAL" clId="{7A4B0678-0BE6-4E30-865C-4AAA46EA3E4A}" dt="2022-04-14T12:48:48.403" v="10167"/>
            <ac:picMkLst>
              <pc:docMk/>
              <pc:sldMasterMk cId="3172472710" sldId="2147483734"/>
              <pc:sldLayoutMk cId="1596943089" sldId="2147484240"/>
              <ac:picMk id="6" creationId="{D9CD3624-3C26-40A1-A9F7-FBF4D1A17DFD}"/>
            </ac:picMkLst>
          </pc:picChg>
          <pc:picChg chg="add del">
            <ac:chgData name="David Wright" userId="a87a15d8-e9af-43f4-8752-ff9c2f8df3df" providerId="ADAL" clId="{7A4B0678-0BE6-4E30-865C-4AAA46EA3E4A}" dt="2022-04-14T12:48:48.403" v="10167"/>
            <ac:picMkLst>
              <pc:docMk/>
              <pc:sldMasterMk cId="3172472710" sldId="2147483734"/>
              <pc:sldLayoutMk cId="1596943089" sldId="2147484240"/>
              <ac:picMk id="8" creationId="{9541DC05-54B7-4B9D-AAC8-8C8BB8F1BB8E}"/>
            </ac:picMkLst>
          </pc:picChg>
          <pc:picChg chg="add del">
            <ac:chgData name="David Wright" userId="a87a15d8-e9af-43f4-8752-ff9c2f8df3df" providerId="ADAL" clId="{7A4B0678-0BE6-4E30-865C-4AAA46EA3E4A}" dt="2022-04-14T12:48:48.403" v="10167"/>
            <ac:picMkLst>
              <pc:docMk/>
              <pc:sldMasterMk cId="3172472710" sldId="2147483734"/>
              <pc:sldLayoutMk cId="1596943089" sldId="2147484240"/>
              <ac:picMk id="9" creationId="{4AC2123B-C4A0-4768-8A63-D2628F4DD9B3}"/>
            </ac:picMkLst>
          </pc:picChg>
        </pc:sldLayoutChg>
        <pc:sldLayoutChg chg="addSp delSp">
          <pc:chgData name="David Wright" userId="a87a15d8-e9af-43f4-8752-ff9c2f8df3df" providerId="ADAL" clId="{7A4B0678-0BE6-4E30-865C-4AAA46EA3E4A}" dt="2022-04-14T12:48:48.403" v="10167"/>
          <pc:sldLayoutMkLst>
            <pc:docMk/>
            <pc:sldMasterMk cId="3172472710" sldId="2147483734"/>
            <pc:sldLayoutMk cId="318581107" sldId="2147484244"/>
          </pc:sldLayoutMkLst>
          <pc:picChg chg="add del">
            <ac:chgData name="David Wright" userId="a87a15d8-e9af-43f4-8752-ff9c2f8df3df" providerId="ADAL" clId="{7A4B0678-0BE6-4E30-865C-4AAA46EA3E4A}" dt="2022-04-14T12:48:48.403" v="10167"/>
            <ac:picMkLst>
              <pc:docMk/>
              <pc:sldMasterMk cId="3172472710" sldId="2147483734"/>
              <pc:sldLayoutMk cId="318581107" sldId="2147484244"/>
              <ac:picMk id="8" creationId="{1740F83C-51D3-4F3A-A88E-159CF30BCB26}"/>
            </ac:picMkLst>
          </pc:picChg>
        </pc:sldLayoutChg>
      </pc:sldMasterChg>
      <pc:sldMasterChg chg="add del addSldLayout delSldLayout">
        <pc:chgData name="David Wright" userId="a87a15d8-e9af-43f4-8752-ff9c2f8df3df" providerId="ADAL" clId="{7A4B0678-0BE6-4E30-865C-4AAA46EA3E4A}" dt="2022-04-14T12:50:13.357" v="10507" actId="2696"/>
        <pc:sldMasterMkLst>
          <pc:docMk/>
          <pc:sldMasterMk cId="853545907" sldId="2147483803"/>
        </pc:sldMasterMkLst>
        <pc:sldLayoutChg chg="add del">
          <pc:chgData name="David Wright" userId="a87a15d8-e9af-43f4-8752-ff9c2f8df3df" providerId="ADAL" clId="{7A4B0678-0BE6-4E30-865C-4AAA46EA3E4A}" dt="2022-04-14T12:50:12.582" v="10438" actId="2696"/>
          <pc:sldLayoutMkLst>
            <pc:docMk/>
            <pc:sldMasterMk cId="853545907" sldId="2147483803"/>
            <pc:sldLayoutMk cId="2849841294" sldId="2147483804"/>
          </pc:sldLayoutMkLst>
        </pc:sldLayoutChg>
        <pc:sldLayoutChg chg="del">
          <pc:chgData name="David Wright" userId="a87a15d8-e9af-43f4-8752-ff9c2f8df3df" providerId="ADAL" clId="{7A4B0678-0BE6-4E30-865C-4AAA46EA3E4A}" dt="2022-04-14T12:49:56.193" v="10297" actId="2696"/>
          <pc:sldLayoutMkLst>
            <pc:docMk/>
            <pc:sldMasterMk cId="853545907" sldId="2147483803"/>
            <pc:sldLayoutMk cId="2225637887" sldId="2147483805"/>
          </pc:sldLayoutMkLst>
        </pc:sldLayoutChg>
        <pc:sldLayoutChg chg="add del">
          <pc:chgData name="David Wright" userId="a87a15d8-e9af-43f4-8752-ff9c2f8df3df" providerId="ADAL" clId="{7A4B0678-0BE6-4E30-865C-4AAA46EA3E4A}" dt="2022-04-14T12:50:12.595" v="10439" actId="2696"/>
          <pc:sldLayoutMkLst>
            <pc:docMk/>
            <pc:sldMasterMk cId="853545907" sldId="2147483803"/>
            <pc:sldLayoutMk cId="2726907149" sldId="2147483806"/>
          </pc:sldLayoutMkLst>
        </pc:sldLayoutChg>
        <pc:sldLayoutChg chg="add del">
          <pc:chgData name="David Wright" userId="a87a15d8-e9af-43f4-8752-ff9c2f8df3df" providerId="ADAL" clId="{7A4B0678-0BE6-4E30-865C-4AAA46EA3E4A}" dt="2022-04-14T12:50:12.605" v="10440" actId="2696"/>
          <pc:sldLayoutMkLst>
            <pc:docMk/>
            <pc:sldMasterMk cId="853545907" sldId="2147483803"/>
            <pc:sldLayoutMk cId="1670783893" sldId="2147483807"/>
          </pc:sldLayoutMkLst>
        </pc:sldLayoutChg>
        <pc:sldLayoutChg chg="add del">
          <pc:chgData name="David Wright" userId="a87a15d8-e9af-43f4-8752-ff9c2f8df3df" providerId="ADAL" clId="{7A4B0678-0BE6-4E30-865C-4AAA46EA3E4A}" dt="2022-04-14T12:50:12.615" v="10441" actId="2696"/>
          <pc:sldLayoutMkLst>
            <pc:docMk/>
            <pc:sldMasterMk cId="853545907" sldId="2147483803"/>
            <pc:sldLayoutMk cId="436262647" sldId="2147483808"/>
          </pc:sldLayoutMkLst>
        </pc:sldLayoutChg>
        <pc:sldLayoutChg chg="add del">
          <pc:chgData name="David Wright" userId="a87a15d8-e9af-43f4-8752-ff9c2f8df3df" providerId="ADAL" clId="{7A4B0678-0BE6-4E30-865C-4AAA46EA3E4A}" dt="2022-04-14T12:50:12.628" v="10442" actId="2696"/>
          <pc:sldLayoutMkLst>
            <pc:docMk/>
            <pc:sldMasterMk cId="853545907" sldId="2147483803"/>
            <pc:sldLayoutMk cId="1351227472" sldId="2147483809"/>
          </pc:sldLayoutMkLst>
        </pc:sldLayoutChg>
        <pc:sldLayoutChg chg="add del">
          <pc:chgData name="David Wright" userId="a87a15d8-e9af-43f4-8752-ff9c2f8df3df" providerId="ADAL" clId="{7A4B0678-0BE6-4E30-865C-4AAA46EA3E4A}" dt="2022-04-14T12:50:12.637" v="10443" actId="2696"/>
          <pc:sldLayoutMkLst>
            <pc:docMk/>
            <pc:sldMasterMk cId="853545907" sldId="2147483803"/>
            <pc:sldLayoutMk cId="292296324" sldId="2147483810"/>
          </pc:sldLayoutMkLst>
        </pc:sldLayoutChg>
        <pc:sldLayoutChg chg="add del">
          <pc:chgData name="David Wright" userId="a87a15d8-e9af-43f4-8752-ff9c2f8df3df" providerId="ADAL" clId="{7A4B0678-0BE6-4E30-865C-4AAA46EA3E4A}" dt="2022-04-14T12:50:12.646" v="10444" actId="2696"/>
          <pc:sldLayoutMkLst>
            <pc:docMk/>
            <pc:sldMasterMk cId="853545907" sldId="2147483803"/>
            <pc:sldLayoutMk cId="2159736934" sldId="2147483811"/>
          </pc:sldLayoutMkLst>
        </pc:sldLayoutChg>
        <pc:sldLayoutChg chg="add del">
          <pc:chgData name="David Wright" userId="a87a15d8-e9af-43f4-8752-ff9c2f8df3df" providerId="ADAL" clId="{7A4B0678-0BE6-4E30-865C-4AAA46EA3E4A}" dt="2022-04-14T12:50:12.654" v="10445" actId="2696"/>
          <pc:sldLayoutMkLst>
            <pc:docMk/>
            <pc:sldMasterMk cId="853545907" sldId="2147483803"/>
            <pc:sldLayoutMk cId="2586049360" sldId="2147483812"/>
          </pc:sldLayoutMkLst>
        </pc:sldLayoutChg>
        <pc:sldLayoutChg chg="add del">
          <pc:chgData name="David Wright" userId="a87a15d8-e9af-43f4-8752-ff9c2f8df3df" providerId="ADAL" clId="{7A4B0678-0BE6-4E30-865C-4AAA46EA3E4A}" dt="2022-04-14T12:50:12.662" v="10446" actId="2696"/>
          <pc:sldLayoutMkLst>
            <pc:docMk/>
            <pc:sldMasterMk cId="853545907" sldId="2147483803"/>
            <pc:sldLayoutMk cId="3909435699" sldId="2147483813"/>
          </pc:sldLayoutMkLst>
        </pc:sldLayoutChg>
        <pc:sldLayoutChg chg="add del">
          <pc:chgData name="David Wright" userId="a87a15d8-e9af-43f4-8752-ff9c2f8df3df" providerId="ADAL" clId="{7A4B0678-0BE6-4E30-865C-4AAA46EA3E4A}" dt="2022-04-14T12:50:12.676" v="10447" actId="2696"/>
          <pc:sldLayoutMkLst>
            <pc:docMk/>
            <pc:sldMasterMk cId="853545907" sldId="2147483803"/>
            <pc:sldLayoutMk cId="160695740" sldId="2147483814"/>
          </pc:sldLayoutMkLst>
        </pc:sldLayoutChg>
        <pc:sldLayoutChg chg="add del">
          <pc:chgData name="David Wright" userId="a87a15d8-e9af-43f4-8752-ff9c2f8df3df" providerId="ADAL" clId="{7A4B0678-0BE6-4E30-865C-4AAA46EA3E4A}" dt="2022-04-14T12:50:12.695" v="10448" actId="2696"/>
          <pc:sldLayoutMkLst>
            <pc:docMk/>
            <pc:sldMasterMk cId="853545907" sldId="2147483803"/>
            <pc:sldLayoutMk cId="3416818786" sldId="2147483815"/>
          </pc:sldLayoutMkLst>
        </pc:sldLayoutChg>
        <pc:sldLayoutChg chg="add del">
          <pc:chgData name="David Wright" userId="a87a15d8-e9af-43f4-8752-ff9c2f8df3df" providerId="ADAL" clId="{7A4B0678-0BE6-4E30-865C-4AAA46EA3E4A}" dt="2022-04-14T12:50:12.712" v="10449" actId="2696"/>
          <pc:sldLayoutMkLst>
            <pc:docMk/>
            <pc:sldMasterMk cId="853545907" sldId="2147483803"/>
            <pc:sldLayoutMk cId="3783856853" sldId="2147483816"/>
          </pc:sldLayoutMkLst>
        </pc:sldLayoutChg>
        <pc:sldLayoutChg chg="add del">
          <pc:chgData name="David Wright" userId="a87a15d8-e9af-43f4-8752-ff9c2f8df3df" providerId="ADAL" clId="{7A4B0678-0BE6-4E30-865C-4AAA46EA3E4A}" dt="2022-04-14T12:50:12.725" v="10450" actId="2696"/>
          <pc:sldLayoutMkLst>
            <pc:docMk/>
            <pc:sldMasterMk cId="853545907" sldId="2147483803"/>
            <pc:sldLayoutMk cId="2183998684" sldId="2147483817"/>
          </pc:sldLayoutMkLst>
        </pc:sldLayoutChg>
        <pc:sldLayoutChg chg="add del">
          <pc:chgData name="David Wright" userId="a87a15d8-e9af-43f4-8752-ff9c2f8df3df" providerId="ADAL" clId="{7A4B0678-0BE6-4E30-865C-4AAA46EA3E4A}" dt="2022-04-14T12:50:12.746" v="10451" actId="2696"/>
          <pc:sldLayoutMkLst>
            <pc:docMk/>
            <pc:sldMasterMk cId="853545907" sldId="2147483803"/>
            <pc:sldLayoutMk cId="1545966079" sldId="2147483818"/>
          </pc:sldLayoutMkLst>
        </pc:sldLayoutChg>
        <pc:sldLayoutChg chg="add del">
          <pc:chgData name="David Wright" userId="a87a15d8-e9af-43f4-8752-ff9c2f8df3df" providerId="ADAL" clId="{7A4B0678-0BE6-4E30-865C-4AAA46EA3E4A}" dt="2022-04-14T12:50:12.756" v="10452" actId="2696"/>
          <pc:sldLayoutMkLst>
            <pc:docMk/>
            <pc:sldMasterMk cId="853545907" sldId="2147483803"/>
            <pc:sldLayoutMk cId="1014031205" sldId="2147483819"/>
          </pc:sldLayoutMkLst>
        </pc:sldLayoutChg>
        <pc:sldLayoutChg chg="add del">
          <pc:chgData name="David Wright" userId="a87a15d8-e9af-43f4-8752-ff9c2f8df3df" providerId="ADAL" clId="{7A4B0678-0BE6-4E30-865C-4AAA46EA3E4A}" dt="2022-04-14T12:50:12.766" v="10453" actId="2696"/>
          <pc:sldLayoutMkLst>
            <pc:docMk/>
            <pc:sldMasterMk cId="853545907" sldId="2147483803"/>
            <pc:sldLayoutMk cId="814644396" sldId="2147483820"/>
          </pc:sldLayoutMkLst>
        </pc:sldLayoutChg>
        <pc:sldLayoutChg chg="add del">
          <pc:chgData name="David Wright" userId="a87a15d8-e9af-43f4-8752-ff9c2f8df3df" providerId="ADAL" clId="{7A4B0678-0BE6-4E30-865C-4AAA46EA3E4A}" dt="2022-04-14T12:50:12.775" v="10454" actId="2696"/>
          <pc:sldLayoutMkLst>
            <pc:docMk/>
            <pc:sldMasterMk cId="853545907" sldId="2147483803"/>
            <pc:sldLayoutMk cId="1298256093" sldId="2147483821"/>
          </pc:sldLayoutMkLst>
        </pc:sldLayoutChg>
        <pc:sldLayoutChg chg="add del">
          <pc:chgData name="David Wright" userId="a87a15d8-e9af-43f4-8752-ff9c2f8df3df" providerId="ADAL" clId="{7A4B0678-0BE6-4E30-865C-4AAA46EA3E4A}" dt="2022-04-14T12:50:12.782" v="10455" actId="2696"/>
          <pc:sldLayoutMkLst>
            <pc:docMk/>
            <pc:sldMasterMk cId="853545907" sldId="2147483803"/>
            <pc:sldLayoutMk cId="2141536744" sldId="2147483822"/>
          </pc:sldLayoutMkLst>
        </pc:sldLayoutChg>
        <pc:sldLayoutChg chg="add del">
          <pc:chgData name="David Wright" userId="a87a15d8-e9af-43f4-8752-ff9c2f8df3df" providerId="ADAL" clId="{7A4B0678-0BE6-4E30-865C-4AAA46EA3E4A}" dt="2022-04-14T12:50:12.790" v="10456" actId="2696"/>
          <pc:sldLayoutMkLst>
            <pc:docMk/>
            <pc:sldMasterMk cId="853545907" sldId="2147483803"/>
            <pc:sldLayoutMk cId="1729924708" sldId="2147483823"/>
          </pc:sldLayoutMkLst>
        </pc:sldLayoutChg>
        <pc:sldLayoutChg chg="add del">
          <pc:chgData name="David Wright" userId="a87a15d8-e9af-43f4-8752-ff9c2f8df3df" providerId="ADAL" clId="{7A4B0678-0BE6-4E30-865C-4AAA46EA3E4A}" dt="2022-04-14T12:50:12.799" v="10457" actId="2696"/>
          <pc:sldLayoutMkLst>
            <pc:docMk/>
            <pc:sldMasterMk cId="853545907" sldId="2147483803"/>
            <pc:sldLayoutMk cId="1261094603" sldId="2147483824"/>
          </pc:sldLayoutMkLst>
        </pc:sldLayoutChg>
        <pc:sldLayoutChg chg="add del">
          <pc:chgData name="David Wright" userId="a87a15d8-e9af-43f4-8752-ff9c2f8df3df" providerId="ADAL" clId="{7A4B0678-0BE6-4E30-865C-4AAA46EA3E4A}" dt="2022-04-14T12:50:12.806" v="10458" actId="2696"/>
          <pc:sldLayoutMkLst>
            <pc:docMk/>
            <pc:sldMasterMk cId="853545907" sldId="2147483803"/>
            <pc:sldLayoutMk cId="207788160" sldId="2147483825"/>
          </pc:sldLayoutMkLst>
        </pc:sldLayoutChg>
        <pc:sldLayoutChg chg="add del">
          <pc:chgData name="David Wright" userId="a87a15d8-e9af-43f4-8752-ff9c2f8df3df" providerId="ADAL" clId="{7A4B0678-0BE6-4E30-865C-4AAA46EA3E4A}" dt="2022-04-14T12:50:12.813" v="10459" actId="2696"/>
          <pc:sldLayoutMkLst>
            <pc:docMk/>
            <pc:sldMasterMk cId="853545907" sldId="2147483803"/>
            <pc:sldLayoutMk cId="2371682135" sldId="2147483826"/>
          </pc:sldLayoutMkLst>
        </pc:sldLayoutChg>
        <pc:sldLayoutChg chg="add del">
          <pc:chgData name="David Wright" userId="a87a15d8-e9af-43f4-8752-ff9c2f8df3df" providerId="ADAL" clId="{7A4B0678-0BE6-4E30-865C-4AAA46EA3E4A}" dt="2022-04-14T12:50:12.820" v="10460" actId="2696"/>
          <pc:sldLayoutMkLst>
            <pc:docMk/>
            <pc:sldMasterMk cId="853545907" sldId="2147483803"/>
            <pc:sldLayoutMk cId="344150619" sldId="2147483827"/>
          </pc:sldLayoutMkLst>
        </pc:sldLayoutChg>
        <pc:sldLayoutChg chg="add del">
          <pc:chgData name="David Wright" userId="a87a15d8-e9af-43f4-8752-ff9c2f8df3df" providerId="ADAL" clId="{7A4B0678-0BE6-4E30-865C-4AAA46EA3E4A}" dt="2022-04-14T12:50:12.828" v="10461" actId="2696"/>
          <pc:sldLayoutMkLst>
            <pc:docMk/>
            <pc:sldMasterMk cId="853545907" sldId="2147483803"/>
            <pc:sldLayoutMk cId="896465539" sldId="2147483828"/>
          </pc:sldLayoutMkLst>
        </pc:sldLayoutChg>
        <pc:sldLayoutChg chg="add del">
          <pc:chgData name="David Wright" userId="a87a15d8-e9af-43f4-8752-ff9c2f8df3df" providerId="ADAL" clId="{7A4B0678-0BE6-4E30-865C-4AAA46EA3E4A}" dt="2022-04-14T12:50:12.837" v="10462" actId="2696"/>
          <pc:sldLayoutMkLst>
            <pc:docMk/>
            <pc:sldMasterMk cId="853545907" sldId="2147483803"/>
            <pc:sldLayoutMk cId="390187487" sldId="2147483829"/>
          </pc:sldLayoutMkLst>
        </pc:sldLayoutChg>
        <pc:sldLayoutChg chg="add del">
          <pc:chgData name="David Wright" userId="a87a15d8-e9af-43f4-8752-ff9c2f8df3df" providerId="ADAL" clId="{7A4B0678-0BE6-4E30-865C-4AAA46EA3E4A}" dt="2022-04-14T12:50:12.847" v="10463" actId="2696"/>
          <pc:sldLayoutMkLst>
            <pc:docMk/>
            <pc:sldMasterMk cId="853545907" sldId="2147483803"/>
            <pc:sldLayoutMk cId="2593492155" sldId="2147483830"/>
          </pc:sldLayoutMkLst>
        </pc:sldLayoutChg>
        <pc:sldLayoutChg chg="add del">
          <pc:chgData name="David Wright" userId="a87a15d8-e9af-43f4-8752-ff9c2f8df3df" providerId="ADAL" clId="{7A4B0678-0BE6-4E30-865C-4AAA46EA3E4A}" dt="2022-04-14T12:50:12.855" v="10464" actId="2696"/>
          <pc:sldLayoutMkLst>
            <pc:docMk/>
            <pc:sldMasterMk cId="853545907" sldId="2147483803"/>
            <pc:sldLayoutMk cId="2694332347" sldId="2147483831"/>
          </pc:sldLayoutMkLst>
        </pc:sldLayoutChg>
        <pc:sldLayoutChg chg="add del">
          <pc:chgData name="David Wright" userId="a87a15d8-e9af-43f4-8752-ff9c2f8df3df" providerId="ADAL" clId="{7A4B0678-0BE6-4E30-865C-4AAA46EA3E4A}" dt="2022-04-14T12:50:12.863" v="10465" actId="2696"/>
          <pc:sldLayoutMkLst>
            <pc:docMk/>
            <pc:sldMasterMk cId="853545907" sldId="2147483803"/>
            <pc:sldLayoutMk cId="10234846" sldId="2147483832"/>
          </pc:sldLayoutMkLst>
        </pc:sldLayoutChg>
        <pc:sldLayoutChg chg="add del">
          <pc:chgData name="David Wright" userId="a87a15d8-e9af-43f4-8752-ff9c2f8df3df" providerId="ADAL" clId="{7A4B0678-0BE6-4E30-865C-4AAA46EA3E4A}" dt="2022-04-14T12:50:12.871" v="10466" actId="2696"/>
          <pc:sldLayoutMkLst>
            <pc:docMk/>
            <pc:sldMasterMk cId="853545907" sldId="2147483803"/>
            <pc:sldLayoutMk cId="329443125" sldId="2147483833"/>
          </pc:sldLayoutMkLst>
        </pc:sldLayoutChg>
        <pc:sldLayoutChg chg="add del">
          <pc:chgData name="David Wright" userId="a87a15d8-e9af-43f4-8752-ff9c2f8df3df" providerId="ADAL" clId="{7A4B0678-0BE6-4E30-865C-4AAA46EA3E4A}" dt="2022-04-14T12:50:12.878" v="10467" actId="2696"/>
          <pc:sldLayoutMkLst>
            <pc:docMk/>
            <pc:sldMasterMk cId="853545907" sldId="2147483803"/>
            <pc:sldLayoutMk cId="4104701137" sldId="2147483834"/>
          </pc:sldLayoutMkLst>
        </pc:sldLayoutChg>
        <pc:sldLayoutChg chg="add del">
          <pc:chgData name="David Wright" userId="a87a15d8-e9af-43f4-8752-ff9c2f8df3df" providerId="ADAL" clId="{7A4B0678-0BE6-4E30-865C-4AAA46EA3E4A}" dt="2022-04-14T12:50:12.889" v="10468" actId="2696"/>
          <pc:sldLayoutMkLst>
            <pc:docMk/>
            <pc:sldMasterMk cId="853545907" sldId="2147483803"/>
            <pc:sldLayoutMk cId="2082001843" sldId="2147483835"/>
          </pc:sldLayoutMkLst>
        </pc:sldLayoutChg>
        <pc:sldLayoutChg chg="add del">
          <pc:chgData name="David Wright" userId="a87a15d8-e9af-43f4-8752-ff9c2f8df3df" providerId="ADAL" clId="{7A4B0678-0BE6-4E30-865C-4AAA46EA3E4A}" dt="2022-04-14T12:50:12.910" v="10469" actId="2696"/>
          <pc:sldLayoutMkLst>
            <pc:docMk/>
            <pc:sldMasterMk cId="853545907" sldId="2147483803"/>
            <pc:sldLayoutMk cId="4117364145" sldId="2147483836"/>
          </pc:sldLayoutMkLst>
        </pc:sldLayoutChg>
        <pc:sldLayoutChg chg="add del">
          <pc:chgData name="David Wright" userId="a87a15d8-e9af-43f4-8752-ff9c2f8df3df" providerId="ADAL" clId="{7A4B0678-0BE6-4E30-865C-4AAA46EA3E4A}" dt="2022-04-14T12:50:12.921" v="10470" actId="2696"/>
          <pc:sldLayoutMkLst>
            <pc:docMk/>
            <pc:sldMasterMk cId="853545907" sldId="2147483803"/>
            <pc:sldLayoutMk cId="2264124441" sldId="2147483837"/>
          </pc:sldLayoutMkLst>
        </pc:sldLayoutChg>
        <pc:sldLayoutChg chg="add del">
          <pc:chgData name="David Wright" userId="a87a15d8-e9af-43f4-8752-ff9c2f8df3df" providerId="ADAL" clId="{7A4B0678-0BE6-4E30-865C-4AAA46EA3E4A}" dt="2022-04-14T12:50:12.933" v="10471" actId="2696"/>
          <pc:sldLayoutMkLst>
            <pc:docMk/>
            <pc:sldMasterMk cId="853545907" sldId="2147483803"/>
            <pc:sldLayoutMk cId="2333342826" sldId="2147483838"/>
          </pc:sldLayoutMkLst>
        </pc:sldLayoutChg>
        <pc:sldLayoutChg chg="add del">
          <pc:chgData name="David Wright" userId="a87a15d8-e9af-43f4-8752-ff9c2f8df3df" providerId="ADAL" clId="{7A4B0678-0BE6-4E30-865C-4AAA46EA3E4A}" dt="2022-04-14T12:50:12.943" v="10472" actId="2696"/>
          <pc:sldLayoutMkLst>
            <pc:docMk/>
            <pc:sldMasterMk cId="853545907" sldId="2147483803"/>
            <pc:sldLayoutMk cId="1010020822" sldId="2147483839"/>
          </pc:sldLayoutMkLst>
        </pc:sldLayoutChg>
        <pc:sldLayoutChg chg="add del">
          <pc:chgData name="David Wright" userId="a87a15d8-e9af-43f4-8752-ff9c2f8df3df" providerId="ADAL" clId="{7A4B0678-0BE6-4E30-865C-4AAA46EA3E4A}" dt="2022-04-14T12:50:12.954" v="10473" actId="2696"/>
          <pc:sldLayoutMkLst>
            <pc:docMk/>
            <pc:sldMasterMk cId="853545907" sldId="2147483803"/>
            <pc:sldLayoutMk cId="981277580" sldId="2147483840"/>
          </pc:sldLayoutMkLst>
        </pc:sldLayoutChg>
        <pc:sldLayoutChg chg="add del">
          <pc:chgData name="David Wright" userId="a87a15d8-e9af-43f4-8752-ff9c2f8df3df" providerId="ADAL" clId="{7A4B0678-0BE6-4E30-865C-4AAA46EA3E4A}" dt="2022-04-14T12:50:12.962" v="10474" actId="2696"/>
          <pc:sldLayoutMkLst>
            <pc:docMk/>
            <pc:sldMasterMk cId="853545907" sldId="2147483803"/>
            <pc:sldLayoutMk cId="3424772612" sldId="2147483841"/>
          </pc:sldLayoutMkLst>
        </pc:sldLayoutChg>
        <pc:sldLayoutChg chg="add del">
          <pc:chgData name="David Wright" userId="a87a15d8-e9af-43f4-8752-ff9c2f8df3df" providerId="ADAL" clId="{7A4B0678-0BE6-4E30-865C-4AAA46EA3E4A}" dt="2022-04-14T12:50:12.974" v="10475" actId="2696"/>
          <pc:sldLayoutMkLst>
            <pc:docMk/>
            <pc:sldMasterMk cId="853545907" sldId="2147483803"/>
            <pc:sldLayoutMk cId="3778573601" sldId="2147483842"/>
          </pc:sldLayoutMkLst>
        </pc:sldLayoutChg>
        <pc:sldLayoutChg chg="add del">
          <pc:chgData name="David Wright" userId="a87a15d8-e9af-43f4-8752-ff9c2f8df3df" providerId="ADAL" clId="{7A4B0678-0BE6-4E30-865C-4AAA46EA3E4A}" dt="2022-04-14T12:50:12.986" v="10476" actId="2696"/>
          <pc:sldLayoutMkLst>
            <pc:docMk/>
            <pc:sldMasterMk cId="853545907" sldId="2147483803"/>
            <pc:sldLayoutMk cId="3502231904" sldId="2147483843"/>
          </pc:sldLayoutMkLst>
        </pc:sldLayoutChg>
        <pc:sldLayoutChg chg="add del">
          <pc:chgData name="David Wright" userId="a87a15d8-e9af-43f4-8752-ff9c2f8df3df" providerId="ADAL" clId="{7A4B0678-0BE6-4E30-865C-4AAA46EA3E4A}" dt="2022-04-14T12:50:12.995" v="10477" actId="2696"/>
          <pc:sldLayoutMkLst>
            <pc:docMk/>
            <pc:sldMasterMk cId="853545907" sldId="2147483803"/>
            <pc:sldLayoutMk cId="3515211533" sldId="2147483844"/>
          </pc:sldLayoutMkLst>
        </pc:sldLayoutChg>
        <pc:sldLayoutChg chg="add del">
          <pc:chgData name="David Wright" userId="a87a15d8-e9af-43f4-8752-ff9c2f8df3df" providerId="ADAL" clId="{7A4B0678-0BE6-4E30-865C-4AAA46EA3E4A}" dt="2022-04-14T12:50:13.005" v="10478" actId="2696"/>
          <pc:sldLayoutMkLst>
            <pc:docMk/>
            <pc:sldMasterMk cId="853545907" sldId="2147483803"/>
            <pc:sldLayoutMk cId="2897948176" sldId="2147483845"/>
          </pc:sldLayoutMkLst>
        </pc:sldLayoutChg>
        <pc:sldLayoutChg chg="add del">
          <pc:chgData name="David Wright" userId="a87a15d8-e9af-43f4-8752-ff9c2f8df3df" providerId="ADAL" clId="{7A4B0678-0BE6-4E30-865C-4AAA46EA3E4A}" dt="2022-04-14T12:50:13.013" v="10479" actId="2696"/>
          <pc:sldLayoutMkLst>
            <pc:docMk/>
            <pc:sldMasterMk cId="853545907" sldId="2147483803"/>
            <pc:sldLayoutMk cId="514498755" sldId="2147483846"/>
          </pc:sldLayoutMkLst>
        </pc:sldLayoutChg>
        <pc:sldLayoutChg chg="add del">
          <pc:chgData name="David Wright" userId="a87a15d8-e9af-43f4-8752-ff9c2f8df3df" providerId="ADAL" clId="{7A4B0678-0BE6-4E30-865C-4AAA46EA3E4A}" dt="2022-04-14T12:50:13.022" v="10480" actId="2696"/>
          <pc:sldLayoutMkLst>
            <pc:docMk/>
            <pc:sldMasterMk cId="853545907" sldId="2147483803"/>
            <pc:sldLayoutMk cId="395483577" sldId="2147483847"/>
          </pc:sldLayoutMkLst>
        </pc:sldLayoutChg>
        <pc:sldLayoutChg chg="add del">
          <pc:chgData name="David Wright" userId="a87a15d8-e9af-43f4-8752-ff9c2f8df3df" providerId="ADAL" clId="{7A4B0678-0BE6-4E30-865C-4AAA46EA3E4A}" dt="2022-04-14T12:50:13.033" v="10481" actId="2696"/>
          <pc:sldLayoutMkLst>
            <pc:docMk/>
            <pc:sldMasterMk cId="853545907" sldId="2147483803"/>
            <pc:sldLayoutMk cId="2655838126" sldId="2147483848"/>
          </pc:sldLayoutMkLst>
        </pc:sldLayoutChg>
        <pc:sldLayoutChg chg="add del">
          <pc:chgData name="David Wright" userId="a87a15d8-e9af-43f4-8752-ff9c2f8df3df" providerId="ADAL" clId="{7A4B0678-0BE6-4E30-865C-4AAA46EA3E4A}" dt="2022-04-14T12:50:13.041" v="10482" actId="2696"/>
          <pc:sldLayoutMkLst>
            <pc:docMk/>
            <pc:sldMasterMk cId="853545907" sldId="2147483803"/>
            <pc:sldLayoutMk cId="650023693" sldId="2147483849"/>
          </pc:sldLayoutMkLst>
        </pc:sldLayoutChg>
        <pc:sldLayoutChg chg="add del">
          <pc:chgData name="David Wright" userId="a87a15d8-e9af-43f4-8752-ff9c2f8df3df" providerId="ADAL" clId="{7A4B0678-0BE6-4E30-865C-4AAA46EA3E4A}" dt="2022-04-14T12:50:13.050" v="10483" actId="2696"/>
          <pc:sldLayoutMkLst>
            <pc:docMk/>
            <pc:sldMasterMk cId="853545907" sldId="2147483803"/>
            <pc:sldLayoutMk cId="3923586048" sldId="2147483850"/>
          </pc:sldLayoutMkLst>
        </pc:sldLayoutChg>
        <pc:sldLayoutChg chg="add del">
          <pc:chgData name="David Wright" userId="a87a15d8-e9af-43f4-8752-ff9c2f8df3df" providerId="ADAL" clId="{7A4B0678-0BE6-4E30-865C-4AAA46EA3E4A}" dt="2022-04-14T12:50:13.061" v="10484" actId="2696"/>
          <pc:sldLayoutMkLst>
            <pc:docMk/>
            <pc:sldMasterMk cId="853545907" sldId="2147483803"/>
            <pc:sldLayoutMk cId="3242427445" sldId="2147483851"/>
          </pc:sldLayoutMkLst>
        </pc:sldLayoutChg>
        <pc:sldLayoutChg chg="add del">
          <pc:chgData name="David Wright" userId="a87a15d8-e9af-43f4-8752-ff9c2f8df3df" providerId="ADAL" clId="{7A4B0678-0BE6-4E30-865C-4AAA46EA3E4A}" dt="2022-04-14T12:50:13.072" v="10485" actId="2696"/>
          <pc:sldLayoutMkLst>
            <pc:docMk/>
            <pc:sldMasterMk cId="853545907" sldId="2147483803"/>
            <pc:sldLayoutMk cId="3911653560" sldId="2147483852"/>
          </pc:sldLayoutMkLst>
        </pc:sldLayoutChg>
        <pc:sldLayoutChg chg="add del">
          <pc:chgData name="David Wright" userId="a87a15d8-e9af-43f4-8752-ff9c2f8df3df" providerId="ADAL" clId="{7A4B0678-0BE6-4E30-865C-4AAA46EA3E4A}" dt="2022-04-14T12:50:13.085" v="10486" actId="2696"/>
          <pc:sldLayoutMkLst>
            <pc:docMk/>
            <pc:sldMasterMk cId="853545907" sldId="2147483803"/>
            <pc:sldLayoutMk cId="2936346710" sldId="2147483853"/>
          </pc:sldLayoutMkLst>
        </pc:sldLayoutChg>
        <pc:sldLayoutChg chg="add del">
          <pc:chgData name="David Wright" userId="a87a15d8-e9af-43f4-8752-ff9c2f8df3df" providerId="ADAL" clId="{7A4B0678-0BE6-4E30-865C-4AAA46EA3E4A}" dt="2022-04-14T12:50:13.096" v="10487" actId="2696"/>
          <pc:sldLayoutMkLst>
            <pc:docMk/>
            <pc:sldMasterMk cId="853545907" sldId="2147483803"/>
            <pc:sldLayoutMk cId="2472159481" sldId="2147483854"/>
          </pc:sldLayoutMkLst>
        </pc:sldLayoutChg>
        <pc:sldLayoutChg chg="add del">
          <pc:chgData name="David Wright" userId="a87a15d8-e9af-43f4-8752-ff9c2f8df3df" providerId="ADAL" clId="{7A4B0678-0BE6-4E30-865C-4AAA46EA3E4A}" dt="2022-04-14T12:50:13.112" v="10488" actId="2696"/>
          <pc:sldLayoutMkLst>
            <pc:docMk/>
            <pc:sldMasterMk cId="853545907" sldId="2147483803"/>
            <pc:sldLayoutMk cId="235198366" sldId="2147483855"/>
          </pc:sldLayoutMkLst>
        </pc:sldLayoutChg>
        <pc:sldLayoutChg chg="add del">
          <pc:chgData name="David Wright" userId="a87a15d8-e9af-43f4-8752-ff9c2f8df3df" providerId="ADAL" clId="{7A4B0678-0BE6-4E30-865C-4AAA46EA3E4A}" dt="2022-04-14T12:50:13.127" v="10489" actId="2696"/>
          <pc:sldLayoutMkLst>
            <pc:docMk/>
            <pc:sldMasterMk cId="853545907" sldId="2147483803"/>
            <pc:sldLayoutMk cId="1474301188" sldId="2147483856"/>
          </pc:sldLayoutMkLst>
        </pc:sldLayoutChg>
        <pc:sldLayoutChg chg="add del">
          <pc:chgData name="David Wright" userId="a87a15d8-e9af-43f4-8752-ff9c2f8df3df" providerId="ADAL" clId="{7A4B0678-0BE6-4E30-865C-4AAA46EA3E4A}" dt="2022-04-14T12:50:13.138" v="10490" actId="2696"/>
          <pc:sldLayoutMkLst>
            <pc:docMk/>
            <pc:sldMasterMk cId="853545907" sldId="2147483803"/>
            <pc:sldLayoutMk cId="2847443094" sldId="2147483857"/>
          </pc:sldLayoutMkLst>
        </pc:sldLayoutChg>
        <pc:sldLayoutChg chg="add del">
          <pc:chgData name="David Wright" userId="a87a15d8-e9af-43f4-8752-ff9c2f8df3df" providerId="ADAL" clId="{7A4B0678-0BE6-4E30-865C-4AAA46EA3E4A}" dt="2022-04-14T12:50:13.147" v="10491" actId="2696"/>
          <pc:sldLayoutMkLst>
            <pc:docMk/>
            <pc:sldMasterMk cId="853545907" sldId="2147483803"/>
            <pc:sldLayoutMk cId="1530335964" sldId="2147483858"/>
          </pc:sldLayoutMkLst>
        </pc:sldLayoutChg>
        <pc:sldLayoutChg chg="add del">
          <pc:chgData name="David Wright" userId="a87a15d8-e9af-43f4-8752-ff9c2f8df3df" providerId="ADAL" clId="{7A4B0678-0BE6-4E30-865C-4AAA46EA3E4A}" dt="2022-04-14T12:50:13.158" v="10492" actId="2696"/>
          <pc:sldLayoutMkLst>
            <pc:docMk/>
            <pc:sldMasterMk cId="853545907" sldId="2147483803"/>
            <pc:sldLayoutMk cId="3366956960" sldId="2147483859"/>
          </pc:sldLayoutMkLst>
        </pc:sldLayoutChg>
        <pc:sldLayoutChg chg="add del">
          <pc:chgData name="David Wright" userId="a87a15d8-e9af-43f4-8752-ff9c2f8df3df" providerId="ADAL" clId="{7A4B0678-0BE6-4E30-865C-4AAA46EA3E4A}" dt="2022-04-14T12:50:13.169" v="10493" actId="2696"/>
          <pc:sldLayoutMkLst>
            <pc:docMk/>
            <pc:sldMasterMk cId="853545907" sldId="2147483803"/>
            <pc:sldLayoutMk cId="2608044646" sldId="2147483860"/>
          </pc:sldLayoutMkLst>
        </pc:sldLayoutChg>
        <pc:sldLayoutChg chg="add del">
          <pc:chgData name="David Wright" userId="a87a15d8-e9af-43f4-8752-ff9c2f8df3df" providerId="ADAL" clId="{7A4B0678-0BE6-4E30-865C-4AAA46EA3E4A}" dt="2022-04-14T12:50:13.179" v="10494" actId="2696"/>
          <pc:sldLayoutMkLst>
            <pc:docMk/>
            <pc:sldMasterMk cId="853545907" sldId="2147483803"/>
            <pc:sldLayoutMk cId="1361011840" sldId="2147483861"/>
          </pc:sldLayoutMkLst>
        </pc:sldLayoutChg>
        <pc:sldLayoutChg chg="add del">
          <pc:chgData name="David Wright" userId="a87a15d8-e9af-43f4-8752-ff9c2f8df3df" providerId="ADAL" clId="{7A4B0678-0BE6-4E30-865C-4AAA46EA3E4A}" dt="2022-04-14T12:50:13.189" v="10495" actId="2696"/>
          <pc:sldLayoutMkLst>
            <pc:docMk/>
            <pc:sldMasterMk cId="853545907" sldId="2147483803"/>
            <pc:sldLayoutMk cId="2282042197" sldId="2147483862"/>
          </pc:sldLayoutMkLst>
        </pc:sldLayoutChg>
        <pc:sldLayoutChg chg="add del">
          <pc:chgData name="David Wright" userId="a87a15d8-e9af-43f4-8752-ff9c2f8df3df" providerId="ADAL" clId="{7A4B0678-0BE6-4E30-865C-4AAA46EA3E4A}" dt="2022-04-14T12:50:13.199" v="10496" actId="2696"/>
          <pc:sldLayoutMkLst>
            <pc:docMk/>
            <pc:sldMasterMk cId="853545907" sldId="2147483803"/>
            <pc:sldLayoutMk cId="1835748823" sldId="2147483863"/>
          </pc:sldLayoutMkLst>
        </pc:sldLayoutChg>
        <pc:sldLayoutChg chg="add del">
          <pc:chgData name="David Wright" userId="a87a15d8-e9af-43f4-8752-ff9c2f8df3df" providerId="ADAL" clId="{7A4B0678-0BE6-4E30-865C-4AAA46EA3E4A}" dt="2022-04-14T12:50:13.209" v="10497" actId="2696"/>
          <pc:sldLayoutMkLst>
            <pc:docMk/>
            <pc:sldMasterMk cId="853545907" sldId="2147483803"/>
            <pc:sldLayoutMk cId="449090190" sldId="2147483864"/>
          </pc:sldLayoutMkLst>
        </pc:sldLayoutChg>
        <pc:sldLayoutChg chg="add del">
          <pc:chgData name="David Wright" userId="a87a15d8-e9af-43f4-8752-ff9c2f8df3df" providerId="ADAL" clId="{7A4B0678-0BE6-4E30-865C-4AAA46EA3E4A}" dt="2022-04-14T12:50:13.219" v="10498" actId="2696"/>
          <pc:sldLayoutMkLst>
            <pc:docMk/>
            <pc:sldMasterMk cId="853545907" sldId="2147483803"/>
            <pc:sldLayoutMk cId="2082790323" sldId="2147483865"/>
          </pc:sldLayoutMkLst>
        </pc:sldLayoutChg>
        <pc:sldLayoutChg chg="add del">
          <pc:chgData name="David Wright" userId="a87a15d8-e9af-43f4-8752-ff9c2f8df3df" providerId="ADAL" clId="{7A4B0678-0BE6-4E30-865C-4AAA46EA3E4A}" dt="2022-04-14T12:50:13.229" v="10499" actId="2696"/>
          <pc:sldLayoutMkLst>
            <pc:docMk/>
            <pc:sldMasterMk cId="853545907" sldId="2147483803"/>
            <pc:sldLayoutMk cId="1134922283" sldId="2147483866"/>
          </pc:sldLayoutMkLst>
        </pc:sldLayoutChg>
        <pc:sldLayoutChg chg="add del">
          <pc:chgData name="David Wright" userId="a87a15d8-e9af-43f4-8752-ff9c2f8df3df" providerId="ADAL" clId="{7A4B0678-0BE6-4E30-865C-4AAA46EA3E4A}" dt="2022-04-14T12:50:13.256" v="10500" actId="2696"/>
          <pc:sldLayoutMkLst>
            <pc:docMk/>
            <pc:sldMasterMk cId="853545907" sldId="2147483803"/>
            <pc:sldLayoutMk cId="140122813" sldId="2147483867"/>
          </pc:sldLayoutMkLst>
        </pc:sldLayoutChg>
        <pc:sldLayoutChg chg="add del">
          <pc:chgData name="David Wright" userId="a87a15d8-e9af-43f4-8752-ff9c2f8df3df" providerId="ADAL" clId="{7A4B0678-0BE6-4E30-865C-4AAA46EA3E4A}" dt="2022-04-14T12:50:13.280" v="10501" actId="2696"/>
          <pc:sldLayoutMkLst>
            <pc:docMk/>
            <pc:sldMasterMk cId="853545907" sldId="2147483803"/>
            <pc:sldLayoutMk cId="1244168995" sldId="2147483868"/>
          </pc:sldLayoutMkLst>
        </pc:sldLayoutChg>
        <pc:sldLayoutChg chg="add del">
          <pc:chgData name="David Wright" userId="a87a15d8-e9af-43f4-8752-ff9c2f8df3df" providerId="ADAL" clId="{7A4B0678-0BE6-4E30-865C-4AAA46EA3E4A}" dt="2022-04-14T12:50:13.313" v="10502" actId="2696"/>
          <pc:sldLayoutMkLst>
            <pc:docMk/>
            <pc:sldMasterMk cId="853545907" sldId="2147483803"/>
            <pc:sldLayoutMk cId="1841293649" sldId="2147483869"/>
          </pc:sldLayoutMkLst>
        </pc:sldLayoutChg>
        <pc:sldLayoutChg chg="add del">
          <pc:chgData name="David Wright" userId="a87a15d8-e9af-43f4-8752-ff9c2f8df3df" providerId="ADAL" clId="{7A4B0678-0BE6-4E30-865C-4AAA46EA3E4A}" dt="2022-04-14T12:50:13.319" v="10503" actId="2696"/>
          <pc:sldLayoutMkLst>
            <pc:docMk/>
            <pc:sldMasterMk cId="853545907" sldId="2147483803"/>
            <pc:sldLayoutMk cId="3108394839" sldId="2147483870"/>
          </pc:sldLayoutMkLst>
        </pc:sldLayoutChg>
        <pc:sldLayoutChg chg="add del">
          <pc:chgData name="David Wright" userId="a87a15d8-e9af-43f4-8752-ff9c2f8df3df" providerId="ADAL" clId="{7A4B0678-0BE6-4E30-865C-4AAA46EA3E4A}" dt="2022-04-14T12:50:13.327" v="10504" actId="2696"/>
          <pc:sldLayoutMkLst>
            <pc:docMk/>
            <pc:sldMasterMk cId="853545907" sldId="2147483803"/>
            <pc:sldLayoutMk cId="2010851428" sldId="2147483871"/>
          </pc:sldLayoutMkLst>
        </pc:sldLayoutChg>
        <pc:sldLayoutChg chg="add del">
          <pc:chgData name="David Wright" userId="a87a15d8-e9af-43f4-8752-ff9c2f8df3df" providerId="ADAL" clId="{7A4B0678-0BE6-4E30-865C-4AAA46EA3E4A}" dt="2022-04-14T12:50:13.337" v="10505" actId="2696"/>
          <pc:sldLayoutMkLst>
            <pc:docMk/>
            <pc:sldMasterMk cId="853545907" sldId="2147483803"/>
            <pc:sldLayoutMk cId="1018958686" sldId="2147483872"/>
          </pc:sldLayoutMkLst>
        </pc:sldLayoutChg>
        <pc:sldLayoutChg chg="add del">
          <pc:chgData name="David Wright" userId="a87a15d8-e9af-43f4-8752-ff9c2f8df3df" providerId="ADAL" clId="{7A4B0678-0BE6-4E30-865C-4AAA46EA3E4A}" dt="2022-04-14T12:50:13.349" v="10506" actId="2696"/>
          <pc:sldLayoutMkLst>
            <pc:docMk/>
            <pc:sldMasterMk cId="853545907" sldId="2147483803"/>
            <pc:sldLayoutMk cId="668468463" sldId="2147483873"/>
          </pc:sldLayoutMkLst>
        </pc:sldLayoutChg>
      </pc:sldMasterChg>
      <pc:sldMasterChg chg="del delSldLayout">
        <pc:chgData name="David Wright" userId="a87a15d8-e9af-43f4-8752-ff9c2f8df3df" providerId="ADAL" clId="{7A4B0678-0BE6-4E30-865C-4AAA46EA3E4A}" dt="2022-04-14T12:50:20.565" v="10579" actId="2696"/>
        <pc:sldMasterMkLst>
          <pc:docMk/>
          <pc:sldMasterMk cId="828911911" sldId="2147483874"/>
        </pc:sldMasterMkLst>
        <pc:sldLayoutChg chg="del">
          <pc:chgData name="David Wright" userId="a87a15d8-e9af-43f4-8752-ff9c2f8df3df" providerId="ADAL" clId="{7A4B0678-0BE6-4E30-865C-4AAA46EA3E4A}" dt="2022-04-14T12:50:19.916" v="10508" actId="2696"/>
          <pc:sldLayoutMkLst>
            <pc:docMk/>
            <pc:sldMasterMk cId="828911911" sldId="2147483874"/>
            <pc:sldLayoutMk cId="4233001935" sldId="2147483875"/>
          </pc:sldLayoutMkLst>
        </pc:sldLayoutChg>
        <pc:sldLayoutChg chg="del">
          <pc:chgData name="David Wright" userId="a87a15d8-e9af-43f4-8752-ff9c2f8df3df" providerId="ADAL" clId="{7A4B0678-0BE6-4E30-865C-4AAA46EA3E4A}" dt="2022-04-14T12:50:19.925" v="10509" actId="2696"/>
          <pc:sldLayoutMkLst>
            <pc:docMk/>
            <pc:sldMasterMk cId="828911911" sldId="2147483874"/>
            <pc:sldLayoutMk cId="3432780369" sldId="2147483876"/>
          </pc:sldLayoutMkLst>
        </pc:sldLayoutChg>
        <pc:sldLayoutChg chg="del">
          <pc:chgData name="David Wright" userId="a87a15d8-e9af-43f4-8752-ff9c2f8df3df" providerId="ADAL" clId="{7A4B0678-0BE6-4E30-865C-4AAA46EA3E4A}" dt="2022-04-14T12:50:19.932" v="10510" actId="2696"/>
          <pc:sldLayoutMkLst>
            <pc:docMk/>
            <pc:sldMasterMk cId="828911911" sldId="2147483874"/>
            <pc:sldLayoutMk cId="1873111746" sldId="2147483877"/>
          </pc:sldLayoutMkLst>
        </pc:sldLayoutChg>
        <pc:sldLayoutChg chg="del">
          <pc:chgData name="David Wright" userId="a87a15d8-e9af-43f4-8752-ff9c2f8df3df" providerId="ADAL" clId="{7A4B0678-0BE6-4E30-865C-4AAA46EA3E4A}" dt="2022-04-14T12:50:19.940" v="10511" actId="2696"/>
          <pc:sldLayoutMkLst>
            <pc:docMk/>
            <pc:sldMasterMk cId="828911911" sldId="2147483874"/>
            <pc:sldLayoutMk cId="2018252672" sldId="2147483878"/>
          </pc:sldLayoutMkLst>
        </pc:sldLayoutChg>
        <pc:sldLayoutChg chg="del">
          <pc:chgData name="David Wright" userId="a87a15d8-e9af-43f4-8752-ff9c2f8df3df" providerId="ADAL" clId="{7A4B0678-0BE6-4E30-865C-4AAA46EA3E4A}" dt="2022-04-14T12:50:19.949" v="10512" actId="2696"/>
          <pc:sldLayoutMkLst>
            <pc:docMk/>
            <pc:sldMasterMk cId="828911911" sldId="2147483874"/>
            <pc:sldLayoutMk cId="2413897193" sldId="2147483879"/>
          </pc:sldLayoutMkLst>
        </pc:sldLayoutChg>
        <pc:sldLayoutChg chg="del">
          <pc:chgData name="David Wright" userId="a87a15d8-e9af-43f4-8752-ff9c2f8df3df" providerId="ADAL" clId="{7A4B0678-0BE6-4E30-865C-4AAA46EA3E4A}" dt="2022-04-14T12:50:19.957" v="10513" actId="2696"/>
          <pc:sldLayoutMkLst>
            <pc:docMk/>
            <pc:sldMasterMk cId="828911911" sldId="2147483874"/>
            <pc:sldLayoutMk cId="759044290" sldId="2147483880"/>
          </pc:sldLayoutMkLst>
        </pc:sldLayoutChg>
        <pc:sldLayoutChg chg="del">
          <pc:chgData name="David Wright" userId="a87a15d8-e9af-43f4-8752-ff9c2f8df3df" providerId="ADAL" clId="{7A4B0678-0BE6-4E30-865C-4AAA46EA3E4A}" dt="2022-04-14T12:50:19.967" v="10514" actId="2696"/>
          <pc:sldLayoutMkLst>
            <pc:docMk/>
            <pc:sldMasterMk cId="828911911" sldId="2147483874"/>
            <pc:sldLayoutMk cId="1233045566" sldId="2147483881"/>
          </pc:sldLayoutMkLst>
        </pc:sldLayoutChg>
        <pc:sldLayoutChg chg="del">
          <pc:chgData name="David Wright" userId="a87a15d8-e9af-43f4-8752-ff9c2f8df3df" providerId="ADAL" clId="{7A4B0678-0BE6-4E30-865C-4AAA46EA3E4A}" dt="2022-04-14T12:50:19.981" v="10515" actId="2696"/>
          <pc:sldLayoutMkLst>
            <pc:docMk/>
            <pc:sldMasterMk cId="828911911" sldId="2147483874"/>
            <pc:sldLayoutMk cId="3960150175" sldId="2147483882"/>
          </pc:sldLayoutMkLst>
        </pc:sldLayoutChg>
        <pc:sldLayoutChg chg="del">
          <pc:chgData name="David Wright" userId="a87a15d8-e9af-43f4-8752-ff9c2f8df3df" providerId="ADAL" clId="{7A4B0678-0BE6-4E30-865C-4AAA46EA3E4A}" dt="2022-04-14T12:50:19.989" v="10516" actId="2696"/>
          <pc:sldLayoutMkLst>
            <pc:docMk/>
            <pc:sldMasterMk cId="828911911" sldId="2147483874"/>
            <pc:sldLayoutMk cId="86655664" sldId="2147483883"/>
          </pc:sldLayoutMkLst>
        </pc:sldLayoutChg>
        <pc:sldLayoutChg chg="del">
          <pc:chgData name="David Wright" userId="a87a15d8-e9af-43f4-8752-ff9c2f8df3df" providerId="ADAL" clId="{7A4B0678-0BE6-4E30-865C-4AAA46EA3E4A}" dt="2022-04-14T12:50:19.998" v="10517" actId="2696"/>
          <pc:sldLayoutMkLst>
            <pc:docMk/>
            <pc:sldMasterMk cId="828911911" sldId="2147483874"/>
            <pc:sldLayoutMk cId="4073594702" sldId="2147483884"/>
          </pc:sldLayoutMkLst>
        </pc:sldLayoutChg>
        <pc:sldLayoutChg chg="del">
          <pc:chgData name="David Wright" userId="a87a15d8-e9af-43f4-8752-ff9c2f8df3df" providerId="ADAL" clId="{7A4B0678-0BE6-4E30-865C-4AAA46EA3E4A}" dt="2022-04-14T12:50:20.009" v="10518" actId="2696"/>
          <pc:sldLayoutMkLst>
            <pc:docMk/>
            <pc:sldMasterMk cId="828911911" sldId="2147483874"/>
            <pc:sldLayoutMk cId="2279043591" sldId="2147483885"/>
          </pc:sldLayoutMkLst>
        </pc:sldLayoutChg>
        <pc:sldLayoutChg chg="del">
          <pc:chgData name="David Wright" userId="a87a15d8-e9af-43f4-8752-ff9c2f8df3df" providerId="ADAL" clId="{7A4B0678-0BE6-4E30-865C-4AAA46EA3E4A}" dt="2022-04-14T12:50:20.016" v="10519" actId="2696"/>
          <pc:sldLayoutMkLst>
            <pc:docMk/>
            <pc:sldMasterMk cId="828911911" sldId="2147483874"/>
            <pc:sldLayoutMk cId="3226230432" sldId="2147483886"/>
          </pc:sldLayoutMkLst>
        </pc:sldLayoutChg>
        <pc:sldLayoutChg chg="del">
          <pc:chgData name="David Wright" userId="a87a15d8-e9af-43f4-8752-ff9c2f8df3df" providerId="ADAL" clId="{7A4B0678-0BE6-4E30-865C-4AAA46EA3E4A}" dt="2022-04-14T12:50:20.026" v="10520" actId="2696"/>
          <pc:sldLayoutMkLst>
            <pc:docMk/>
            <pc:sldMasterMk cId="828911911" sldId="2147483874"/>
            <pc:sldLayoutMk cId="2034203277" sldId="2147483887"/>
          </pc:sldLayoutMkLst>
        </pc:sldLayoutChg>
        <pc:sldLayoutChg chg="del">
          <pc:chgData name="David Wright" userId="a87a15d8-e9af-43f4-8752-ff9c2f8df3df" providerId="ADAL" clId="{7A4B0678-0BE6-4E30-865C-4AAA46EA3E4A}" dt="2022-04-14T12:50:20.035" v="10521" actId="2696"/>
          <pc:sldLayoutMkLst>
            <pc:docMk/>
            <pc:sldMasterMk cId="828911911" sldId="2147483874"/>
            <pc:sldLayoutMk cId="1425803238" sldId="2147483888"/>
          </pc:sldLayoutMkLst>
        </pc:sldLayoutChg>
        <pc:sldLayoutChg chg="del">
          <pc:chgData name="David Wright" userId="a87a15d8-e9af-43f4-8752-ff9c2f8df3df" providerId="ADAL" clId="{7A4B0678-0BE6-4E30-865C-4AAA46EA3E4A}" dt="2022-04-14T12:50:20.043" v="10522" actId="2696"/>
          <pc:sldLayoutMkLst>
            <pc:docMk/>
            <pc:sldMasterMk cId="828911911" sldId="2147483874"/>
            <pc:sldLayoutMk cId="1281215206" sldId="2147483889"/>
          </pc:sldLayoutMkLst>
        </pc:sldLayoutChg>
        <pc:sldLayoutChg chg="del">
          <pc:chgData name="David Wright" userId="a87a15d8-e9af-43f4-8752-ff9c2f8df3df" providerId="ADAL" clId="{7A4B0678-0BE6-4E30-865C-4AAA46EA3E4A}" dt="2022-04-14T12:50:20.050" v="10523" actId="2696"/>
          <pc:sldLayoutMkLst>
            <pc:docMk/>
            <pc:sldMasterMk cId="828911911" sldId="2147483874"/>
            <pc:sldLayoutMk cId="535674013" sldId="2147483890"/>
          </pc:sldLayoutMkLst>
        </pc:sldLayoutChg>
        <pc:sldLayoutChg chg="del">
          <pc:chgData name="David Wright" userId="a87a15d8-e9af-43f4-8752-ff9c2f8df3df" providerId="ADAL" clId="{7A4B0678-0BE6-4E30-865C-4AAA46EA3E4A}" dt="2022-04-14T12:50:20.058" v="10524" actId="2696"/>
          <pc:sldLayoutMkLst>
            <pc:docMk/>
            <pc:sldMasterMk cId="828911911" sldId="2147483874"/>
            <pc:sldLayoutMk cId="3158117963" sldId="2147483891"/>
          </pc:sldLayoutMkLst>
        </pc:sldLayoutChg>
        <pc:sldLayoutChg chg="del">
          <pc:chgData name="David Wright" userId="a87a15d8-e9af-43f4-8752-ff9c2f8df3df" providerId="ADAL" clId="{7A4B0678-0BE6-4E30-865C-4AAA46EA3E4A}" dt="2022-04-14T12:50:20.065" v="10525" actId="2696"/>
          <pc:sldLayoutMkLst>
            <pc:docMk/>
            <pc:sldMasterMk cId="828911911" sldId="2147483874"/>
            <pc:sldLayoutMk cId="1499787108" sldId="2147483892"/>
          </pc:sldLayoutMkLst>
        </pc:sldLayoutChg>
        <pc:sldLayoutChg chg="del">
          <pc:chgData name="David Wright" userId="a87a15d8-e9af-43f4-8752-ff9c2f8df3df" providerId="ADAL" clId="{7A4B0678-0BE6-4E30-865C-4AAA46EA3E4A}" dt="2022-04-14T12:50:20.074" v="10526" actId="2696"/>
          <pc:sldLayoutMkLst>
            <pc:docMk/>
            <pc:sldMasterMk cId="828911911" sldId="2147483874"/>
            <pc:sldLayoutMk cId="4165445383" sldId="2147483893"/>
          </pc:sldLayoutMkLst>
        </pc:sldLayoutChg>
        <pc:sldLayoutChg chg="del">
          <pc:chgData name="David Wright" userId="a87a15d8-e9af-43f4-8752-ff9c2f8df3df" providerId="ADAL" clId="{7A4B0678-0BE6-4E30-865C-4AAA46EA3E4A}" dt="2022-04-14T12:50:20.084" v="10527" actId="2696"/>
          <pc:sldLayoutMkLst>
            <pc:docMk/>
            <pc:sldMasterMk cId="828911911" sldId="2147483874"/>
            <pc:sldLayoutMk cId="707439857" sldId="2147483894"/>
          </pc:sldLayoutMkLst>
        </pc:sldLayoutChg>
        <pc:sldLayoutChg chg="del">
          <pc:chgData name="David Wright" userId="a87a15d8-e9af-43f4-8752-ff9c2f8df3df" providerId="ADAL" clId="{7A4B0678-0BE6-4E30-865C-4AAA46EA3E4A}" dt="2022-04-14T12:50:20.091" v="10528" actId="2696"/>
          <pc:sldLayoutMkLst>
            <pc:docMk/>
            <pc:sldMasterMk cId="828911911" sldId="2147483874"/>
            <pc:sldLayoutMk cId="2908848246" sldId="2147483895"/>
          </pc:sldLayoutMkLst>
        </pc:sldLayoutChg>
        <pc:sldLayoutChg chg="del">
          <pc:chgData name="David Wright" userId="a87a15d8-e9af-43f4-8752-ff9c2f8df3df" providerId="ADAL" clId="{7A4B0678-0BE6-4E30-865C-4AAA46EA3E4A}" dt="2022-04-14T12:50:20.100" v="10529" actId="2696"/>
          <pc:sldLayoutMkLst>
            <pc:docMk/>
            <pc:sldMasterMk cId="828911911" sldId="2147483874"/>
            <pc:sldLayoutMk cId="3940685780" sldId="2147483896"/>
          </pc:sldLayoutMkLst>
        </pc:sldLayoutChg>
        <pc:sldLayoutChg chg="del">
          <pc:chgData name="David Wright" userId="a87a15d8-e9af-43f4-8752-ff9c2f8df3df" providerId="ADAL" clId="{7A4B0678-0BE6-4E30-865C-4AAA46EA3E4A}" dt="2022-04-14T12:50:20.114" v="10530" actId="2696"/>
          <pc:sldLayoutMkLst>
            <pc:docMk/>
            <pc:sldMasterMk cId="828911911" sldId="2147483874"/>
            <pc:sldLayoutMk cId="3024884431" sldId="2147483897"/>
          </pc:sldLayoutMkLst>
        </pc:sldLayoutChg>
        <pc:sldLayoutChg chg="del">
          <pc:chgData name="David Wright" userId="a87a15d8-e9af-43f4-8752-ff9c2f8df3df" providerId="ADAL" clId="{7A4B0678-0BE6-4E30-865C-4AAA46EA3E4A}" dt="2022-04-14T12:50:20.125" v="10531" actId="2696"/>
          <pc:sldLayoutMkLst>
            <pc:docMk/>
            <pc:sldMasterMk cId="828911911" sldId="2147483874"/>
            <pc:sldLayoutMk cId="1396050235" sldId="2147483898"/>
          </pc:sldLayoutMkLst>
        </pc:sldLayoutChg>
        <pc:sldLayoutChg chg="del">
          <pc:chgData name="David Wright" userId="a87a15d8-e9af-43f4-8752-ff9c2f8df3df" providerId="ADAL" clId="{7A4B0678-0BE6-4E30-865C-4AAA46EA3E4A}" dt="2022-04-14T12:50:20.133" v="10532" actId="2696"/>
          <pc:sldLayoutMkLst>
            <pc:docMk/>
            <pc:sldMasterMk cId="828911911" sldId="2147483874"/>
            <pc:sldLayoutMk cId="3237654185" sldId="2147483899"/>
          </pc:sldLayoutMkLst>
        </pc:sldLayoutChg>
        <pc:sldLayoutChg chg="del">
          <pc:chgData name="David Wright" userId="a87a15d8-e9af-43f4-8752-ff9c2f8df3df" providerId="ADAL" clId="{7A4B0678-0BE6-4E30-865C-4AAA46EA3E4A}" dt="2022-04-14T12:50:20.141" v="10533" actId="2696"/>
          <pc:sldLayoutMkLst>
            <pc:docMk/>
            <pc:sldMasterMk cId="828911911" sldId="2147483874"/>
            <pc:sldLayoutMk cId="3526368343" sldId="2147483900"/>
          </pc:sldLayoutMkLst>
        </pc:sldLayoutChg>
        <pc:sldLayoutChg chg="del">
          <pc:chgData name="David Wright" userId="a87a15d8-e9af-43f4-8752-ff9c2f8df3df" providerId="ADAL" clId="{7A4B0678-0BE6-4E30-865C-4AAA46EA3E4A}" dt="2022-04-14T12:50:20.148" v="10534" actId="2696"/>
          <pc:sldLayoutMkLst>
            <pc:docMk/>
            <pc:sldMasterMk cId="828911911" sldId="2147483874"/>
            <pc:sldLayoutMk cId="3444136947" sldId="2147483901"/>
          </pc:sldLayoutMkLst>
        </pc:sldLayoutChg>
        <pc:sldLayoutChg chg="del">
          <pc:chgData name="David Wright" userId="a87a15d8-e9af-43f4-8752-ff9c2f8df3df" providerId="ADAL" clId="{7A4B0678-0BE6-4E30-865C-4AAA46EA3E4A}" dt="2022-04-14T12:50:20.157" v="10535" actId="2696"/>
          <pc:sldLayoutMkLst>
            <pc:docMk/>
            <pc:sldMasterMk cId="828911911" sldId="2147483874"/>
            <pc:sldLayoutMk cId="1634523132" sldId="2147483902"/>
          </pc:sldLayoutMkLst>
        </pc:sldLayoutChg>
        <pc:sldLayoutChg chg="del">
          <pc:chgData name="David Wright" userId="a87a15d8-e9af-43f4-8752-ff9c2f8df3df" providerId="ADAL" clId="{7A4B0678-0BE6-4E30-865C-4AAA46EA3E4A}" dt="2022-04-14T12:50:20.167" v="10536" actId="2696"/>
          <pc:sldLayoutMkLst>
            <pc:docMk/>
            <pc:sldMasterMk cId="828911911" sldId="2147483874"/>
            <pc:sldLayoutMk cId="3941187682" sldId="2147483903"/>
          </pc:sldLayoutMkLst>
        </pc:sldLayoutChg>
        <pc:sldLayoutChg chg="del">
          <pc:chgData name="David Wright" userId="a87a15d8-e9af-43f4-8752-ff9c2f8df3df" providerId="ADAL" clId="{7A4B0678-0BE6-4E30-865C-4AAA46EA3E4A}" dt="2022-04-14T12:50:20.176" v="10537" actId="2696"/>
          <pc:sldLayoutMkLst>
            <pc:docMk/>
            <pc:sldMasterMk cId="828911911" sldId="2147483874"/>
            <pc:sldLayoutMk cId="944005419" sldId="2147483904"/>
          </pc:sldLayoutMkLst>
        </pc:sldLayoutChg>
        <pc:sldLayoutChg chg="del">
          <pc:chgData name="David Wright" userId="a87a15d8-e9af-43f4-8752-ff9c2f8df3df" providerId="ADAL" clId="{7A4B0678-0BE6-4E30-865C-4AAA46EA3E4A}" dt="2022-04-14T12:50:20.185" v="10538" actId="2696"/>
          <pc:sldLayoutMkLst>
            <pc:docMk/>
            <pc:sldMasterMk cId="828911911" sldId="2147483874"/>
            <pc:sldLayoutMk cId="2542997604" sldId="2147483905"/>
          </pc:sldLayoutMkLst>
        </pc:sldLayoutChg>
        <pc:sldLayoutChg chg="del">
          <pc:chgData name="David Wright" userId="a87a15d8-e9af-43f4-8752-ff9c2f8df3df" providerId="ADAL" clId="{7A4B0678-0BE6-4E30-865C-4AAA46EA3E4A}" dt="2022-04-14T12:50:20.193" v="10539" actId="2696"/>
          <pc:sldLayoutMkLst>
            <pc:docMk/>
            <pc:sldMasterMk cId="828911911" sldId="2147483874"/>
            <pc:sldLayoutMk cId="1503214055" sldId="2147483906"/>
          </pc:sldLayoutMkLst>
        </pc:sldLayoutChg>
        <pc:sldLayoutChg chg="del">
          <pc:chgData name="David Wright" userId="a87a15d8-e9af-43f4-8752-ff9c2f8df3df" providerId="ADAL" clId="{7A4B0678-0BE6-4E30-865C-4AAA46EA3E4A}" dt="2022-04-14T12:50:20.204" v="10540" actId="2696"/>
          <pc:sldLayoutMkLst>
            <pc:docMk/>
            <pc:sldMasterMk cId="828911911" sldId="2147483874"/>
            <pc:sldLayoutMk cId="865477134" sldId="2147483907"/>
          </pc:sldLayoutMkLst>
        </pc:sldLayoutChg>
        <pc:sldLayoutChg chg="del">
          <pc:chgData name="David Wright" userId="a87a15d8-e9af-43f4-8752-ff9c2f8df3df" providerId="ADAL" clId="{7A4B0678-0BE6-4E30-865C-4AAA46EA3E4A}" dt="2022-04-14T12:50:20.213" v="10541" actId="2696"/>
          <pc:sldLayoutMkLst>
            <pc:docMk/>
            <pc:sldMasterMk cId="828911911" sldId="2147483874"/>
            <pc:sldLayoutMk cId="2814435035" sldId="2147483908"/>
          </pc:sldLayoutMkLst>
        </pc:sldLayoutChg>
        <pc:sldLayoutChg chg="del">
          <pc:chgData name="David Wright" userId="a87a15d8-e9af-43f4-8752-ff9c2f8df3df" providerId="ADAL" clId="{7A4B0678-0BE6-4E30-865C-4AAA46EA3E4A}" dt="2022-04-14T12:50:20.221" v="10542" actId="2696"/>
          <pc:sldLayoutMkLst>
            <pc:docMk/>
            <pc:sldMasterMk cId="828911911" sldId="2147483874"/>
            <pc:sldLayoutMk cId="852137377" sldId="2147483909"/>
          </pc:sldLayoutMkLst>
        </pc:sldLayoutChg>
        <pc:sldLayoutChg chg="del">
          <pc:chgData name="David Wright" userId="a87a15d8-e9af-43f4-8752-ff9c2f8df3df" providerId="ADAL" clId="{7A4B0678-0BE6-4E30-865C-4AAA46EA3E4A}" dt="2022-04-14T12:50:20.229" v="10543" actId="2696"/>
          <pc:sldLayoutMkLst>
            <pc:docMk/>
            <pc:sldMasterMk cId="828911911" sldId="2147483874"/>
            <pc:sldLayoutMk cId="3235611359" sldId="2147483910"/>
          </pc:sldLayoutMkLst>
        </pc:sldLayoutChg>
        <pc:sldLayoutChg chg="del">
          <pc:chgData name="David Wright" userId="a87a15d8-e9af-43f4-8752-ff9c2f8df3df" providerId="ADAL" clId="{7A4B0678-0BE6-4E30-865C-4AAA46EA3E4A}" dt="2022-04-14T12:50:20.238" v="10544" actId="2696"/>
          <pc:sldLayoutMkLst>
            <pc:docMk/>
            <pc:sldMasterMk cId="828911911" sldId="2147483874"/>
            <pc:sldLayoutMk cId="73639336" sldId="2147483911"/>
          </pc:sldLayoutMkLst>
        </pc:sldLayoutChg>
        <pc:sldLayoutChg chg="del">
          <pc:chgData name="David Wright" userId="a87a15d8-e9af-43f4-8752-ff9c2f8df3df" providerId="ADAL" clId="{7A4B0678-0BE6-4E30-865C-4AAA46EA3E4A}" dt="2022-04-14T12:50:20.246" v="10545" actId="2696"/>
          <pc:sldLayoutMkLst>
            <pc:docMk/>
            <pc:sldMasterMk cId="828911911" sldId="2147483874"/>
            <pc:sldLayoutMk cId="2000016589" sldId="2147483912"/>
          </pc:sldLayoutMkLst>
        </pc:sldLayoutChg>
        <pc:sldLayoutChg chg="del">
          <pc:chgData name="David Wright" userId="a87a15d8-e9af-43f4-8752-ff9c2f8df3df" providerId="ADAL" clId="{7A4B0678-0BE6-4E30-865C-4AAA46EA3E4A}" dt="2022-04-14T12:50:20.254" v="10546" actId="2696"/>
          <pc:sldLayoutMkLst>
            <pc:docMk/>
            <pc:sldMasterMk cId="828911911" sldId="2147483874"/>
            <pc:sldLayoutMk cId="3253405973" sldId="2147483913"/>
          </pc:sldLayoutMkLst>
        </pc:sldLayoutChg>
        <pc:sldLayoutChg chg="del">
          <pc:chgData name="David Wright" userId="a87a15d8-e9af-43f4-8752-ff9c2f8df3df" providerId="ADAL" clId="{7A4B0678-0BE6-4E30-865C-4AAA46EA3E4A}" dt="2022-04-14T12:50:20.262" v="10547" actId="2696"/>
          <pc:sldLayoutMkLst>
            <pc:docMk/>
            <pc:sldMasterMk cId="828911911" sldId="2147483874"/>
            <pc:sldLayoutMk cId="142898424" sldId="2147483914"/>
          </pc:sldLayoutMkLst>
        </pc:sldLayoutChg>
        <pc:sldLayoutChg chg="del">
          <pc:chgData name="David Wright" userId="a87a15d8-e9af-43f4-8752-ff9c2f8df3df" providerId="ADAL" clId="{7A4B0678-0BE6-4E30-865C-4AAA46EA3E4A}" dt="2022-04-14T12:50:20.270" v="10548" actId="2696"/>
          <pc:sldLayoutMkLst>
            <pc:docMk/>
            <pc:sldMasterMk cId="828911911" sldId="2147483874"/>
            <pc:sldLayoutMk cId="3797919820" sldId="2147483915"/>
          </pc:sldLayoutMkLst>
        </pc:sldLayoutChg>
        <pc:sldLayoutChg chg="del">
          <pc:chgData name="David Wright" userId="a87a15d8-e9af-43f4-8752-ff9c2f8df3df" providerId="ADAL" clId="{7A4B0678-0BE6-4E30-865C-4AAA46EA3E4A}" dt="2022-04-14T12:50:20.279" v="10549" actId="2696"/>
          <pc:sldLayoutMkLst>
            <pc:docMk/>
            <pc:sldMasterMk cId="828911911" sldId="2147483874"/>
            <pc:sldLayoutMk cId="1446631162" sldId="2147483916"/>
          </pc:sldLayoutMkLst>
        </pc:sldLayoutChg>
        <pc:sldLayoutChg chg="del">
          <pc:chgData name="David Wright" userId="a87a15d8-e9af-43f4-8752-ff9c2f8df3df" providerId="ADAL" clId="{7A4B0678-0BE6-4E30-865C-4AAA46EA3E4A}" dt="2022-04-14T12:50:20.287" v="10550" actId="2696"/>
          <pc:sldLayoutMkLst>
            <pc:docMk/>
            <pc:sldMasterMk cId="828911911" sldId="2147483874"/>
            <pc:sldLayoutMk cId="2845064013" sldId="2147483917"/>
          </pc:sldLayoutMkLst>
        </pc:sldLayoutChg>
        <pc:sldLayoutChg chg="del">
          <pc:chgData name="David Wright" userId="a87a15d8-e9af-43f4-8752-ff9c2f8df3df" providerId="ADAL" clId="{7A4B0678-0BE6-4E30-865C-4AAA46EA3E4A}" dt="2022-04-14T12:50:20.297" v="10551" actId="2696"/>
          <pc:sldLayoutMkLst>
            <pc:docMk/>
            <pc:sldMasterMk cId="828911911" sldId="2147483874"/>
            <pc:sldLayoutMk cId="1912316131" sldId="2147483918"/>
          </pc:sldLayoutMkLst>
        </pc:sldLayoutChg>
        <pc:sldLayoutChg chg="del">
          <pc:chgData name="David Wright" userId="a87a15d8-e9af-43f4-8752-ff9c2f8df3df" providerId="ADAL" clId="{7A4B0678-0BE6-4E30-865C-4AAA46EA3E4A}" dt="2022-04-14T12:50:20.306" v="10552" actId="2696"/>
          <pc:sldLayoutMkLst>
            <pc:docMk/>
            <pc:sldMasterMk cId="828911911" sldId="2147483874"/>
            <pc:sldLayoutMk cId="1957792958" sldId="2147483919"/>
          </pc:sldLayoutMkLst>
        </pc:sldLayoutChg>
        <pc:sldLayoutChg chg="del">
          <pc:chgData name="David Wright" userId="a87a15d8-e9af-43f4-8752-ff9c2f8df3df" providerId="ADAL" clId="{7A4B0678-0BE6-4E30-865C-4AAA46EA3E4A}" dt="2022-04-14T12:50:20.314" v="10553" actId="2696"/>
          <pc:sldLayoutMkLst>
            <pc:docMk/>
            <pc:sldMasterMk cId="828911911" sldId="2147483874"/>
            <pc:sldLayoutMk cId="1001283066" sldId="2147483920"/>
          </pc:sldLayoutMkLst>
        </pc:sldLayoutChg>
        <pc:sldLayoutChg chg="del">
          <pc:chgData name="David Wright" userId="a87a15d8-e9af-43f4-8752-ff9c2f8df3df" providerId="ADAL" clId="{7A4B0678-0BE6-4E30-865C-4AAA46EA3E4A}" dt="2022-04-14T12:50:20.323" v="10554" actId="2696"/>
          <pc:sldLayoutMkLst>
            <pc:docMk/>
            <pc:sldMasterMk cId="828911911" sldId="2147483874"/>
            <pc:sldLayoutMk cId="4282501526" sldId="2147483921"/>
          </pc:sldLayoutMkLst>
        </pc:sldLayoutChg>
        <pc:sldLayoutChg chg="del">
          <pc:chgData name="David Wright" userId="a87a15d8-e9af-43f4-8752-ff9c2f8df3df" providerId="ADAL" clId="{7A4B0678-0BE6-4E30-865C-4AAA46EA3E4A}" dt="2022-04-14T12:50:20.330" v="10555" actId="2696"/>
          <pc:sldLayoutMkLst>
            <pc:docMk/>
            <pc:sldMasterMk cId="828911911" sldId="2147483874"/>
            <pc:sldLayoutMk cId="2710448290" sldId="2147483922"/>
          </pc:sldLayoutMkLst>
        </pc:sldLayoutChg>
        <pc:sldLayoutChg chg="del">
          <pc:chgData name="David Wright" userId="a87a15d8-e9af-43f4-8752-ff9c2f8df3df" providerId="ADAL" clId="{7A4B0678-0BE6-4E30-865C-4AAA46EA3E4A}" dt="2022-04-14T12:50:20.339" v="10556" actId="2696"/>
          <pc:sldLayoutMkLst>
            <pc:docMk/>
            <pc:sldMasterMk cId="828911911" sldId="2147483874"/>
            <pc:sldLayoutMk cId="1263158490" sldId="2147483923"/>
          </pc:sldLayoutMkLst>
        </pc:sldLayoutChg>
        <pc:sldLayoutChg chg="del">
          <pc:chgData name="David Wright" userId="a87a15d8-e9af-43f4-8752-ff9c2f8df3df" providerId="ADAL" clId="{7A4B0678-0BE6-4E30-865C-4AAA46EA3E4A}" dt="2022-04-14T12:50:20.348" v="10557" actId="2696"/>
          <pc:sldLayoutMkLst>
            <pc:docMk/>
            <pc:sldMasterMk cId="828911911" sldId="2147483874"/>
            <pc:sldLayoutMk cId="4105130356" sldId="2147483924"/>
          </pc:sldLayoutMkLst>
        </pc:sldLayoutChg>
        <pc:sldLayoutChg chg="del">
          <pc:chgData name="David Wright" userId="a87a15d8-e9af-43f4-8752-ff9c2f8df3df" providerId="ADAL" clId="{7A4B0678-0BE6-4E30-865C-4AAA46EA3E4A}" dt="2022-04-14T12:50:20.357" v="10558" actId="2696"/>
          <pc:sldLayoutMkLst>
            <pc:docMk/>
            <pc:sldMasterMk cId="828911911" sldId="2147483874"/>
            <pc:sldLayoutMk cId="1596884738" sldId="2147483925"/>
          </pc:sldLayoutMkLst>
        </pc:sldLayoutChg>
        <pc:sldLayoutChg chg="del">
          <pc:chgData name="David Wright" userId="a87a15d8-e9af-43f4-8752-ff9c2f8df3df" providerId="ADAL" clId="{7A4B0678-0BE6-4E30-865C-4AAA46EA3E4A}" dt="2022-04-14T12:50:20.366" v="10559" actId="2696"/>
          <pc:sldLayoutMkLst>
            <pc:docMk/>
            <pc:sldMasterMk cId="828911911" sldId="2147483874"/>
            <pc:sldLayoutMk cId="184467099" sldId="2147483926"/>
          </pc:sldLayoutMkLst>
        </pc:sldLayoutChg>
        <pc:sldLayoutChg chg="del">
          <pc:chgData name="David Wright" userId="a87a15d8-e9af-43f4-8752-ff9c2f8df3df" providerId="ADAL" clId="{7A4B0678-0BE6-4E30-865C-4AAA46EA3E4A}" dt="2022-04-14T12:50:20.374" v="10560" actId="2696"/>
          <pc:sldLayoutMkLst>
            <pc:docMk/>
            <pc:sldMasterMk cId="828911911" sldId="2147483874"/>
            <pc:sldLayoutMk cId="442552813" sldId="2147483927"/>
          </pc:sldLayoutMkLst>
        </pc:sldLayoutChg>
        <pc:sldLayoutChg chg="del">
          <pc:chgData name="David Wright" userId="a87a15d8-e9af-43f4-8752-ff9c2f8df3df" providerId="ADAL" clId="{7A4B0678-0BE6-4E30-865C-4AAA46EA3E4A}" dt="2022-04-14T12:50:20.381" v="10561" actId="2696"/>
          <pc:sldLayoutMkLst>
            <pc:docMk/>
            <pc:sldMasterMk cId="828911911" sldId="2147483874"/>
            <pc:sldLayoutMk cId="1478267127" sldId="2147483928"/>
          </pc:sldLayoutMkLst>
        </pc:sldLayoutChg>
        <pc:sldLayoutChg chg="del">
          <pc:chgData name="David Wright" userId="a87a15d8-e9af-43f4-8752-ff9c2f8df3df" providerId="ADAL" clId="{7A4B0678-0BE6-4E30-865C-4AAA46EA3E4A}" dt="2022-04-14T12:50:20.389" v="10562" actId="2696"/>
          <pc:sldLayoutMkLst>
            <pc:docMk/>
            <pc:sldMasterMk cId="828911911" sldId="2147483874"/>
            <pc:sldLayoutMk cId="620433182" sldId="2147483929"/>
          </pc:sldLayoutMkLst>
        </pc:sldLayoutChg>
        <pc:sldLayoutChg chg="del">
          <pc:chgData name="David Wright" userId="a87a15d8-e9af-43f4-8752-ff9c2f8df3df" providerId="ADAL" clId="{7A4B0678-0BE6-4E30-865C-4AAA46EA3E4A}" dt="2022-04-14T12:50:20.397" v="10563" actId="2696"/>
          <pc:sldLayoutMkLst>
            <pc:docMk/>
            <pc:sldMasterMk cId="828911911" sldId="2147483874"/>
            <pc:sldLayoutMk cId="1559518346" sldId="2147483930"/>
          </pc:sldLayoutMkLst>
        </pc:sldLayoutChg>
        <pc:sldLayoutChg chg="del">
          <pc:chgData name="David Wright" userId="a87a15d8-e9af-43f4-8752-ff9c2f8df3df" providerId="ADAL" clId="{7A4B0678-0BE6-4E30-865C-4AAA46EA3E4A}" dt="2022-04-14T12:50:20.403" v="10564" actId="2696"/>
          <pc:sldLayoutMkLst>
            <pc:docMk/>
            <pc:sldMasterMk cId="828911911" sldId="2147483874"/>
            <pc:sldLayoutMk cId="487789594" sldId="2147483931"/>
          </pc:sldLayoutMkLst>
        </pc:sldLayoutChg>
        <pc:sldLayoutChg chg="del">
          <pc:chgData name="David Wright" userId="a87a15d8-e9af-43f4-8752-ff9c2f8df3df" providerId="ADAL" clId="{7A4B0678-0BE6-4E30-865C-4AAA46EA3E4A}" dt="2022-04-14T12:50:20.411" v="10565" actId="2696"/>
          <pc:sldLayoutMkLst>
            <pc:docMk/>
            <pc:sldMasterMk cId="828911911" sldId="2147483874"/>
            <pc:sldLayoutMk cId="3745324878" sldId="2147483932"/>
          </pc:sldLayoutMkLst>
        </pc:sldLayoutChg>
        <pc:sldLayoutChg chg="del">
          <pc:chgData name="David Wright" userId="a87a15d8-e9af-43f4-8752-ff9c2f8df3df" providerId="ADAL" clId="{7A4B0678-0BE6-4E30-865C-4AAA46EA3E4A}" dt="2022-04-14T12:50:20.418" v="10566" actId="2696"/>
          <pc:sldLayoutMkLst>
            <pc:docMk/>
            <pc:sldMasterMk cId="828911911" sldId="2147483874"/>
            <pc:sldLayoutMk cId="3586243738" sldId="2147483933"/>
          </pc:sldLayoutMkLst>
        </pc:sldLayoutChg>
        <pc:sldLayoutChg chg="del">
          <pc:chgData name="David Wright" userId="a87a15d8-e9af-43f4-8752-ff9c2f8df3df" providerId="ADAL" clId="{7A4B0678-0BE6-4E30-865C-4AAA46EA3E4A}" dt="2022-04-14T12:50:20.424" v="10567" actId="2696"/>
          <pc:sldLayoutMkLst>
            <pc:docMk/>
            <pc:sldMasterMk cId="828911911" sldId="2147483874"/>
            <pc:sldLayoutMk cId="2370742474" sldId="2147483934"/>
          </pc:sldLayoutMkLst>
        </pc:sldLayoutChg>
        <pc:sldLayoutChg chg="del">
          <pc:chgData name="David Wright" userId="a87a15d8-e9af-43f4-8752-ff9c2f8df3df" providerId="ADAL" clId="{7A4B0678-0BE6-4E30-865C-4AAA46EA3E4A}" dt="2022-04-14T12:50:20.430" v="10568" actId="2696"/>
          <pc:sldLayoutMkLst>
            <pc:docMk/>
            <pc:sldMasterMk cId="828911911" sldId="2147483874"/>
            <pc:sldLayoutMk cId="847255907" sldId="2147483935"/>
          </pc:sldLayoutMkLst>
        </pc:sldLayoutChg>
        <pc:sldLayoutChg chg="del">
          <pc:chgData name="David Wright" userId="a87a15d8-e9af-43f4-8752-ff9c2f8df3df" providerId="ADAL" clId="{7A4B0678-0BE6-4E30-865C-4AAA46EA3E4A}" dt="2022-04-14T12:50:20.437" v="10569" actId="2696"/>
          <pc:sldLayoutMkLst>
            <pc:docMk/>
            <pc:sldMasterMk cId="828911911" sldId="2147483874"/>
            <pc:sldLayoutMk cId="844884784" sldId="2147483936"/>
          </pc:sldLayoutMkLst>
        </pc:sldLayoutChg>
        <pc:sldLayoutChg chg="del">
          <pc:chgData name="David Wright" userId="a87a15d8-e9af-43f4-8752-ff9c2f8df3df" providerId="ADAL" clId="{7A4B0678-0BE6-4E30-865C-4AAA46EA3E4A}" dt="2022-04-14T12:50:20.445" v="10570" actId="2696"/>
          <pc:sldLayoutMkLst>
            <pc:docMk/>
            <pc:sldMasterMk cId="828911911" sldId="2147483874"/>
            <pc:sldLayoutMk cId="839374586" sldId="2147483937"/>
          </pc:sldLayoutMkLst>
        </pc:sldLayoutChg>
        <pc:sldLayoutChg chg="del">
          <pc:chgData name="David Wright" userId="a87a15d8-e9af-43f4-8752-ff9c2f8df3df" providerId="ADAL" clId="{7A4B0678-0BE6-4E30-865C-4AAA46EA3E4A}" dt="2022-04-14T12:50:20.470" v="10571" actId="2696"/>
          <pc:sldLayoutMkLst>
            <pc:docMk/>
            <pc:sldMasterMk cId="828911911" sldId="2147483874"/>
            <pc:sldLayoutMk cId="3046436825" sldId="2147483938"/>
          </pc:sldLayoutMkLst>
        </pc:sldLayoutChg>
        <pc:sldLayoutChg chg="del">
          <pc:chgData name="David Wright" userId="a87a15d8-e9af-43f4-8752-ff9c2f8df3df" providerId="ADAL" clId="{7A4B0678-0BE6-4E30-865C-4AAA46EA3E4A}" dt="2022-04-14T12:50:20.496" v="10572" actId="2696"/>
          <pc:sldLayoutMkLst>
            <pc:docMk/>
            <pc:sldMasterMk cId="828911911" sldId="2147483874"/>
            <pc:sldLayoutMk cId="3555057537" sldId="2147483939"/>
          </pc:sldLayoutMkLst>
        </pc:sldLayoutChg>
        <pc:sldLayoutChg chg="del">
          <pc:chgData name="David Wright" userId="a87a15d8-e9af-43f4-8752-ff9c2f8df3df" providerId="ADAL" clId="{7A4B0678-0BE6-4E30-865C-4AAA46EA3E4A}" dt="2022-04-14T12:50:20.520" v="10573" actId="2696"/>
          <pc:sldLayoutMkLst>
            <pc:docMk/>
            <pc:sldMasterMk cId="828911911" sldId="2147483874"/>
            <pc:sldLayoutMk cId="1886005783" sldId="2147483940"/>
          </pc:sldLayoutMkLst>
        </pc:sldLayoutChg>
        <pc:sldLayoutChg chg="del">
          <pc:chgData name="David Wright" userId="a87a15d8-e9af-43f4-8752-ff9c2f8df3df" providerId="ADAL" clId="{7A4B0678-0BE6-4E30-865C-4AAA46EA3E4A}" dt="2022-04-14T12:50:20.527" v="10574" actId="2696"/>
          <pc:sldLayoutMkLst>
            <pc:docMk/>
            <pc:sldMasterMk cId="828911911" sldId="2147483874"/>
            <pc:sldLayoutMk cId="2230815563" sldId="2147483941"/>
          </pc:sldLayoutMkLst>
        </pc:sldLayoutChg>
        <pc:sldLayoutChg chg="del">
          <pc:chgData name="David Wright" userId="a87a15d8-e9af-43f4-8752-ff9c2f8df3df" providerId="ADAL" clId="{7A4B0678-0BE6-4E30-865C-4AAA46EA3E4A}" dt="2022-04-14T12:50:20.537" v="10575" actId="2696"/>
          <pc:sldLayoutMkLst>
            <pc:docMk/>
            <pc:sldMasterMk cId="828911911" sldId="2147483874"/>
            <pc:sldLayoutMk cId="775030266" sldId="2147483942"/>
          </pc:sldLayoutMkLst>
        </pc:sldLayoutChg>
        <pc:sldLayoutChg chg="del">
          <pc:chgData name="David Wright" userId="a87a15d8-e9af-43f4-8752-ff9c2f8df3df" providerId="ADAL" clId="{7A4B0678-0BE6-4E30-865C-4AAA46EA3E4A}" dt="2022-04-14T12:50:20.543" v="10576" actId="2696"/>
          <pc:sldLayoutMkLst>
            <pc:docMk/>
            <pc:sldMasterMk cId="828911911" sldId="2147483874"/>
            <pc:sldLayoutMk cId="2898430517" sldId="2147483943"/>
          </pc:sldLayoutMkLst>
        </pc:sldLayoutChg>
        <pc:sldLayoutChg chg="del">
          <pc:chgData name="David Wright" userId="a87a15d8-e9af-43f4-8752-ff9c2f8df3df" providerId="ADAL" clId="{7A4B0678-0BE6-4E30-865C-4AAA46EA3E4A}" dt="2022-04-14T12:50:20.551" v="10577" actId="2696"/>
          <pc:sldLayoutMkLst>
            <pc:docMk/>
            <pc:sldMasterMk cId="828911911" sldId="2147483874"/>
            <pc:sldLayoutMk cId="361608019" sldId="2147483944"/>
          </pc:sldLayoutMkLst>
        </pc:sldLayoutChg>
        <pc:sldLayoutChg chg="del">
          <pc:chgData name="David Wright" userId="a87a15d8-e9af-43f4-8752-ff9c2f8df3df" providerId="ADAL" clId="{7A4B0678-0BE6-4E30-865C-4AAA46EA3E4A}" dt="2022-04-14T12:50:20.557" v="10578" actId="2696"/>
          <pc:sldLayoutMkLst>
            <pc:docMk/>
            <pc:sldMasterMk cId="828911911" sldId="2147483874"/>
            <pc:sldLayoutMk cId="1469184401" sldId="2147483945"/>
          </pc:sldLayoutMkLst>
        </pc:sldLayoutChg>
      </pc:sldMasterChg>
      <pc:sldMasterChg chg="del delSldLayout">
        <pc:chgData name="David Wright" userId="a87a15d8-e9af-43f4-8752-ff9c2f8df3df" providerId="ADAL" clId="{7A4B0678-0BE6-4E30-865C-4AAA46EA3E4A}" dt="2022-04-14T12:50:25.550" v="10646" actId="2696"/>
        <pc:sldMasterMkLst>
          <pc:docMk/>
          <pc:sldMasterMk cId="2944519646" sldId="2147483946"/>
        </pc:sldMasterMkLst>
        <pc:sldLayoutChg chg="del">
          <pc:chgData name="David Wright" userId="a87a15d8-e9af-43f4-8752-ff9c2f8df3df" providerId="ADAL" clId="{7A4B0678-0BE6-4E30-865C-4AAA46EA3E4A}" dt="2022-04-14T12:50:24.750" v="10580" actId="2696"/>
          <pc:sldLayoutMkLst>
            <pc:docMk/>
            <pc:sldMasterMk cId="2944519646" sldId="2147483946"/>
            <pc:sldLayoutMk cId="636708138" sldId="2147483947"/>
          </pc:sldLayoutMkLst>
        </pc:sldLayoutChg>
        <pc:sldLayoutChg chg="del">
          <pc:chgData name="David Wright" userId="a87a15d8-e9af-43f4-8752-ff9c2f8df3df" providerId="ADAL" clId="{7A4B0678-0BE6-4E30-865C-4AAA46EA3E4A}" dt="2022-04-14T12:50:24.765" v="10581" actId="2696"/>
          <pc:sldLayoutMkLst>
            <pc:docMk/>
            <pc:sldMasterMk cId="2944519646" sldId="2147483946"/>
            <pc:sldLayoutMk cId="2466636570" sldId="2147483948"/>
          </pc:sldLayoutMkLst>
        </pc:sldLayoutChg>
        <pc:sldLayoutChg chg="del">
          <pc:chgData name="David Wright" userId="a87a15d8-e9af-43f4-8752-ff9c2f8df3df" providerId="ADAL" clId="{7A4B0678-0BE6-4E30-865C-4AAA46EA3E4A}" dt="2022-04-14T12:50:24.784" v="10582" actId="2696"/>
          <pc:sldLayoutMkLst>
            <pc:docMk/>
            <pc:sldMasterMk cId="2944519646" sldId="2147483946"/>
            <pc:sldLayoutMk cId="13857861" sldId="2147483949"/>
          </pc:sldLayoutMkLst>
        </pc:sldLayoutChg>
        <pc:sldLayoutChg chg="del">
          <pc:chgData name="David Wright" userId="a87a15d8-e9af-43f4-8752-ff9c2f8df3df" providerId="ADAL" clId="{7A4B0678-0BE6-4E30-865C-4AAA46EA3E4A}" dt="2022-04-14T12:50:24.796" v="10583" actId="2696"/>
          <pc:sldLayoutMkLst>
            <pc:docMk/>
            <pc:sldMasterMk cId="2944519646" sldId="2147483946"/>
            <pc:sldLayoutMk cId="3389539709" sldId="2147483950"/>
          </pc:sldLayoutMkLst>
        </pc:sldLayoutChg>
        <pc:sldLayoutChg chg="del">
          <pc:chgData name="David Wright" userId="a87a15d8-e9af-43f4-8752-ff9c2f8df3df" providerId="ADAL" clId="{7A4B0678-0BE6-4E30-865C-4AAA46EA3E4A}" dt="2022-04-14T12:50:24.806" v="10584" actId="2696"/>
          <pc:sldLayoutMkLst>
            <pc:docMk/>
            <pc:sldMasterMk cId="2944519646" sldId="2147483946"/>
            <pc:sldLayoutMk cId="4176140175" sldId="2147483951"/>
          </pc:sldLayoutMkLst>
        </pc:sldLayoutChg>
        <pc:sldLayoutChg chg="del">
          <pc:chgData name="David Wright" userId="a87a15d8-e9af-43f4-8752-ff9c2f8df3df" providerId="ADAL" clId="{7A4B0678-0BE6-4E30-865C-4AAA46EA3E4A}" dt="2022-04-14T12:50:24.816" v="10585" actId="2696"/>
          <pc:sldLayoutMkLst>
            <pc:docMk/>
            <pc:sldMasterMk cId="2944519646" sldId="2147483946"/>
            <pc:sldLayoutMk cId="3373341728" sldId="2147483952"/>
          </pc:sldLayoutMkLst>
        </pc:sldLayoutChg>
        <pc:sldLayoutChg chg="del">
          <pc:chgData name="David Wright" userId="a87a15d8-e9af-43f4-8752-ff9c2f8df3df" providerId="ADAL" clId="{7A4B0678-0BE6-4E30-865C-4AAA46EA3E4A}" dt="2022-04-14T12:50:24.826" v="10586" actId="2696"/>
          <pc:sldLayoutMkLst>
            <pc:docMk/>
            <pc:sldMasterMk cId="2944519646" sldId="2147483946"/>
            <pc:sldLayoutMk cId="3025480655" sldId="2147483953"/>
          </pc:sldLayoutMkLst>
        </pc:sldLayoutChg>
        <pc:sldLayoutChg chg="del">
          <pc:chgData name="David Wright" userId="a87a15d8-e9af-43f4-8752-ff9c2f8df3df" providerId="ADAL" clId="{7A4B0678-0BE6-4E30-865C-4AAA46EA3E4A}" dt="2022-04-14T12:50:24.837" v="10587" actId="2696"/>
          <pc:sldLayoutMkLst>
            <pc:docMk/>
            <pc:sldMasterMk cId="2944519646" sldId="2147483946"/>
            <pc:sldLayoutMk cId="743450096" sldId="2147483954"/>
          </pc:sldLayoutMkLst>
        </pc:sldLayoutChg>
        <pc:sldLayoutChg chg="del">
          <pc:chgData name="David Wright" userId="a87a15d8-e9af-43f4-8752-ff9c2f8df3df" providerId="ADAL" clId="{7A4B0678-0BE6-4E30-865C-4AAA46EA3E4A}" dt="2022-04-14T12:50:24.852" v="10588" actId="2696"/>
          <pc:sldLayoutMkLst>
            <pc:docMk/>
            <pc:sldMasterMk cId="2944519646" sldId="2147483946"/>
            <pc:sldLayoutMk cId="1219761016" sldId="2147483955"/>
          </pc:sldLayoutMkLst>
        </pc:sldLayoutChg>
        <pc:sldLayoutChg chg="del">
          <pc:chgData name="David Wright" userId="a87a15d8-e9af-43f4-8752-ff9c2f8df3df" providerId="ADAL" clId="{7A4B0678-0BE6-4E30-865C-4AAA46EA3E4A}" dt="2022-04-14T12:50:24.861" v="10589" actId="2696"/>
          <pc:sldLayoutMkLst>
            <pc:docMk/>
            <pc:sldMasterMk cId="2944519646" sldId="2147483946"/>
            <pc:sldLayoutMk cId="888704511" sldId="2147483956"/>
          </pc:sldLayoutMkLst>
        </pc:sldLayoutChg>
        <pc:sldLayoutChg chg="del">
          <pc:chgData name="David Wright" userId="a87a15d8-e9af-43f4-8752-ff9c2f8df3df" providerId="ADAL" clId="{7A4B0678-0BE6-4E30-865C-4AAA46EA3E4A}" dt="2022-04-14T12:50:24.871" v="10590" actId="2696"/>
          <pc:sldLayoutMkLst>
            <pc:docMk/>
            <pc:sldMasterMk cId="2944519646" sldId="2147483946"/>
            <pc:sldLayoutMk cId="3589939920" sldId="2147483957"/>
          </pc:sldLayoutMkLst>
        </pc:sldLayoutChg>
        <pc:sldLayoutChg chg="del">
          <pc:chgData name="David Wright" userId="a87a15d8-e9af-43f4-8752-ff9c2f8df3df" providerId="ADAL" clId="{7A4B0678-0BE6-4E30-865C-4AAA46EA3E4A}" dt="2022-04-14T12:50:24.880" v="10591" actId="2696"/>
          <pc:sldLayoutMkLst>
            <pc:docMk/>
            <pc:sldMasterMk cId="2944519646" sldId="2147483946"/>
            <pc:sldLayoutMk cId="579424082" sldId="2147483958"/>
          </pc:sldLayoutMkLst>
        </pc:sldLayoutChg>
        <pc:sldLayoutChg chg="del">
          <pc:chgData name="David Wright" userId="a87a15d8-e9af-43f4-8752-ff9c2f8df3df" providerId="ADAL" clId="{7A4B0678-0BE6-4E30-865C-4AAA46EA3E4A}" dt="2022-04-14T12:50:24.893" v="10592" actId="2696"/>
          <pc:sldLayoutMkLst>
            <pc:docMk/>
            <pc:sldMasterMk cId="2944519646" sldId="2147483946"/>
            <pc:sldLayoutMk cId="4054830390" sldId="2147483959"/>
          </pc:sldLayoutMkLst>
        </pc:sldLayoutChg>
        <pc:sldLayoutChg chg="del">
          <pc:chgData name="David Wright" userId="a87a15d8-e9af-43f4-8752-ff9c2f8df3df" providerId="ADAL" clId="{7A4B0678-0BE6-4E30-865C-4AAA46EA3E4A}" dt="2022-04-14T12:50:24.904" v="10593" actId="2696"/>
          <pc:sldLayoutMkLst>
            <pc:docMk/>
            <pc:sldMasterMk cId="2944519646" sldId="2147483946"/>
            <pc:sldLayoutMk cId="4181199463" sldId="2147483960"/>
          </pc:sldLayoutMkLst>
        </pc:sldLayoutChg>
        <pc:sldLayoutChg chg="del">
          <pc:chgData name="David Wright" userId="a87a15d8-e9af-43f4-8752-ff9c2f8df3df" providerId="ADAL" clId="{7A4B0678-0BE6-4E30-865C-4AAA46EA3E4A}" dt="2022-04-14T12:50:24.914" v="10594" actId="2696"/>
          <pc:sldLayoutMkLst>
            <pc:docMk/>
            <pc:sldMasterMk cId="2944519646" sldId="2147483946"/>
            <pc:sldLayoutMk cId="1114057330" sldId="2147483961"/>
          </pc:sldLayoutMkLst>
        </pc:sldLayoutChg>
        <pc:sldLayoutChg chg="del">
          <pc:chgData name="David Wright" userId="a87a15d8-e9af-43f4-8752-ff9c2f8df3df" providerId="ADAL" clId="{7A4B0678-0BE6-4E30-865C-4AAA46EA3E4A}" dt="2022-04-14T12:50:24.925" v="10595" actId="2696"/>
          <pc:sldLayoutMkLst>
            <pc:docMk/>
            <pc:sldMasterMk cId="2944519646" sldId="2147483946"/>
            <pc:sldLayoutMk cId="677306770" sldId="2147483962"/>
          </pc:sldLayoutMkLst>
        </pc:sldLayoutChg>
        <pc:sldLayoutChg chg="del">
          <pc:chgData name="David Wright" userId="a87a15d8-e9af-43f4-8752-ff9c2f8df3df" providerId="ADAL" clId="{7A4B0678-0BE6-4E30-865C-4AAA46EA3E4A}" dt="2022-04-14T12:50:24.936" v="10596" actId="2696"/>
          <pc:sldLayoutMkLst>
            <pc:docMk/>
            <pc:sldMasterMk cId="2944519646" sldId="2147483946"/>
            <pc:sldLayoutMk cId="4271929973" sldId="2147483963"/>
          </pc:sldLayoutMkLst>
        </pc:sldLayoutChg>
        <pc:sldLayoutChg chg="del">
          <pc:chgData name="David Wright" userId="a87a15d8-e9af-43f4-8752-ff9c2f8df3df" providerId="ADAL" clId="{7A4B0678-0BE6-4E30-865C-4AAA46EA3E4A}" dt="2022-04-14T12:50:24.952" v="10597" actId="2696"/>
          <pc:sldLayoutMkLst>
            <pc:docMk/>
            <pc:sldMasterMk cId="2944519646" sldId="2147483946"/>
            <pc:sldLayoutMk cId="2254373040" sldId="2147483964"/>
          </pc:sldLayoutMkLst>
        </pc:sldLayoutChg>
        <pc:sldLayoutChg chg="del">
          <pc:chgData name="David Wright" userId="a87a15d8-e9af-43f4-8752-ff9c2f8df3df" providerId="ADAL" clId="{7A4B0678-0BE6-4E30-865C-4AAA46EA3E4A}" dt="2022-04-14T12:50:24.962" v="10598" actId="2696"/>
          <pc:sldLayoutMkLst>
            <pc:docMk/>
            <pc:sldMasterMk cId="2944519646" sldId="2147483946"/>
            <pc:sldLayoutMk cId="4096133584" sldId="2147483965"/>
          </pc:sldLayoutMkLst>
        </pc:sldLayoutChg>
        <pc:sldLayoutChg chg="del">
          <pc:chgData name="David Wright" userId="a87a15d8-e9af-43f4-8752-ff9c2f8df3df" providerId="ADAL" clId="{7A4B0678-0BE6-4E30-865C-4AAA46EA3E4A}" dt="2022-04-14T12:50:24.973" v="10599" actId="2696"/>
          <pc:sldLayoutMkLst>
            <pc:docMk/>
            <pc:sldMasterMk cId="2944519646" sldId="2147483946"/>
            <pc:sldLayoutMk cId="280986501" sldId="2147483966"/>
          </pc:sldLayoutMkLst>
        </pc:sldLayoutChg>
        <pc:sldLayoutChg chg="del">
          <pc:chgData name="David Wright" userId="a87a15d8-e9af-43f4-8752-ff9c2f8df3df" providerId="ADAL" clId="{7A4B0678-0BE6-4E30-865C-4AAA46EA3E4A}" dt="2022-04-14T12:50:24.980" v="10600" actId="2696"/>
          <pc:sldLayoutMkLst>
            <pc:docMk/>
            <pc:sldMasterMk cId="2944519646" sldId="2147483946"/>
            <pc:sldLayoutMk cId="3356458086" sldId="2147483967"/>
          </pc:sldLayoutMkLst>
        </pc:sldLayoutChg>
        <pc:sldLayoutChg chg="del">
          <pc:chgData name="David Wright" userId="a87a15d8-e9af-43f4-8752-ff9c2f8df3df" providerId="ADAL" clId="{7A4B0678-0BE6-4E30-865C-4AAA46EA3E4A}" dt="2022-04-14T12:50:24.989" v="10601" actId="2696"/>
          <pc:sldLayoutMkLst>
            <pc:docMk/>
            <pc:sldMasterMk cId="2944519646" sldId="2147483946"/>
            <pc:sldLayoutMk cId="345386884" sldId="2147483968"/>
          </pc:sldLayoutMkLst>
        </pc:sldLayoutChg>
        <pc:sldLayoutChg chg="del">
          <pc:chgData name="David Wright" userId="a87a15d8-e9af-43f4-8752-ff9c2f8df3df" providerId="ADAL" clId="{7A4B0678-0BE6-4E30-865C-4AAA46EA3E4A}" dt="2022-04-14T12:50:25.003" v="10602" actId="2696"/>
          <pc:sldLayoutMkLst>
            <pc:docMk/>
            <pc:sldMasterMk cId="2944519646" sldId="2147483946"/>
            <pc:sldLayoutMk cId="1408071358" sldId="2147483969"/>
          </pc:sldLayoutMkLst>
        </pc:sldLayoutChg>
        <pc:sldLayoutChg chg="del">
          <pc:chgData name="David Wright" userId="a87a15d8-e9af-43f4-8752-ff9c2f8df3df" providerId="ADAL" clId="{7A4B0678-0BE6-4E30-865C-4AAA46EA3E4A}" dt="2022-04-14T12:50:25.017" v="10603" actId="2696"/>
          <pc:sldLayoutMkLst>
            <pc:docMk/>
            <pc:sldMasterMk cId="2944519646" sldId="2147483946"/>
            <pc:sldLayoutMk cId="831765047" sldId="2147483970"/>
          </pc:sldLayoutMkLst>
        </pc:sldLayoutChg>
        <pc:sldLayoutChg chg="del">
          <pc:chgData name="David Wright" userId="a87a15d8-e9af-43f4-8752-ff9c2f8df3df" providerId="ADAL" clId="{7A4B0678-0BE6-4E30-865C-4AAA46EA3E4A}" dt="2022-04-14T12:50:25.034" v="10604" actId="2696"/>
          <pc:sldLayoutMkLst>
            <pc:docMk/>
            <pc:sldMasterMk cId="2944519646" sldId="2147483946"/>
            <pc:sldLayoutMk cId="1346374031" sldId="2147483971"/>
          </pc:sldLayoutMkLst>
        </pc:sldLayoutChg>
        <pc:sldLayoutChg chg="del">
          <pc:chgData name="David Wright" userId="a87a15d8-e9af-43f4-8752-ff9c2f8df3df" providerId="ADAL" clId="{7A4B0678-0BE6-4E30-865C-4AAA46EA3E4A}" dt="2022-04-14T12:50:25.050" v="10605" actId="2696"/>
          <pc:sldLayoutMkLst>
            <pc:docMk/>
            <pc:sldMasterMk cId="2944519646" sldId="2147483946"/>
            <pc:sldLayoutMk cId="1755960405" sldId="2147483972"/>
          </pc:sldLayoutMkLst>
        </pc:sldLayoutChg>
        <pc:sldLayoutChg chg="del">
          <pc:chgData name="David Wright" userId="a87a15d8-e9af-43f4-8752-ff9c2f8df3df" providerId="ADAL" clId="{7A4B0678-0BE6-4E30-865C-4AAA46EA3E4A}" dt="2022-04-14T12:50:25.063" v="10606" actId="2696"/>
          <pc:sldLayoutMkLst>
            <pc:docMk/>
            <pc:sldMasterMk cId="2944519646" sldId="2147483946"/>
            <pc:sldLayoutMk cId="126534157" sldId="2147483973"/>
          </pc:sldLayoutMkLst>
        </pc:sldLayoutChg>
        <pc:sldLayoutChg chg="del">
          <pc:chgData name="David Wright" userId="a87a15d8-e9af-43f4-8752-ff9c2f8df3df" providerId="ADAL" clId="{7A4B0678-0BE6-4E30-865C-4AAA46EA3E4A}" dt="2022-04-14T12:50:25.073" v="10607" actId="2696"/>
          <pc:sldLayoutMkLst>
            <pc:docMk/>
            <pc:sldMasterMk cId="2944519646" sldId="2147483946"/>
            <pc:sldLayoutMk cId="3003956762" sldId="2147483974"/>
          </pc:sldLayoutMkLst>
        </pc:sldLayoutChg>
        <pc:sldLayoutChg chg="del">
          <pc:chgData name="David Wright" userId="a87a15d8-e9af-43f4-8752-ff9c2f8df3df" providerId="ADAL" clId="{7A4B0678-0BE6-4E30-865C-4AAA46EA3E4A}" dt="2022-04-14T12:50:25.089" v="10608" actId="2696"/>
          <pc:sldLayoutMkLst>
            <pc:docMk/>
            <pc:sldMasterMk cId="2944519646" sldId="2147483946"/>
            <pc:sldLayoutMk cId="3923925397" sldId="2147483975"/>
          </pc:sldLayoutMkLst>
        </pc:sldLayoutChg>
        <pc:sldLayoutChg chg="del">
          <pc:chgData name="David Wright" userId="a87a15d8-e9af-43f4-8752-ff9c2f8df3df" providerId="ADAL" clId="{7A4B0678-0BE6-4E30-865C-4AAA46EA3E4A}" dt="2022-04-14T12:50:25.101" v="10609" actId="2696"/>
          <pc:sldLayoutMkLst>
            <pc:docMk/>
            <pc:sldMasterMk cId="2944519646" sldId="2147483946"/>
            <pc:sldLayoutMk cId="1899599894" sldId="2147483976"/>
          </pc:sldLayoutMkLst>
        </pc:sldLayoutChg>
        <pc:sldLayoutChg chg="del">
          <pc:chgData name="David Wright" userId="a87a15d8-e9af-43f4-8752-ff9c2f8df3df" providerId="ADAL" clId="{7A4B0678-0BE6-4E30-865C-4AAA46EA3E4A}" dt="2022-04-14T12:50:25.108" v="10610" actId="2696"/>
          <pc:sldLayoutMkLst>
            <pc:docMk/>
            <pc:sldMasterMk cId="2944519646" sldId="2147483946"/>
            <pc:sldLayoutMk cId="2053797718" sldId="2147483977"/>
          </pc:sldLayoutMkLst>
        </pc:sldLayoutChg>
        <pc:sldLayoutChg chg="del">
          <pc:chgData name="David Wright" userId="a87a15d8-e9af-43f4-8752-ff9c2f8df3df" providerId="ADAL" clId="{7A4B0678-0BE6-4E30-865C-4AAA46EA3E4A}" dt="2022-04-14T12:50:25.124" v="10611" actId="2696"/>
          <pc:sldLayoutMkLst>
            <pc:docMk/>
            <pc:sldMasterMk cId="2944519646" sldId="2147483946"/>
            <pc:sldLayoutMk cId="3040759339" sldId="2147483978"/>
          </pc:sldLayoutMkLst>
        </pc:sldLayoutChg>
        <pc:sldLayoutChg chg="del">
          <pc:chgData name="David Wright" userId="a87a15d8-e9af-43f4-8752-ff9c2f8df3df" providerId="ADAL" clId="{7A4B0678-0BE6-4E30-865C-4AAA46EA3E4A}" dt="2022-04-14T12:50:25.139" v="10612" actId="2696"/>
          <pc:sldLayoutMkLst>
            <pc:docMk/>
            <pc:sldMasterMk cId="2944519646" sldId="2147483946"/>
            <pc:sldLayoutMk cId="1777405315" sldId="2147483979"/>
          </pc:sldLayoutMkLst>
        </pc:sldLayoutChg>
        <pc:sldLayoutChg chg="del">
          <pc:chgData name="David Wright" userId="a87a15d8-e9af-43f4-8752-ff9c2f8df3df" providerId="ADAL" clId="{7A4B0678-0BE6-4E30-865C-4AAA46EA3E4A}" dt="2022-04-14T12:50:25.149" v="10613" actId="2696"/>
          <pc:sldLayoutMkLst>
            <pc:docMk/>
            <pc:sldMasterMk cId="2944519646" sldId="2147483946"/>
            <pc:sldLayoutMk cId="4224956502" sldId="2147483980"/>
          </pc:sldLayoutMkLst>
        </pc:sldLayoutChg>
        <pc:sldLayoutChg chg="del">
          <pc:chgData name="David Wright" userId="a87a15d8-e9af-43f4-8752-ff9c2f8df3df" providerId="ADAL" clId="{7A4B0678-0BE6-4E30-865C-4AAA46EA3E4A}" dt="2022-04-14T12:50:25.161" v="10614" actId="2696"/>
          <pc:sldLayoutMkLst>
            <pc:docMk/>
            <pc:sldMasterMk cId="2944519646" sldId="2147483946"/>
            <pc:sldLayoutMk cId="292523606" sldId="2147483981"/>
          </pc:sldLayoutMkLst>
        </pc:sldLayoutChg>
        <pc:sldLayoutChg chg="del">
          <pc:chgData name="David Wright" userId="a87a15d8-e9af-43f4-8752-ff9c2f8df3df" providerId="ADAL" clId="{7A4B0678-0BE6-4E30-865C-4AAA46EA3E4A}" dt="2022-04-14T12:50:25.173" v="10615" actId="2696"/>
          <pc:sldLayoutMkLst>
            <pc:docMk/>
            <pc:sldMasterMk cId="2944519646" sldId="2147483946"/>
            <pc:sldLayoutMk cId="2727932098" sldId="2147483982"/>
          </pc:sldLayoutMkLst>
        </pc:sldLayoutChg>
        <pc:sldLayoutChg chg="del">
          <pc:chgData name="David Wright" userId="a87a15d8-e9af-43f4-8752-ff9c2f8df3df" providerId="ADAL" clId="{7A4B0678-0BE6-4E30-865C-4AAA46EA3E4A}" dt="2022-04-14T12:50:25.179" v="10616" actId="2696"/>
          <pc:sldLayoutMkLst>
            <pc:docMk/>
            <pc:sldMasterMk cId="2944519646" sldId="2147483946"/>
            <pc:sldLayoutMk cId="1536128459" sldId="2147483983"/>
          </pc:sldLayoutMkLst>
        </pc:sldLayoutChg>
        <pc:sldLayoutChg chg="del">
          <pc:chgData name="David Wright" userId="a87a15d8-e9af-43f4-8752-ff9c2f8df3df" providerId="ADAL" clId="{7A4B0678-0BE6-4E30-865C-4AAA46EA3E4A}" dt="2022-04-14T12:50:25.193" v="10617" actId="2696"/>
          <pc:sldLayoutMkLst>
            <pc:docMk/>
            <pc:sldMasterMk cId="2944519646" sldId="2147483946"/>
            <pc:sldLayoutMk cId="1256099010" sldId="2147483984"/>
          </pc:sldLayoutMkLst>
        </pc:sldLayoutChg>
        <pc:sldLayoutChg chg="del">
          <pc:chgData name="David Wright" userId="a87a15d8-e9af-43f4-8752-ff9c2f8df3df" providerId="ADAL" clId="{7A4B0678-0BE6-4E30-865C-4AAA46EA3E4A}" dt="2022-04-14T12:50:25.209" v="10618" actId="2696"/>
          <pc:sldLayoutMkLst>
            <pc:docMk/>
            <pc:sldMasterMk cId="2944519646" sldId="2147483946"/>
            <pc:sldLayoutMk cId="2106987097" sldId="2147483985"/>
          </pc:sldLayoutMkLst>
        </pc:sldLayoutChg>
        <pc:sldLayoutChg chg="del">
          <pc:chgData name="David Wright" userId="a87a15d8-e9af-43f4-8752-ff9c2f8df3df" providerId="ADAL" clId="{7A4B0678-0BE6-4E30-865C-4AAA46EA3E4A}" dt="2022-04-14T12:50:25.216" v="10619" actId="2696"/>
          <pc:sldLayoutMkLst>
            <pc:docMk/>
            <pc:sldMasterMk cId="2944519646" sldId="2147483946"/>
            <pc:sldLayoutMk cId="765138706" sldId="2147483986"/>
          </pc:sldLayoutMkLst>
        </pc:sldLayoutChg>
        <pc:sldLayoutChg chg="del">
          <pc:chgData name="David Wright" userId="a87a15d8-e9af-43f4-8752-ff9c2f8df3df" providerId="ADAL" clId="{7A4B0678-0BE6-4E30-865C-4AAA46EA3E4A}" dt="2022-04-14T12:50:25.228" v="10620" actId="2696"/>
          <pc:sldLayoutMkLst>
            <pc:docMk/>
            <pc:sldMasterMk cId="2944519646" sldId="2147483946"/>
            <pc:sldLayoutMk cId="1630062764" sldId="2147483987"/>
          </pc:sldLayoutMkLst>
        </pc:sldLayoutChg>
        <pc:sldLayoutChg chg="del">
          <pc:chgData name="David Wright" userId="a87a15d8-e9af-43f4-8752-ff9c2f8df3df" providerId="ADAL" clId="{7A4B0678-0BE6-4E30-865C-4AAA46EA3E4A}" dt="2022-04-14T12:50:25.240" v="10621" actId="2696"/>
          <pc:sldLayoutMkLst>
            <pc:docMk/>
            <pc:sldMasterMk cId="2944519646" sldId="2147483946"/>
            <pc:sldLayoutMk cId="1054757051" sldId="2147483988"/>
          </pc:sldLayoutMkLst>
        </pc:sldLayoutChg>
        <pc:sldLayoutChg chg="del">
          <pc:chgData name="David Wright" userId="a87a15d8-e9af-43f4-8752-ff9c2f8df3df" providerId="ADAL" clId="{7A4B0678-0BE6-4E30-865C-4AAA46EA3E4A}" dt="2022-04-14T12:50:25.248" v="10622" actId="2696"/>
          <pc:sldLayoutMkLst>
            <pc:docMk/>
            <pc:sldMasterMk cId="2944519646" sldId="2147483946"/>
            <pc:sldLayoutMk cId="155573241" sldId="2147483989"/>
          </pc:sldLayoutMkLst>
        </pc:sldLayoutChg>
        <pc:sldLayoutChg chg="del">
          <pc:chgData name="David Wright" userId="a87a15d8-e9af-43f4-8752-ff9c2f8df3df" providerId="ADAL" clId="{7A4B0678-0BE6-4E30-865C-4AAA46EA3E4A}" dt="2022-04-14T12:50:25.262" v="10623" actId="2696"/>
          <pc:sldLayoutMkLst>
            <pc:docMk/>
            <pc:sldMasterMk cId="2944519646" sldId="2147483946"/>
            <pc:sldLayoutMk cId="2133768155" sldId="2147483990"/>
          </pc:sldLayoutMkLst>
        </pc:sldLayoutChg>
        <pc:sldLayoutChg chg="del">
          <pc:chgData name="David Wright" userId="a87a15d8-e9af-43f4-8752-ff9c2f8df3df" providerId="ADAL" clId="{7A4B0678-0BE6-4E30-865C-4AAA46EA3E4A}" dt="2022-04-14T12:50:25.273" v="10624" actId="2696"/>
          <pc:sldLayoutMkLst>
            <pc:docMk/>
            <pc:sldMasterMk cId="2944519646" sldId="2147483946"/>
            <pc:sldLayoutMk cId="2965672390" sldId="2147483991"/>
          </pc:sldLayoutMkLst>
        </pc:sldLayoutChg>
        <pc:sldLayoutChg chg="del">
          <pc:chgData name="David Wright" userId="a87a15d8-e9af-43f4-8752-ff9c2f8df3df" providerId="ADAL" clId="{7A4B0678-0BE6-4E30-865C-4AAA46EA3E4A}" dt="2022-04-14T12:50:25.281" v="10625" actId="2696"/>
          <pc:sldLayoutMkLst>
            <pc:docMk/>
            <pc:sldMasterMk cId="2944519646" sldId="2147483946"/>
            <pc:sldLayoutMk cId="2016702333" sldId="2147483992"/>
          </pc:sldLayoutMkLst>
        </pc:sldLayoutChg>
        <pc:sldLayoutChg chg="del">
          <pc:chgData name="David Wright" userId="a87a15d8-e9af-43f4-8752-ff9c2f8df3df" providerId="ADAL" clId="{7A4B0678-0BE6-4E30-865C-4AAA46EA3E4A}" dt="2022-04-14T12:50:25.292" v="10626" actId="2696"/>
          <pc:sldLayoutMkLst>
            <pc:docMk/>
            <pc:sldMasterMk cId="2944519646" sldId="2147483946"/>
            <pc:sldLayoutMk cId="367430173" sldId="2147483993"/>
          </pc:sldLayoutMkLst>
        </pc:sldLayoutChg>
        <pc:sldLayoutChg chg="del">
          <pc:chgData name="David Wright" userId="a87a15d8-e9af-43f4-8752-ff9c2f8df3df" providerId="ADAL" clId="{7A4B0678-0BE6-4E30-865C-4AAA46EA3E4A}" dt="2022-04-14T12:50:25.303" v="10627" actId="2696"/>
          <pc:sldLayoutMkLst>
            <pc:docMk/>
            <pc:sldMasterMk cId="2944519646" sldId="2147483946"/>
            <pc:sldLayoutMk cId="2450703336" sldId="2147483994"/>
          </pc:sldLayoutMkLst>
        </pc:sldLayoutChg>
        <pc:sldLayoutChg chg="del">
          <pc:chgData name="David Wright" userId="a87a15d8-e9af-43f4-8752-ff9c2f8df3df" providerId="ADAL" clId="{7A4B0678-0BE6-4E30-865C-4AAA46EA3E4A}" dt="2022-04-14T12:50:25.309" v="10628" actId="2696"/>
          <pc:sldLayoutMkLst>
            <pc:docMk/>
            <pc:sldMasterMk cId="2944519646" sldId="2147483946"/>
            <pc:sldLayoutMk cId="2101693712" sldId="2147483995"/>
          </pc:sldLayoutMkLst>
        </pc:sldLayoutChg>
        <pc:sldLayoutChg chg="del">
          <pc:chgData name="David Wright" userId="a87a15d8-e9af-43f4-8752-ff9c2f8df3df" providerId="ADAL" clId="{7A4B0678-0BE6-4E30-865C-4AAA46EA3E4A}" dt="2022-04-14T12:50:25.320" v="10629" actId="2696"/>
          <pc:sldLayoutMkLst>
            <pc:docMk/>
            <pc:sldMasterMk cId="2944519646" sldId="2147483946"/>
            <pc:sldLayoutMk cId="1546840250" sldId="2147483996"/>
          </pc:sldLayoutMkLst>
        </pc:sldLayoutChg>
        <pc:sldLayoutChg chg="del">
          <pc:chgData name="David Wright" userId="a87a15d8-e9af-43f4-8752-ff9c2f8df3df" providerId="ADAL" clId="{7A4B0678-0BE6-4E30-865C-4AAA46EA3E4A}" dt="2022-04-14T12:50:25.335" v="10630" actId="2696"/>
          <pc:sldLayoutMkLst>
            <pc:docMk/>
            <pc:sldMasterMk cId="2944519646" sldId="2147483946"/>
            <pc:sldLayoutMk cId="1385937585" sldId="2147483997"/>
          </pc:sldLayoutMkLst>
        </pc:sldLayoutChg>
        <pc:sldLayoutChg chg="del">
          <pc:chgData name="David Wright" userId="a87a15d8-e9af-43f4-8752-ff9c2f8df3df" providerId="ADAL" clId="{7A4B0678-0BE6-4E30-865C-4AAA46EA3E4A}" dt="2022-04-14T12:50:25.340" v="10631" actId="2696"/>
          <pc:sldLayoutMkLst>
            <pc:docMk/>
            <pc:sldMasterMk cId="2944519646" sldId="2147483946"/>
            <pc:sldLayoutMk cId="3974954789" sldId="2147483998"/>
          </pc:sldLayoutMkLst>
        </pc:sldLayoutChg>
        <pc:sldLayoutChg chg="del">
          <pc:chgData name="David Wright" userId="a87a15d8-e9af-43f4-8752-ff9c2f8df3df" providerId="ADAL" clId="{7A4B0678-0BE6-4E30-865C-4AAA46EA3E4A}" dt="2022-04-14T12:50:25.351" v="10632" actId="2696"/>
          <pc:sldLayoutMkLst>
            <pc:docMk/>
            <pc:sldMasterMk cId="2944519646" sldId="2147483946"/>
            <pc:sldLayoutMk cId="109985417" sldId="2147483999"/>
          </pc:sldLayoutMkLst>
        </pc:sldLayoutChg>
        <pc:sldLayoutChg chg="del">
          <pc:chgData name="David Wright" userId="a87a15d8-e9af-43f4-8752-ff9c2f8df3df" providerId="ADAL" clId="{7A4B0678-0BE6-4E30-865C-4AAA46EA3E4A}" dt="2022-04-14T12:50:25.362" v="10633" actId="2696"/>
          <pc:sldLayoutMkLst>
            <pc:docMk/>
            <pc:sldMasterMk cId="2944519646" sldId="2147483946"/>
            <pc:sldLayoutMk cId="1655947638" sldId="2147484000"/>
          </pc:sldLayoutMkLst>
        </pc:sldLayoutChg>
        <pc:sldLayoutChg chg="del">
          <pc:chgData name="David Wright" userId="a87a15d8-e9af-43f4-8752-ff9c2f8df3df" providerId="ADAL" clId="{7A4B0678-0BE6-4E30-865C-4AAA46EA3E4A}" dt="2022-04-14T12:50:25.368" v="10634" actId="2696"/>
          <pc:sldLayoutMkLst>
            <pc:docMk/>
            <pc:sldMasterMk cId="2944519646" sldId="2147483946"/>
            <pc:sldLayoutMk cId="1565177186" sldId="2147484001"/>
          </pc:sldLayoutMkLst>
        </pc:sldLayoutChg>
        <pc:sldLayoutChg chg="del">
          <pc:chgData name="David Wright" userId="a87a15d8-e9af-43f4-8752-ff9c2f8df3df" providerId="ADAL" clId="{7A4B0678-0BE6-4E30-865C-4AAA46EA3E4A}" dt="2022-04-14T12:50:25.378" v="10635" actId="2696"/>
          <pc:sldLayoutMkLst>
            <pc:docMk/>
            <pc:sldMasterMk cId="2944519646" sldId="2147483946"/>
            <pc:sldLayoutMk cId="3651370692" sldId="2147484002"/>
          </pc:sldLayoutMkLst>
        </pc:sldLayoutChg>
        <pc:sldLayoutChg chg="del">
          <pc:chgData name="David Wright" userId="a87a15d8-e9af-43f4-8752-ff9c2f8df3df" providerId="ADAL" clId="{7A4B0678-0BE6-4E30-865C-4AAA46EA3E4A}" dt="2022-04-14T12:50:25.390" v="10636" actId="2696"/>
          <pc:sldLayoutMkLst>
            <pc:docMk/>
            <pc:sldMasterMk cId="2944519646" sldId="2147483946"/>
            <pc:sldLayoutMk cId="724713851" sldId="2147484003"/>
          </pc:sldLayoutMkLst>
        </pc:sldLayoutChg>
        <pc:sldLayoutChg chg="del">
          <pc:chgData name="David Wright" userId="a87a15d8-e9af-43f4-8752-ff9c2f8df3df" providerId="ADAL" clId="{7A4B0678-0BE6-4E30-865C-4AAA46EA3E4A}" dt="2022-04-14T12:50:25.397" v="10637" actId="2696"/>
          <pc:sldLayoutMkLst>
            <pc:docMk/>
            <pc:sldMasterMk cId="2944519646" sldId="2147483946"/>
            <pc:sldLayoutMk cId="4024275116" sldId="2147484004"/>
          </pc:sldLayoutMkLst>
        </pc:sldLayoutChg>
        <pc:sldLayoutChg chg="del">
          <pc:chgData name="David Wright" userId="a87a15d8-e9af-43f4-8752-ff9c2f8df3df" providerId="ADAL" clId="{7A4B0678-0BE6-4E30-865C-4AAA46EA3E4A}" dt="2022-04-14T12:50:25.407" v="10638" actId="2696"/>
          <pc:sldLayoutMkLst>
            <pc:docMk/>
            <pc:sldMasterMk cId="2944519646" sldId="2147483946"/>
            <pc:sldLayoutMk cId="2838489878" sldId="2147484005"/>
          </pc:sldLayoutMkLst>
        </pc:sldLayoutChg>
        <pc:sldLayoutChg chg="del">
          <pc:chgData name="David Wright" userId="a87a15d8-e9af-43f4-8752-ff9c2f8df3df" providerId="ADAL" clId="{7A4B0678-0BE6-4E30-865C-4AAA46EA3E4A}" dt="2022-04-14T12:50:25.417" v="10639" actId="2696"/>
          <pc:sldLayoutMkLst>
            <pc:docMk/>
            <pc:sldMasterMk cId="2944519646" sldId="2147483946"/>
            <pc:sldLayoutMk cId="1935324136" sldId="2147484006"/>
          </pc:sldLayoutMkLst>
        </pc:sldLayoutChg>
        <pc:sldLayoutChg chg="del">
          <pc:chgData name="David Wright" userId="a87a15d8-e9af-43f4-8752-ff9c2f8df3df" providerId="ADAL" clId="{7A4B0678-0BE6-4E30-865C-4AAA46EA3E4A}" dt="2022-04-14T12:50:25.424" v="10640" actId="2696"/>
          <pc:sldLayoutMkLst>
            <pc:docMk/>
            <pc:sldMasterMk cId="2944519646" sldId="2147483946"/>
            <pc:sldLayoutMk cId="686384906" sldId="2147484007"/>
          </pc:sldLayoutMkLst>
        </pc:sldLayoutChg>
        <pc:sldLayoutChg chg="del">
          <pc:chgData name="David Wright" userId="a87a15d8-e9af-43f4-8752-ff9c2f8df3df" providerId="ADAL" clId="{7A4B0678-0BE6-4E30-865C-4AAA46EA3E4A}" dt="2022-04-14T12:50:25.437" v="10641" actId="2696"/>
          <pc:sldLayoutMkLst>
            <pc:docMk/>
            <pc:sldMasterMk cId="2944519646" sldId="2147483946"/>
            <pc:sldLayoutMk cId="2577951448" sldId="2147484008"/>
          </pc:sldLayoutMkLst>
        </pc:sldLayoutChg>
        <pc:sldLayoutChg chg="del">
          <pc:chgData name="David Wright" userId="a87a15d8-e9af-43f4-8752-ff9c2f8df3df" providerId="ADAL" clId="{7A4B0678-0BE6-4E30-865C-4AAA46EA3E4A}" dt="2022-04-14T12:50:25.470" v="10642" actId="2696"/>
          <pc:sldLayoutMkLst>
            <pc:docMk/>
            <pc:sldMasterMk cId="2944519646" sldId="2147483946"/>
            <pc:sldLayoutMk cId="1935225545" sldId="2147484009"/>
          </pc:sldLayoutMkLst>
        </pc:sldLayoutChg>
        <pc:sldLayoutChg chg="del">
          <pc:chgData name="David Wright" userId="a87a15d8-e9af-43f4-8752-ff9c2f8df3df" providerId="ADAL" clId="{7A4B0678-0BE6-4E30-865C-4AAA46EA3E4A}" dt="2022-04-14T12:50:25.494" v="10643" actId="2696"/>
          <pc:sldLayoutMkLst>
            <pc:docMk/>
            <pc:sldMasterMk cId="2944519646" sldId="2147483946"/>
            <pc:sldLayoutMk cId="3093816332" sldId="2147484010"/>
          </pc:sldLayoutMkLst>
        </pc:sldLayoutChg>
        <pc:sldLayoutChg chg="del">
          <pc:chgData name="David Wright" userId="a87a15d8-e9af-43f4-8752-ff9c2f8df3df" providerId="ADAL" clId="{7A4B0678-0BE6-4E30-865C-4AAA46EA3E4A}" dt="2022-04-14T12:50:25.534" v="10644" actId="2696"/>
          <pc:sldLayoutMkLst>
            <pc:docMk/>
            <pc:sldMasterMk cId="2944519646" sldId="2147483946"/>
            <pc:sldLayoutMk cId="555400766" sldId="2147484011"/>
          </pc:sldLayoutMkLst>
        </pc:sldLayoutChg>
        <pc:sldLayoutChg chg="del">
          <pc:chgData name="David Wright" userId="a87a15d8-e9af-43f4-8752-ff9c2f8df3df" providerId="ADAL" clId="{7A4B0678-0BE6-4E30-865C-4AAA46EA3E4A}" dt="2022-04-14T12:50:25.543" v="10645" actId="2696"/>
          <pc:sldLayoutMkLst>
            <pc:docMk/>
            <pc:sldMasterMk cId="2944519646" sldId="2147483946"/>
            <pc:sldLayoutMk cId="3739345675" sldId="2147484012"/>
          </pc:sldLayoutMkLst>
        </pc:sldLayoutChg>
      </pc:sldMasterChg>
      <pc:sldMasterChg chg="del delSldLayout">
        <pc:chgData name="David Wright" userId="a87a15d8-e9af-43f4-8752-ff9c2f8df3df" providerId="ADAL" clId="{7A4B0678-0BE6-4E30-865C-4AAA46EA3E4A}" dt="2022-04-14T12:50:31.533" v="10710" actId="2696"/>
        <pc:sldMasterMkLst>
          <pc:docMk/>
          <pc:sldMasterMk cId="283959080" sldId="2147484013"/>
        </pc:sldMasterMkLst>
        <pc:sldLayoutChg chg="del">
          <pc:chgData name="David Wright" userId="a87a15d8-e9af-43f4-8752-ff9c2f8df3df" providerId="ADAL" clId="{7A4B0678-0BE6-4E30-865C-4AAA46EA3E4A}" dt="2022-04-14T12:50:31.120" v="10647" actId="2696"/>
          <pc:sldLayoutMkLst>
            <pc:docMk/>
            <pc:sldMasterMk cId="283959080" sldId="2147484013"/>
            <pc:sldLayoutMk cId="135824145" sldId="2147484014"/>
          </pc:sldLayoutMkLst>
        </pc:sldLayoutChg>
        <pc:sldLayoutChg chg="del">
          <pc:chgData name="David Wright" userId="a87a15d8-e9af-43f4-8752-ff9c2f8df3df" providerId="ADAL" clId="{7A4B0678-0BE6-4E30-865C-4AAA46EA3E4A}" dt="2022-04-14T12:50:31.129" v="10648" actId="2696"/>
          <pc:sldLayoutMkLst>
            <pc:docMk/>
            <pc:sldMasterMk cId="283959080" sldId="2147484013"/>
            <pc:sldLayoutMk cId="3273903762" sldId="2147484015"/>
          </pc:sldLayoutMkLst>
        </pc:sldLayoutChg>
        <pc:sldLayoutChg chg="del">
          <pc:chgData name="David Wright" userId="a87a15d8-e9af-43f4-8752-ff9c2f8df3df" providerId="ADAL" clId="{7A4B0678-0BE6-4E30-865C-4AAA46EA3E4A}" dt="2022-04-14T12:50:31.139" v="10649" actId="2696"/>
          <pc:sldLayoutMkLst>
            <pc:docMk/>
            <pc:sldMasterMk cId="283959080" sldId="2147484013"/>
            <pc:sldLayoutMk cId="1934145511" sldId="2147484016"/>
          </pc:sldLayoutMkLst>
        </pc:sldLayoutChg>
        <pc:sldLayoutChg chg="del">
          <pc:chgData name="David Wright" userId="a87a15d8-e9af-43f4-8752-ff9c2f8df3df" providerId="ADAL" clId="{7A4B0678-0BE6-4E30-865C-4AAA46EA3E4A}" dt="2022-04-14T12:50:31.144" v="10650" actId="2696"/>
          <pc:sldLayoutMkLst>
            <pc:docMk/>
            <pc:sldMasterMk cId="283959080" sldId="2147484013"/>
            <pc:sldLayoutMk cId="2684323740" sldId="2147484017"/>
          </pc:sldLayoutMkLst>
        </pc:sldLayoutChg>
        <pc:sldLayoutChg chg="del">
          <pc:chgData name="David Wright" userId="a87a15d8-e9af-43f4-8752-ff9c2f8df3df" providerId="ADAL" clId="{7A4B0678-0BE6-4E30-865C-4AAA46EA3E4A}" dt="2022-04-14T12:50:31.152" v="10651" actId="2696"/>
          <pc:sldLayoutMkLst>
            <pc:docMk/>
            <pc:sldMasterMk cId="283959080" sldId="2147484013"/>
            <pc:sldLayoutMk cId="2026510674" sldId="2147484018"/>
          </pc:sldLayoutMkLst>
        </pc:sldLayoutChg>
        <pc:sldLayoutChg chg="del">
          <pc:chgData name="David Wright" userId="a87a15d8-e9af-43f4-8752-ff9c2f8df3df" providerId="ADAL" clId="{7A4B0678-0BE6-4E30-865C-4AAA46EA3E4A}" dt="2022-04-14T12:50:31.159" v="10652" actId="2696"/>
          <pc:sldLayoutMkLst>
            <pc:docMk/>
            <pc:sldMasterMk cId="283959080" sldId="2147484013"/>
            <pc:sldLayoutMk cId="2309434421" sldId="2147484019"/>
          </pc:sldLayoutMkLst>
        </pc:sldLayoutChg>
        <pc:sldLayoutChg chg="del">
          <pc:chgData name="David Wright" userId="a87a15d8-e9af-43f4-8752-ff9c2f8df3df" providerId="ADAL" clId="{7A4B0678-0BE6-4E30-865C-4AAA46EA3E4A}" dt="2022-04-14T12:50:31.163" v="10653" actId="2696"/>
          <pc:sldLayoutMkLst>
            <pc:docMk/>
            <pc:sldMasterMk cId="283959080" sldId="2147484013"/>
            <pc:sldLayoutMk cId="1501980344" sldId="2147484020"/>
          </pc:sldLayoutMkLst>
        </pc:sldLayoutChg>
        <pc:sldLayoutChg chg="del">
          <pc:chgData name="David Wright" userId="a87a15d8-e9af-43f4-8752-ff9c2f8df3df" providerId="ADAL" clId="{7A4B0678-0BE6-4E30-865C-4AAA46EA3E4A}" dt="2022-04-14T12:50:31.171" v="10654" actId="2696"/>
          <pc:sldLayoutMkLst>
            <pc:docMk/>
            <pc:sldMasterMk cId="283959080" sldId="2147484013"/>
            <pc:sldLayoutMk cId="766487165" sldId="2147484021"/>
          </pc:sldLayoutMkLst>
        </pc:sldLayoutChg>
        <pc:sldLayoutChg chg="del">
          <pc:chgData name="David Wright" userId="a87a15d8-e9af-43f4-8752-ff9c2f8df3df" providerId="ADAL" clId="{7A4B0678-0BE6-4E30-865C-4AAA46EA3E4A}" dt="2022-04-14T12:50:31.179" v="10655" actId="2696"/>
          <pc:sldLayoutMkLst>
            <pc:docMk/>
            <pc:sldMasterMk cId="283959080" sldId="2147484013"/>
            <pc:sldLayoutMk cId="1679196903" sldId="2147484022"/>
          </pc:sldLayoutMkLst>
        </pc:sldLayoutChg>
        <pc:sldLayoutChg chg="del">
          <pc:chgData name="David Wright" userId="a87a15d8-e9af-43f4-8752-ff9c2f8df3df" providerId="ADAL" clId="{7A4B0678-0BE6-4E30-865C-4AAA46EA3E4A}" dt="2022-04-14T12:50:31.184" v="10656" actId="2696"/>
          <pc:sldLayoutMkLst>
            <pc:docMk/>
            <pc:sldMasterMk cId="283959080" sldId="2147484013"/>
            <pc:sldLayoutMk cId="3530986270" sldId="2147484023"/>
          </pc:sldLayoutMkLst>
        </pc:sldLayoutChg>
        <pc:sldLayoutChg chg="del">
          <pc:chgData name="David Wright" userId="a87a15d8-e9af-43f4-8752-ff9c2f8df3df" providerId="ADAL" clId="{7A4B0678-0BE6-4E30-865C-4AAA46EA3E4A}" dt="2022-04-14T12:50:31.192" v="10657" actId="2696"/>
          <pc:sldLayoutMkLst>
            <pc:docMk/>
            <pc:sldMasterMk cId="283959080" sldId="2147484013"/>
            <pc:sldLayoutMk cId="1672855468" sldId="2147484024"/>
          </pc:sldLayoutMkLst>
        </pc:sldLayoutChg>
        <pc:sldLayoutChg chg="del">
          <pc:chgData name="David Wright" userId="a87a15d8-e9af-43f4-8752-ff9c2f8df3df" providerId="ADAL" clId="{7A4B0678-0BE6-4E30-865C-4AAA46EA3E4A}" dt="2022-04-14T12:50:31.203" v="10658" actId="2696"/>
          <pc:sldLayoutMkLst>
            <pc:docMk/>
            <pc:sldMasterMk cId="283959080" sldId="2147484013"/>
            <pc:sldLayoutMk cId="2714746869" sldId="2147484025"/>
          </pc:sldLayoutMkLst>
        </pc:sldLayoutChg>
        <pc:sldLayoutChg chg="del">
          <pc:chgData name="David Wright" userId="a87a15d8-e9af-43f4-8752-ff9c2f8df3df" providerId="ADAL" clId="{7A4B0678-0BE6-4E30-865C-4AAA46EA3E4A}" dt="2022-04-14T12:50:31.208" v="10659" actId="2696"/>
          <pc:sldLayoutMkLst>
            <pc:docMk/>
            <pc:sldMasterMk cId="283959080" sldId="2147484013"/>
            <pc:sldLayoutMk cId="1537784396" sldId="2147484026"/>
          </pc:sldLayoutMkLst>
        </pc:sldLayoutChg>
        <pc:sldLayoutChg chg="del">
          <pc:chgData name="David Wright" userId="a87a15d8-e9af-43f4-8752-ff9c2f8df3df" providerId="ADAL" clId="{7A4B0678-0BE6-4E30-865C-4AAA46EA3E4A}" dt="2022-04-14T12:50:31.215" v="10660" actId="2696"/>
          <pc:sldLayoutMkLst>
            <pc:docMk/>
            <pc:sldMasterMk cId="283959080" sldId="2147484013"/>
            <pc:sldLayoutMk cId="2125336362" sldId="2147484027"/>
          </pc:sldLayoutMkLst>
        </pc:sldLayoutChg>
        <pc:sldLayoutChg chg="del">
          <pc:chgData name="David Wright" userId="a87a15d8-e9af-43f4-8752-ff9c2f8df3df" providerId="ADAL" clId="{7A4B0678-0BE6-4E30-865C-4AAA46EA3E4A}" dt="2022-04-14T12:50:31.222" v="10661" actId="2696"/>
          <pc:sldLayoutMkLst>
            <pc:docMk/>
            <pc:sldMasterMk cId="283959080" sldId="2147484013"/>
            <pc:sldLayoutMk cId="3235249416" sldId="2147484028"/>
          </pc:sldLayoutMkLst>
        </pc:sldLayoutChg>
        <pc:sldLayoutChg chg="del">
          <pc:chgData name="David Wright" userId="a87a15d8-e9af-43f4-8752-ff9c2f8df3df" providerId="ADAL" clId="{7A4B0678-0BE6-4E30-865C-4AAA46EA3E4A}" dt="2022-04-14T12:50:31.227" v="10662" actId="2696"/>
          <pc:sldLayoutMkLst>
            <pc:docMk/>
            <pc:sldMasterMk cId="283959080" sldId="2147484013"/>
            <pc:sldLayoutMk cId="240190267" sldId="2147484029"/>
          </pc:sldLayoutMkLst>
        </pc:sldLayoutChg>
        <pc:sldLayoutChg chg="del">
          <pc:chgData name="David Wright" userId="a87a15d8-e9af-43f4-8752-ff9c2f8df3df" providerId="ADAL" clId="{7A4B0678-0BE6-4E30-865C-4AAA46EA3E4A}" dt="2022-04-14T12:50:31.234" v="10663" actId="2696"/>
          <pc:sldLayoutMkLst>
            <pc:docMk/>
            <pc:sldMasterMk cId="283959080" sldId="2147484013"/>
            <pc:sldLayoutMk cId="3096730454" sldId="2147484030"/>
          </pc:sldLayoutMkLst>
        </pc:sldLayoutChg>
        <pc:sldLayoutChg chg="del">
          <pc:chgData name="David Wright" userId="a87a15d8-e9af-43f4-8752-ff9c2f8df3df" providerId="ADAL" clId="{7A4B0678-0BE6-4E30-865C-4AAA46EA3E4A}" dt="2022-04-14T12:50:31.243" v="10664" actId="2696"/>
          <pc:sldLayoutMkLst>
            <pc:docMk/>
            <pc:sldMasterMk cId="283959080" sldId="2147484013"/>
            <pc:sldLayoutMk cId="2212730713" sldId="2147484031"/>
          </pc:sldLayoutMkLst>
        </pc:sldLayoutChg>
        <pc:sldLayoutChg chg="del">
          <pc:chgData name="David Wright" userId="a87a15d8-e9af-43f4-8752-ff9c2f8df3df" providerId="ADAL" clId="{7A4B0678-0BE6-4E30-865C-4AAA46EA3E4A}" dt="2022-04-14T12:50:31.247" v="10665" actId="2696"/>
          <pc:sldLayoutMkLst>
            <pc:docMk/>
            <pc:sldMasterMk cId="283959080" sldId="2147484013"/>
            <pc:sldLayoutMk cId="3324966664" sldId="2147484032"/>
          </pc:sldLayoutMkLst>
        </pc:sldLayoutChg>
        <pc:sldLayoutChg chg="del">
          <pc:chgData name="David Wright" userId="a87a15d8-e9af-43f4-8752-ff9c2f8df3df" providerId="ADAL" clId="{7A4B0678-0BE6-4E30-865C-4AAA46EA3E4A}" dt="2022-04-14T12:50:31.255" v="10666" actId="2696"/>
          <pc:sldLayoutMkLst>
            <pc:docMk/>
            <pc:sldMasterMk cId="283959080" sldId="2147484013"/>
            <pc:sldLayoutMk cId="3963158583" sldId="2147484033"/>
          </pc:sldLayoutMkLst>
        </pc:sldLayoutChg>
        <pc:sldLayoutChg chg="del">
          <pc:chgData name="David Wright" userId="a87a15d8-e9af-43f4-8752-ff9c2f8df3df" providerId="ADAL" clId="{7A4B0678-0BE6-4E30-865C-4AAA46EA3E4A}" dt="2022-04-14T12:50:31.263" v="10667" actId="2696"/>
          <pc:sldLayoutMkLst>
            <pc:docMk/>
            <pc:sldMasterMk cId="283959080" sldId="2147484013"/>
            <pc:sldLayoutMk cId="742174237" sldId="2147484034"/>
          </pc:sldLayoutMkLst>
        </pc:sldLayoutChg>
        <pc:sldLayoutChg chg="del">
          <pc:chgData name="David Wright" userId="a87a15d8-e9af-43f4-8752-ff9c2f8df3df" providerId="ADAL" clId="{7A4B0678-0BE6-4E30-865C-4AAA46EA3E4A}" dt="2022-04-14T12:50:31.267" v="10668" actId="2696"/>
          <pc:sldLayoutMkLst>
            <pc:docMk/>
            <pc:sldMasterMk cId="283959080" sldId="2147484013"/>
            <pc:sldLayoutMk cId="2212690877" sldId="2147484035"/>
          </pc:sldLayoutMkLst>
        </pc:sldLayoutChg>
        <pc:sldLayoutChg chg="del">
          <pc:chgData name="David Wright" userId="a87a15d8-e9af-43f4-8752-ff9c2f8df3df" providerId="ADAL" clId="{7A4B0678-0BE6-4E30-865C-4AAA46EA3E4A}" dt="2022-04-14T12:50:31.273" v="10669" actId="2696"/>
          <pc:sldLayoutMkLst>
            <pc:docMk/>
            <pc:sldMasterMk cId="283959080" sldId="2147484013"/>
            <pc:sldLayoutMk cId="2413574371" sldId="2147484036"/>
          </pc:sldLayoutMkLst>
        </pc:sldLayoutChg>
        <pc:sldLayoutChg chg="del">
          <pc:chgData name="David Wright" userId="a87a15d8-e9af-43f4-8752-ff9c2f8df3df" providerId="ADAL" clId="{7A4B0678-0BE6-4E30-865C-4AAA46EA3E4A}" dt="2022-04-14T12:50:31.281" v="10670" actId="2696"/>
          <pc:sldLayoutMkLst>
            <pc:docMk/>
            <pc:sldMasterMk cId="283959080" sldId="2147484013"/>
            <pc:sldLayoutMk cId="1856618388" sldId="2147484037"/>
          </pc:sldLayoutMkLst>
        </pc:sldLayoutChg>
        <pc:sldLayoutChg chg="del">
          <pc:chgData name="David Wright" userId="a87a15d8-e9af-43f4-8752-ff9c2f8df3df" providerId="ADAL" clId="{7A4B0678-0BE6-4E30-865C-4AAA46EA3E4A}" dt="2022-04-14T12:50:31.286" v="10671" actId="2696"/>
          <pc:sldLayoutMkLst>
            <pc:docMk/>
            <pc:sldMasterMk cId="283959080" sldId="2147484013"/>
            <pc:sldLayoutMk cId="1477323918" sldId="2147484038"/>
          </pc:sldLayoutMkLst>
        </pc:sldLayoutChg>
        <pc:sldLayoutChg chg="del">
          <pc:chgData name="David Wright" userId="a87a15d8-e9af-43f4-8752-ff9c2f8df3df" providerId="ADAL" clId="{7A4B0678-0BE6-4E30-865C-4AAA46EA3E4A}" dt="2022-04-14T12:50:31.295" v="10672" actId="2696"/>
          <pc:sldLayoutMkLst>
            <pc:docMk/>
            <pc:sldMasterMk cId="283959080" sldId="2147484013"/>
            <pc:sldLayoutMk cId="2700949451" sldId="2147484039"/>
          </pc:sldLayoutMkLst>
        </pc:sldLayoutChg>
        <pc:sldLayoutChg chg="del">
          <pc:chgData name="David Wright" userId="a87a15d8-e9af-43f4-8752-ff9c2f8df3df" providerId="ADAL" clId="{7A4B0678-0BE6-4E30-865C-4AAA46EA3E4A}" dt="2022-04-14T12:50:31.306" v="10673" actId="2696"/>
          <pc:sldLayoutMkLst>
            <pc:docMk/>
            <pc:sldMasterMk cId="283959080" sldId="2147484013"/>
            <pc:sldLayoutMk cId="614245931" sldId="2147484040"/>
          </pc:sldLayoutMkLst>
        </pc:sldLayoutChg>
        <pc:sldLayoutChg chg="del">
          <pc:chgData name="David Wright" userId="a87a15d8-e9af-43f4-8752-ff9c2f8df3df" providerId="ADAL" clId="{7A4B0678-0BE6-4E30-865C-4AAA46EA3E4A}" dt="2022-04-14T12:50:31.311" v="10674" actId="2696"/>
          <pc:sldLayoutMkLst>
            <pc:docMk/>
            <pc:sldMasterMk cId="283959080" sldId="2147484013"/>
            <pc:sldLayoutMk cId="691250160" sldId="2147484041"/>
          </pc:sldLayoutMkLst>
        </pc:sldLayoutChg>
        <pc:sldLayoutChg chg="del">
          <pc:chgData name="David Wright" userId="a87a15d8-e9af-43f4-8752-ff9c2f8df3df" providerId="ADAL" clId="{7A4B0678-0BE6-4E30-865C-4AAA46EA3E4A}" dt="2022-04-14T12:50:31.319" v="10675" actId="2696"/>
          <pc:sldLayoutMkLst>
            <pc:docMk/>
            <pc:sldMasterMk cId="283959080" sldId="2147484013"/>
            <pc:sldLayoutMk cId="74022215" sldId="2147484042"/>
          </pc:sldLayoutMkLst>
        </pc:sldLayoutChg>
        <pc:sldLayoutChg chg="del">
          <pc:chgData name="David Wright" userId="a87a15d8-e9af-43f4-8752-ff9c2f8df3df" providerId="ADAL" clId="{7A4B0678-0BE6-4E30-865C-4AAA46EA3E4A}" dt="2022-04-14T12:50:31.327" v="10676" actId="2696"/>
          <pc:sldLayoutMkLst>
            <pc:docMk/>
            <pc:sldMasterMk cId="283959080" sldId="2147484013"/>
            <pc:sldLayoutMk cId="332476932" sldId="2147484043"/>
          </pc:sldLayoutMkLst>
        </pc:sldLayoutChg>
        <pc:sldLayoutChg chg="del">
          <pc:chgData name="David Wright" userId="a87a15d8-e9af-43f4-8752-ff9c2f8df3df" providerId="ADAL" clId="{7A4B0678-0BE6-4E30-865C-4AAA46EA3E4A}" dt="2022-04-14T12:50:31.332" v="10677" actId="2696"/>
          <pc:sldLayoutMkLst>
            <pc:docMk/>
            <pc:sldMasterMk cId="283959080" sldId="2147484013"/>
            <pc:sldLayoutMk cId="2991107584" sldId="2147484044"/>
          </pc:sldLayoutMkLst>
        </pc:sldLayoutChg>
        <pc:sldLayoutChg chg="del">
          <pc:chgData name="David Wright" userId="a87a15d8-e9af-43f4-8752-ff9c2f8df3df" providerId="ADAL" clId="{7A4B0678-0BE6-4E30-865C-4AAA46EA3E4A}" dt="2022-04-14T12:50:31.338" v="10678" actId="2696"/>
          <pc:sldLayoutMkLst>
            <pc:docMk/>
            <pc:sldMasterMk cId="283959080" sldId="2147484013"/>
            <pc:sldLayoutMk cId="57731640" sldId="2147484045"/>
          </pc:sldLayoutMkLst>
        </pc:sldLayoutChg>
        <pc:sldLayoutChg chg="del">
          <pc:chgData name="David Wright" userId="a87a15d8-e9af-43f4-8752-ff9c2f8df3df" providerId="ADAL" clId="{7A4B0678-0BE6-4E30-865C-4AAA46EA3E4A}" dt="2022-04-14T12:50:31.346" v="10679" actId="2696"/>
          <pc:sldLayoutMkLst>
            <pc:docMk/>
            <pc:sldMasterMk cId="283959080" sldId="2147484013"/>
            <pc:sldLayoutMk cId="3199519926" sldId="2147484046"/>
          </pc:sldLayoutMkLst>
        </pc:sldLayoutChg>
        <pc:sldLayoutChg chg="del">
          <pc:chgData name="David Wright" userId="a87a15d8-e9af-43f4-8752-ff9c2f8df3df" providerId="ADAL" clId="{7A4B0678-0BE6-4E30-865C-4AAA46EA3E4A}" dt="2022-04-14T12:50:31.350" v="10680" actId="2696"/>
          <pc:sldLayoutMkLst>
            <pc:docMk/>
            <pc:sldMasterMk cId="283959080" sldId="2147484013"/>
            <pc:sldLayoutMk cId="1208003604" sldId="2147484047"/>
          </pc:sldLayoutMkLst>
        </pc:sldLayoutChg>
        <pc:sldLayoutChg chg="del">
          <pc:chgData name="David Wright" userId="a87a15d8-e9af-43f4-8752-ff9c2f8df3df" providerId="ADAL" clId="{7A4B0678-0BE6-4E30-865C-4AAA46EA3E4A}" dt="2022-04-14T12:50:31.358" v="10681" actId="2696"/>
          <pc:sldLayoutMkLst>
            <pc:docMk/>
            <pc:sldMasterMk cId="283959080" sldId="2147484013"/>
            <pc:sldLayoutMk cId="1538502253" sldId="2147484048"/>
          </pc:sldLayoutMkLst>
        </pc:sldLayoutChg>
        <pc:sldLayoutChg chg="del">
          <pc:chgData name="David Wright" userId="a87a15d8-e9af-43f4-8752-ff9c2f8df3df" providerId="ADAL" clId="{7A4B0678-0BE6-4E30-865C-4AAA46EA3E4A}" dt="2022-04-14T12:50:31.365" v="10682" actId="2696"/>
          <pc:sldLayoutMkLst>
            <pc:docMk/>
            <pc:sldMasterMk cId="283959080" sldId="2147484013"/>
            <pc:sldLayoutMk cId="3982649939" sldId="2147484049"/>
          </pc:sldLayoutMkLst>
        </pc:sldLayoutChg>
        <pc:sldLayoutChg chg="del">
          <pc:chgData name="David Wright" userId="a87a15d8-e9af-43f4-8752-ff9c2f8df3df" providerId="ADAL" clId="{7A4B0678-0BE6-4E30-865C-4AAA46EA3E4A}" dt="2022-04-14T12:50:31.369" v="10683" actId="2696"/>
          <pc:sldLayoutMkLst>
            <pc:docMk/>
            <pc:sldMasterMk cId="283959080" sldId="2147484013"/>
            <pc:sldLayoutMk cId="482264984" sldId="2147484050"/>
          </pc:sldLayoutMkLst>
        </pc:sldLayoutChg>
        <pc:sldLayoutChg chg="del">
          <pc:chgData name="David Wright" userId="a87a15d8-e9af-43f4-8752-ff9c2f8df3df" providerId="ADAL" clId="{7A4B0678-0BE6-4E30-865C-4AAA46EA3E4A}" dt="2022-04-14T12:50:31.376" v="10684" actId="2696"/>
          <pc:sldLayoutMkLst>
            <pc:docMk/>
            <pc:sldMasterMk cId="283959080" sldId="2147484013"/>
            <pc:sldLayoutMk cId="3640109651" sldId="2147484051"/>
          </pc:sldLayoutMkLst>
        </pc:sldLayoutChg>
        <pc:sldLayoutChg chg="del">
          <pc:chgData name="David Wright" userId="a87a15d8-e9af-43f4-8752-ff9c2f8df3df" providerId="ADAL" clId="{7A4B0678-0BE6-4E30-865C-4AAA46EA3E4A}" dt="2022-04-14T12:50:31.383" v="10685" actId="2696"/>
          <pc:sldLayoutMkLst>
            <pc:docMk/>
            <pc:sldMasterMk cId="283959080" sldId="2147484013"/>
            <pc:sldLayoutMk cId="1056111627" sldId="2147484052"/>
          </pc:sldLayoutMkLst>
        </pc:sldLayoutChg>
        <pc:sldLayoutChg chg="del">
          <pc:chgData name="David Wright" userId="a87a15d8-e9af-43f4-8752-ff9c2f8df3df" providerId="ADAL" clId="{7A4B0678-0BE6-4E30-865C-4AAA46EA3E4A}" dt="2022-04-14T12:50:31.387" v="10686" actId="2696"/>
          <pc:sldLayoutMkLst>
            <pc:docMk/>
            <pc:sldMasterMk cId="283959080" sldId="2147484013"/>
            <pc:sldLayoutMk cId="4123868234" sldId="2147484053"/>
          </pc:sldLayoutMkLst>
        </pc:sldLayoutChg>
        <pc:sldLayoutChg chg="del">
          <pc:chgData name="David Wright" userId="a87a15d8-e9af-43f4-8752-ff9c2f8df3df" providerId="ADAL" clId="{7A4B0678-0BE6-4E30-865C-4AAA46EA3E4A}" dt="2022-04-14T12:50:31.395" v="10687" actId="2696"/>
          <pc:sldLayoutMkLst>
            <pc:docMk/>
            <pc:sldMasterMk cId="283959080" sldId="2147484013"/>
            <pc:sldLayoutMk cId="3307651573" sldId="2147484054"/>
          </pc:sldLayoutMkLst>
        </pc:sldLayoutChg>
        <pc:sldLayoutChg chg="del">
          <pc:chgData name="David Wright" userId="a87a15d8-e9af-43f4-8752-ff9c2f8df3df" providerId="ADAL" clId="{7A4B0678-0BE6-4E30-865C-4AAA46EA3E4A}" dt="2022-04-14T12:50:31.402" v="10688" actId="2696"/>
          <pc:sldLayoutMkLst>
            <pc:docMk/>
            <pc:sldMasterMk cId="283959080" sldId="2147484013"/>
            <pc:sldLayoutMk cId="2537500602" sldId="2147484055"/>
          </pc:sldLayoutMkLst>
        </pc:sldLayoutChg>
        <pc:sldLayoutChg chg="del">
          <pc:chgData name="David Wright" userId="a87a15d8-e9af-43f4-8752-ff9c2f8df3df" providerId="ADAL" clId="{7A4B0678-0BE6-4E30-865C-4AAA46EA3E4A}" dt="2022-04-14T12:50:31.407" v="10689" actId="2696"/>
          <pc:sldLayoutMkLst>
            <pc:docMk/>
            <pc:sldMasterMk cId="283959080" sldId="2147484013"/>
            <pc:sldLayoutMk cId="1042526810" sldId="2147484056"/>
          </pc:sldLayoutMkLst>
        </pc:sldLayoutChg>
        <pc:sldLayoutChg chg="del">
          <pc:chgData name="David Wright" userId="a87a15d8-e9af-43f4-8752-ff9c2f8df3df" providerId="ADAL" clId="{7A4B0678-0BE6-4E30-865C-4AAA46EA3E4A}" dt="2022-04-14T12:50:31.415" v="10690" actId="2696"/>
          <pc:sldLayoutMkLst>
            <pc:docMk/>
            <pc:sldMasterMk cId="283959080" sldId="2147484013"/>
            <pc:sldLayoutMk cId="2422774114" sldId="2147484057"/>
          </pc:sldLayoutMkLst>
        </pc:sldLayoutChg>
        <pc:sldLayoutChg chg="del">
          <pc:chgData name="David Wright" userId="a87a15d8-e9af-43f4-8752-ff9c2f8df3df" providerId="ADAL" clId="{7A4B0678-0BE6-4E30-865C-4AAA46EA3E4A}" dt="2022-04-14T12:50:31.422" v="10691" actId="2696"/>
          <pc:sldLayoutMkLst>
            <pc:docMk/>
            <pc:sldMasterMk cId="283959080" sldId="2147484013"/>
            <pc:sldLayoutMk cId="1397444425" sldId="2147484058"/>
          </pc:sldLayoutMkLst>
        </pc:sldLayoutChg>
        <pc:sldLayoutChg chg="del">
          <pc:chgData name="David Wright" userId="a87a15d8-e9af-43f4-8752-ff9c2f8df3df" providerId="ADAL" clId="{7A4B0678-0BE6-4E30-865C-4AAA46EA3E4A}" dt="2022-04-14T12:50:31.427" v="10692" actId="2696"/>
          <pc:sldLayoutMkLst>
            <pc:docMk/>
            <pc:sldMasterMk cId="283959080" sldId="2147484013"/>
            <pc:sldLayoutMk cId="929285996" sldId="2147484059"/>
          </pc:sldLayoutMkLst>
        </pc:sldLayoutChg>
        <pc:sldLayoutChg chg="del">
          <pc:chgData name="David Wright" userId="a87a15d8-e9af-43f4-8752-ff9c2f8df3df" providerId="ADAL" clId="{7A4B0678-0BE6-4E30-865C-4AAA46EA3E4A}" dt="2022-04-14T12:50:31.434" v="10693" actId="2696"/>
          <pc:sldLayoutMkLst>
            <pc:docMk/>
            <pc:sldMasterMk cId="283959080" sldId="2147484013"/>
            <pc:sldLayoutMk cId="1826260216" sldId="2147484060"/>
          </pc:sldLayoutMkLst>
        </pc:sldLayoutChg>
        <pc:sldLayoutChg chg="del">
          <pc:chgData name="David Wright" userId="a87a15d8-e9af-43f4-8752-ff9c2f8df3df" providerId="ADAL" clId="{7A4B0678-0BE6-4E30-865C-4AAA46EA3E4A}" dt="2022-04-14T12:50:31.442" v="10694" actId="2696"/>
          <pc:sldLayoutMkLst>
            <pc:docMk/>
            <pc:sldMasterMk cId="283959080" sldId="2147484013"/>
            <pc:sldLayoutMk cId="597325186" sldId="2147484061"/>
          </pc:sldLayoutMkLst>
        </pc:sldLayoutChg>
        <pc:sldLayoutChg chg="del">
          <pc:chgData name="David Wright" userId="a87a15d8-e9af-43f4-8752-ff9c2f8df3df" providerId="ADAL" clId="{7A4B0678-0BE6-4E30-865C-4AAA46EA3E4A}" dt="2022-04-14T12:50:31.445" v="10695" actId="2696"/>
          <pc:sldLayoutMkLst>
            <pc:docMk/>
            <pc:sldMasterMk cId="283959080" sldId="2147484013"/>
            <pc:sldLayoutMk cId="1067074979" sldId="2147484062"/>
          </pc:sldLayoutMkLst>
        </pc:sldLayoutChg>
        <pc:sldLayoutChg chg="del">
          <pc:chgData name="David Wright" userId="a87a15d8-e9af-43f4-8752-ff9c2f8df3df" providerId="ADAL" clId="{7A4B0678-0BE6-4E30-865C-4AAA46EA3E4A}" dt="2022-04-14T12:50:31.451" v="10696" actId="2696"/>
          <pc:sldLayoutMkLst>
            <pc:docMk/>
            <pc:sldMasterMk cId="283959080" sldId="2147484013"/>
            <pc:sldLayoutMk cId="1245813730" sldId="2147484063"/>
          </pc:sldLayoutMkLst>
        </pc:sldLayoutChg>
        <pc:sldLayoutChg chg="del">
          <pc:chgData name="David Wright" userId="a87a15d8-e9af-43f4-8752-ff9c2f8df3df" providerId="ADAL" clId="{7A4B0678-0BE6-4E30-865C-4AAA46EA3E4A}" dt="2022-04-14T12:50:31.457" v="10697" actId="2696"/>
          <pc:sldLayoutMkLst>
            <pc:docMk/>
            <pc:sldMasterMk cId="283959080" sldId="2147484013"/>
            <pc:sldLayoutMk cId="2820115407" sldId="2147484064"/>
          </pc:sldLayoutMkLst>
        </pc:sldLayoutChg>
        <pc:sldLayoutChg chg="del">
          <pc:chgData name="David Wright" userId="a87a15d8-e9af-43f4-8752-ff9c2f8df3df" providerId="ADAL" clId="{7A4B0678-0BE6-4E30-865C-4AAA46EA3E4A}" dt="2022-04-14T12:50:31.461" v="10698" actId="2696"/>
          <pc:sldLayoutMkLst>
            <pc:docMk/>
            <pc:sldMasterMk cId="283959080" sldId="2147484013"/>
            <pc:sldLayoutMk cId="2132557105" sldId="2147484065"/>
          </pc:sldLayoutMkLst>
        </pc:sldLayoutChg>
        <pc:sldLayoutChg chg="del">
          <pc:chgData name="David Wright" userId="a87a15d8-e9af-43f4-8752-ff9c2f8df3df" providerId="ADAL" clId="{7A4B0678-0BE6-4E30-865C-4AAA46EA3E4A}" dt="2022-04-14T12:50:31.467" v="10699" actId="2696"/>
          <pc:sldLayoutMkLst>
            <pc:docMk/>
            <pc:sldMasterMk cId="283959080" sldId="2147484013"/>
            <pc:sldLayoutMk cId="4236786502" sldId="2147484066"/>
          </pc:sldLayoutMkLst>
        </pc:sldLayoutChg>
        <pc:sldLayoutChg chg="del">
          <pc:chgData name="David Wright" userId="a87a15d8-e9af-43f4-8752-ff9c2f8df3df" providerId="ADAL" clId="{7A4B0678-0BE6-4E30-865C-4AAA46EA3E4A}" dt="2022-04-14T12:50:31.473" v="10700" actId="2696"/>
          <pc:sldLayoutMkLst>
            <pc:docMk/>
            <pc:sldMasterMk cId="283959080" sldId="2147484013"/>
            <pc:sldLayoutMk cId="544959522" sldId="2147484067"/>
          </pc:sldLayoutMkLst>
        </pc:sldLayoutChg>
        <pc:sldLayoutChg chg="del">
          <pc:chgData name="David Wright" userId="a87a15d8-e9af-43f4-8752-ff9c2f8df3df" providerId="ADAL" clId="{7A4B0678-0BE6-4E30-865C-4AAA46EA3E4A}" dt="2022-04-14T12:50:31.476" v="10701" actId="2696"/>
          <pc:sldLayoutMkLst>
            <pc:docMk/>
            <pc:sldMasterMk cId="283959080" sldId="2147484013"/>
            <pc:sldLayoutMk cId="1977367781" sldId="2147484068"/>
          </pc:sldLayoutMkLst>
        </pc:sldLayoutChg>
        <pc:sldLayoutChg chg="del">
          <pc:chgData name="David Wright" userId="a87a15d8-e9af-43f4-8752-ff9c2f8df3df" providerId="ADAL" clId="{7A4B0678-0BE6-4E30-865C-4AAA46EA3E4A}" dt="2022-04-14T12:50:31.483" v="10702" actId="2696"/>
          <pc:sldLayoutMkLst>
            <pc:docMk/>
            <pc:sldMasterMk cId="283959080" sldId="2147484013"/>
            <pc:sldLayoutMk cId="345065616" sldId="2147484069"/>
          </pc:sldLayoutMkLst>
        </pc:sldLayoutChg>
        <pc:sldLayoutChg chg="del">
          <pc:chgData name="David Wright" userId="a87a15d8-e9af-43f4-8752-ff9c2f8df3df" providerId="ADAL" clId="{7A4B0678-0BE6-4E30-865C-4AAA46EA3E4A}" dt="2022-04-14T12:50:31.489" v="10703" actId="2696"/>
          <pc:sldLayoutMkLst>
            <pc:docMk/>
            <pc:sldMasterMk cId="283959080" sldId="2147484013"/>
            <pc:sldLayoutMk cId="2484088681" sldId="2147484070"/>
          </pc:sldLayoutMkLst>
        </pc:sldLayoutChg>
        <pc:sldLayoutChg chg="del">
          <pc:chgData name="David Wright" userId="a87a15d8-e9af-43f4-8752-ff9c2f8df3df" providerId="ADAL" clId="{7A4B0678-0BE6-4E30-865C-4AAA46EA3E4A}" dt="2022-04-14T12:50:31.492" v="10704" actId="2696"/>
          <pc:sldLayoutMkLst>
            <pc:docMk/>
            <pc:sldMasterMk cId="283959080" sldId="2147484013"/>
            <pc:sldLayoutMk cId="2408587189" sldId="2147484071"/>
          </pc:sldLayoutMkLst>
        </pc:sldLayoutChg>
        <pc:sldLayoutChg chg="del">
          <pc:chgData name="David Wright" userId="a87a15d8-e9af-43f4-8752-ff9c2f8df3df" providerId="ADAL" clId="{7A4B0678-0BE6-4E30-865C-4AAA46EA3E4A}" dt="2022-04-14T12:50:31.499" v="10705" actId="2696"/>
          <pc:sldLayoutMkLst>
            <pc:docMk/>
            <pc:sldMasterMk cId="283959080" sldId="2147484013"/>
            <pc:sldLayoutMk cId="3417048218" sldId="2147484072"/>
          </pc:sldLayoutMkLst>
        </pc:sldLayoutChg>
        <pc:sldLayoutChg chg="del">
          <pc:chgData name="David Wright" userId="a87a15d8-e9af-43f4-8752-ff9c2f8df3df" providerId="ADAL" clId="{7A4B0678-0BE6-4E30-865C-4AAA46EA3E4A}" dt="2022-04-14T12:50:31.505" v="10706" actId="2696"/>
          <pc:sldLayoutMkLst>
            <pc:docMk/>
            <pc:sldMasterMk cId="283959080" sldId="2147484013"/>
            <pc:sldLayoutMk cId="2045906637" sldId="2147484073"/>
          </pc:sldLayoutMkLst>
        </pc:sldLayoutChg>
        <pc:sldLayoutChg chg="del">
          <pc:chgData name="David Wright" userId="a87a15d8-e9af-43f4-8752-ff9c2f8df3df" providerId="ADAL" clId="{7A4B0678-0BE6-4E30-865C-4AAA46EA3E4A}" dt="2022-04-14T12:50:31.508" v="10707" actId="2696"/>
          <pc:sldLayoutMkLst>
            <pc:docMk/>
            <pc:sldMasterMk cId="283959080" sldId="2147484013"/>
            <pc:sldLayoutMk cId="127104750" sldId="2147484074"/>
          </pc:sldLayoutMkLst>
        </pc:sldLayoutChg>
        <pc:sldLayoutChg chg="del">
          <pc:chgData name="David Wright" userId="a87a15d8-e9af-43f4-8752-ff9c2f8df3df" providerId="ADAL" clId="{7A4B0678-0BE6-4E30-865C-4AAA46EA3E4A}" dt="2022-04-14T12:50:31.521" v="10708" actId="2696"/>
          <pc:sldLayoutMkLst>
            <pc:docMk/>
            <pc:sldMasterMk cId="283959080" sldId="2147484013"/>
            <pc:sldLayoutMk cId="2525631817" sldId="2147484075"/>
          </pc:sldLayoutMkLst>
        </pc:sldLayoutChg>
        <pc:sldLayoutChg chg="del">
          <pc:chgData name="David Wright" userId="a87a15d8-e9af-43f4-8752-ff9c2f8df3df" providerId="ADAL" clId="{7A4B0678-0BE6-4E30-865C-4AAA46EA3E4A}" dt="2022-04-14T12:50:31.528" v="10709" actId="2696"/>
          <pc:sldLayoutMkLst>
            <pc:docMk/>
            <pc:sldMasterMk cId="283959080" sldId="2147484013"/>
            <pc:sldLayoutMk cId="1424141815" sldId="2147484076"/>
          </pc:sldLayoutMkLst>
        </pc:sldLayoutChg>
      </pc:sldMasterChg>
      <pc:sldMasterChg chg="del delSldLayout">
        <pc:chgData name="David Wright" userId="a87a15d8-e9af-43f4-8752-ff9c2f8df3df" providerId="ADAL" clId="{7A4B0678-0BE6-4E30-865C-4AAA46EA3E4A}" dt="2022-04-14T12:50:36.174" v="10788" actId="2696"/>
        <pc:sldMasterMkLst>
          <pc:docMk/>
          <pc:sldMasterMk cId="1558146430" sldId="2147484077"/>
        </pc:sldMasterMkLst>
        <pc:sldLayoutChg chg="del">
          <pc:chgData name="David Wright" userId="a87a15d8-e9af-43f4-8752-ff9c2f8df3df" providerId="ADAL" clId="{7A4B0678-0BE6-4E30-865C-4AAA46EA3E4A}" dt="2022-04-14T12:50:35.443" v="10711" actId="2696"/>
          <pc:sldLayoutMkLst>
            <pc:docMk/>
            <pc:sldMasterMk cId="1558146430" sldId="2147484077"/>
            <pc:sldLayoutMk cId="2292858722" sldId="2147484078"/>
          </pc:sldLayoutMkLst>
        </pc:sldLayoutChg>
        <pc:sldLayoutChg chg="del">
          <pc:chgData name="David Wright" userId="a87a15d8-e9af-43f4-8752-ff9c2f8df3df" providerId="ADAL" clId="{7A4B0678-0BE6-4E30-865C-4AAA46EA3E4A}" dt="2022-04-14T12:50:35.456" v="10712" actId="2696"/>
          <pc:sldLayoutMkLst>
            <pc:docMk/>
            <pc:sldMasterMk cId="1558146430" sldId="2147484077"/>
            <pc:sldLayoutMk cId="1930038149" sldId="2147484079"/>
          </pc:sldLayoutMkLst>
        </pc:sldLayoutChg>
        <pc:sldLayoutChg chg="del">
          <pc:chgData name="David Wright" userId="a87a15d8-e9af-43f4-8752-ff9c2f8df3df" providerId="ADAL" clId="{7A4B0678-0BE6-4E30-865C-4AAA46EA3E4A}" dt="2022-04-14T12:50:35.472" v="10713" actId="2696"/>
          <pc:sldLayoutMkLst>
            <pc:docMk/>
            <pc:sldMasterMk cId="1558146430" sldId="2147484077"/>
            <pc:sldLayoutMk cId="1338451270" sldId="2147484080"/>
          </pc:sldLayoutMkLst>
        </pc:sldLayoutChg>
        <pc:sldLayoutChg chg="del">
          <pc:chgData name="David Wright" userId="a87a15d8-e9af-43f4-8752-ff9c2f8df3df" providerId="ADAL" clId="{7A4B0678-0BE6-4E30-865C-4AAA46EA3E4A}" dt="2022-04-14T12:50:35.482" v="10714" actId="2696"/>
          <pc:sldLayoutMkLst>
            <pc:docMk/>
            <pc:sldMasterMk cId="1558146430" sldId="2147484077"/>
            <pc:sldLayoutMk cId="4049773557" sldId="2147484081"/>
          </pc:sldLayoutMkLst>
        </pc:sldLayoutChg>
        <pc:sldLayoutChg chg="del">
          <pc:chgData name="David Wright" userId="a87a15d8-e9af-43f4-8752-ff9c2f8df3df" providerId="ADAL" clId="{7A4B0678-0BE6-4E30-865C-4AAA46EA3E4A}" dt="2022-04-14T12:50:35.496" v="10715" actId="2696"/>
          <pc:sldLayoutMkLst>
            <pc:docMk/>
            <pc:sldMasterMk cId="1558146430" sldId="2147484077"/>
            <pc:sldLayoutMk cId="3125870519" sldId="2147484082"/>
          </pc:sldLayoutMkLst>
        </pc:sldLayoutChg>
        <pc:sldLayoutChg chg="del">
          <pc:chgData name="David Wright" userId="a87a15d8-e9af-43f4-8752-ff9c2f8df3df" providerId="ADAL" clId="{7A4B0678-0BE6-4E30-865C-4AAA46EA3E4A}" dt="2022-04-14T12:50:35.507" v="10716" actId="2696"/>
          <pc:sldLayoutMkLst>
            <pc:docMk/>
            <pc:sldMasterMk cId="1558146430" sldId="2147484077"/>
            <pc:sldLayoutMk cId="633459140" sldId="2147484083"/>
          </pc:sldLayoutMkLst>
        </pc:sldLayoutChg>
        <pc:sldLayoutChg chg="del">
          <pc:chgData name="David Wright" userId="a87a15d8-e9af-43f4-8752-ff9c2f8df3df" providerId="ADAL" clId="{7A4B0678-0BE6-4E30-865C-4AAA46EA3E4A}" dt="2022-04-14T12:50:35.512" v="10717" actId="2696"/>
          <pc:sldLayoutMkLst>
            <pc:docMk/>
            <pc:sldMasterMk cId="1558146430" sldId="2147484077"/>
            <pc:sldLayoutMk cId="1503562001" sldId="2147484084"/>
          </pc:sldLayoutMkLst>
        </pc:sldLayoutChg>
        <pc:sldLayoutChg chg="del">
          <pc:chgData name="David Wright" userId="a87a15d8-e9af-43f4-8752-ff9c2f8df3df" providerId="ADAL" clId="{7A4B0678-0BE6-4E30-865C-4AAA46EA3E4A}" dt="2022-04-14T12:50:35.523" v="10718" actId="2696"/>
          <pc:sldLayoutMkLst>
            <pc:docMk/>
            <pc:sldMasterMk cId="1558146430" sldId="2147484077"/>
            <pc:sldLayoutMk cId="508563369" sldId="2147484085"/>
          </pc:sldLayoutMkLst>
        </pc:sldLayoutChg>
        <pc:sldLayoutChg chg="del">
          <pc:chgData name="David Wright" userId="a87a15d8-e9af-43f4-8752-ff9c2f8df3df" providerId="ADAL" clId="{7A4B0678-0BE6-4E30-865C-4AAA46EA3E4A}" dt="2022-04-14T12:50:35.534" v="10719" actId="2696"/>
          <pc:sldLayoutMkLst>
            <pc:docMk/>
            <pc:sldMasterMk cId="1558146430" sldId="2147484077"/>
            <pc:sldLayoutMk cId="4243356504" sldId="2147484086"/>
          </pc:sldLayoutMkLst>
        </pc:sldLayoutChg>
        <pc:sldLayoutChg chg="del">
          <pc:chgData name="David Wright" userId="a87a15d8-e9af-43f4-8752-ff9c2f8df3df" providerId="ADAL" clId="{7A4B0678-0BE6-4E30-865C-4AAA46EA3E4A}" dt="2022-04-14T12:50:35.539" v="10720" actId="2696"/>
          <pc:sldLayoutMkLst>
            <pc:docMk/>
            <pc:sldMasterMk cId="1558146430" sldId="2147484077"/>
            <pc:sldLayoutMk cId="3710725880" sldId="2147484087"/>
          </pc:sldLayoutMkLst>
        </pc:sldLayoutChg>
        <pc:sldLayoutChg chg="del">
          <pc:chgData name="David Wright" userId="a87a15d8-e9af-43f4-8752-ff9c2f8df3df" providerId="ADAL" clId="{7A4B0678-0BE6-4E30-865C-4AAA46EA3E4A}" dt="2022-04-14T12:50:35.549" v="10721" actId="2696"/>
          <pc:sldLayoutMkLst>
            <pc:docMk/>
            <pc:sldMasterMk cId="1558146430" sldId="2147484077"/>
            <pc:sldLayoutMk cId="3314261546" sldId="2147484088"/>
          </pc:sldLayoutMkLst>
        </pc:sldLayoutChg>
        <pc:sldLayoutChg chg="del">
          <pc:chgData name="David Wright" userId="a87a15d8-e9af-43f4-8752-ff9c2f8df3df" providerId="ADAL" clId="{7A4B0678-0BE6-4E30-865C-4AAA46EA3E4A}" dt="2022-04-14T12:50:35.558" v="10722" actId="2696"/>
          <pc:sldLayoutMkLst>
            <pc:docMk/>
            <pc:sldMasterMk cId="1558146430" sldId="2147484077"/>
            <pc:sldLayoutMk cId="3928074897" sldId="2147484089"/>
          </pc:sldLayoutMkLst>
        </pc:sldLayoutChg>
        <pc:sldLayoutChg chg="del">
          <pc:chgData name="David Wright" userId="a87a15d8-e9af-43f4-8752-ff9c2f8df3df" providerId="ADAL" clId="{7A4B0678-0BE6-4E30-865C-4AAA46EA3E4A}" dt="2022-04-14T12:50:35.563" v="10723" actId="2696"/>
          <pc:sldLayoutMkLst>
            <pc:docMk/>
            <pc:sldMasterMk cId="1558146430" sldId="2147484077"/>
            <pc:sldLayoutMk cId="2724112474" sldId="2147484090"/>
          </pc:sldLayoutMkLst>
        </pc:sldLayoutChg>
        <pc:sldLayoutChg chg="del">
          <pc:chgData name="David Wright" userId="a87a15d8-e9af-43f4-8752-ff9c2f8df3df" providerId="ADAL" clId="{7A4B0678-0BE6-4E30-865C-4AAA46EA3E4A}" dt="2022-04-14T12:50:35.573" v="10724" actId="2696"/>
          <pc:sldLayoutMkLst>
            <pc:docMk/>
            <pc:sldMasterMk cId="1558146430" sldId="2147484077"/>
            <pc:sldLayoutMk cId="848245625" sldId="2147484091"/>
          </pc:sldLayoutMkLst>
        </pc:sldLayoutChg>
        <pc:sldLayoutChg chg="del">
          <pc:chgData name="David Wright" userId="a87a15d8-e9af-43f4-8752-ff9c2f8df3df" providerId="ADAL" clId="{7A4B0678-0BE6-4E30-865C-4AAA46EA3E4A}" dt="2022-04-14T12:50:35.583" v="10725" actId="2696"/>
          <pc:sldLayoutMkLst>
            <pc:docMk/>
            <pc:sldMasterMk cId="1558146430" sldId="2147484077"/>
            <pc:sldLayoutMk cId="1654040208" sldId="2147484092"/>
          </pc:sldLayoutMkLst>
        </pc:sldLayoutChg>
        <pc:sldLayoutChg chg="del">
          <pc:chgData name="David Wright" userId="a87a15d8-e9af-43f4-8752-ff9c2f8df3df" providerId="ADAL" clId="{7A4B0678-0BE6-4E30-865C-4AAA46EA3E4A}" dt="2022-04-14T12:50:35.589" v="10726" actId="2696"/>
          <pc:sldLayoutMkLst>
            <pc:docMk/>
            <pc:sldMasterMk cId="1558146430" sldId="2147484077"/>
            <pc:sldLayoutMk cId="3110391307" sldId="2147484093"/>
          </pc:sldLayoutMkLst>
        </pc:sldLayoutChg>
        <pc:sldLayoutChg chg="del">
          <pc:chgData name="David Wright" userId="a87a15d8-e9af-43f4-8752-ff9c2f8df3df" providerId="ADAL" clId="{7A4B0678-0BE6-4E30-865C-4AAA46EA3E4A}" dt="2022-04-14T12:50:35.599" v="10727" actId="2696"/>
          <pc:sldLayoutMkLst>
            <pc:docMk/>
            <pc:sldMasterMk cId="1558146430" sldId="2147484077"/>
            <pc:sldLayoutMk cId="2692019626" sldId="2147484094"/>
          </pc:sldLayoutMkLst>
        </pc:sldLayoutChg>
        <pc:sldLayoutChg chg="del">
          <pc:chgData name="David Wright" userId="a87a15d8-e9af-43f4-8752-ff9c2f8df3df" providerId="ADAL" clId="{7A4B0678-0BE6-4E30-865C-4AAA46EA3E4A}" dt="2022-04-14T12:50:35.609" v="10728" actId="2696"/>
          <pc:sldLayoutMkLst>
            <pc:docMk/>
            <pc:sldMasterMk cId="1558146430" sldId="2147484077"/>
            <pc:sldLayoutMk cId="2282606969" sldId="2147484095"/>
          </pc:sldLayoutMkLst>
        </pc:sldLayoutChg>
        <pc:sldLayoutChg chg="del">
          <pc:chgData name="David Wright" userId="a87a15d8-e9af-43f4-8752-ff9c2f8df3df" providerId="ADAL" clId="{7A4B0678-0BE6-4E30-865C-4AAA46EA3E4A}" dt="2022-04-14T12:50:35.615" v="10729" actId="2696"/>
          <pc:sldLayoutMkLst>
            <pc:docMk/>
            <pc:sldMasterMk cId="1558146430" sldId="2147484077"/>
            <pc:sldLayoutMk cId="2432613966" sldId="2147484096"/>
          </pc:sldLayoutMkLst>
        </pc:sldLayoutChg>
        <pc:sldLayoutChg chg="del">
          <pc:chgData name="David Wright" userId="a87a15d8-e9af-43f4-8752-ff9c2f8df3df" providerId="ADAL" clId="{7A4B0678-0BE6-4E30-865C-4AAA46EA3E4A}" dt="2022-04-14T12:50:35.624" v="10730" actId="2696"/>
          <pc:sldLayoutMkLst>
            <pc:docMk/>
            <pc:sldMasterMk cId="1558146430" sldId="2147484077"/>
            <pc:sldLayoutMk cId="1470614338" sldId="2147484097"/>
          </pc:sldLayoutMkLst>
        </pc:sldLayoutChg>
        <pc:sldLayoutChg chg="del">
          <pc:chgData name="David Wright" userId="a87a15d8-e9af-43f4-8752-ff9c2f8df3df" providerId="ADAL" clId="{7A4B0678-0BE6-4E30-865C-4AAA46EA3E4A}" dt="2022-04-14T12:50:35.634" v="10731" actId="2696"/>
          <pc:sldLayoutMkLst>
            <pc:docMk/>
            <pc:sldMasterMk cId="1558146430" sldId="2147484077"/>
            <pc:sldLayoutMk cId="366891703" sldId="2147484098"/>
          </pc:sldLayoutMkLst>
        </pc:sldLayoutChg>
        <pc:sldLayoutChg chg="del">
          <pc:chgData name="David Wright" userId="a87a15d8-e9af-43f4-8752-ff9c2f8df3df" providerId="ADAL" clId="{7A4B0678-0BE6-4E30-865C-4AAA46EA3E4A}" dt="2022-04-14T12:50:35.638" v="10732" actId="2696"/>
          <pc:sldLayoutMkLst>
            <pc:docMk/>
            <pc:sldMasterMk cId="1558146430" sldId="2147484077"/>
            <pc:sldLayoutMk cId="702490228" sldId="2147484099"/>
          </pc:sldLayoutMkLst>
        </pc:sldLayoutChg>
        <pc:sldLayoutChg chg="del">
          <pc:chgData name="David Wright" userId="a87a15d8-e9af-43f4-8752-ff9c2f8df3df" providerId="ADAL" clId="{7A4B0678-0BE6-4E30-865C-4AAA46EA3E4A}" dt="2022-04-14T12:50:35.647" v="10733" actId="2696"/>
          <pc:sldLayoutMkLst>
            <pc:docMk/>
            <pc:sldMasterMk cId="1558146430" sldId="2147484077"/>
            <pc:sldLayoutMk cId="611180912" sldId="2147484100"/>
          </pc:sldLayoutMkLst>
        </pc:sldLayoutChg>
        <pc:sldLayoutChg chg="del">
          <pc:chgData name="David Wright" userId="a87a15d8-e9af-43f4-8752-ff9c2f8df3df" providerId="ADAL" clId="{7A4B0678-0BE6-4E30-865C-4AAA46EA3E4A}" dt="2022-04-14T12:50:35.656" v="10734" actId="2696"/>
          <pc:sldLayoutMkLst>
            <pc:docMk/>
            <pc:sldMasterMk cId="1558146430" sldId="2147484077"/>
            <pc:sldLayoutMk cId="4025711211" sldId="2147484101"/>
          </pc:sldLayoutMkLst>
        </pc:sldLayoutChg>
        <pc:sldLayoutChg chg="del">
          <pc:chgData name="David Wright" userId="a87a15d8-e9af-43f4-8752-ff9c2f8df3df" providerId="ADAL" clId="{7A4B0678-0BE6-4E30-865C-4AAA46EA3E4A}" dt="2022-04-14T12:50:35.661" v="10735" actId="2696"/>
          <pc:sldLayoutMkLst>
            <pc:docMk/>
            <pc:sldMasterMk cId="1558146430" sldId="2147484077"/>
            <pc:sldLayoutMk cId="2592606186" sldId="2147484102"/>
          </pc:sldLayoutMkLst>
        </pc:sldLayoutChg>
        <pc:sldLayoutChg chg="del">
          <pc:chgData name="David Wright" userId="a87a15d8-e9af-43f4-8752-ff9c2f8df3df" providerId="ADAL" clId="{7A4B0678-0BE6-4E30-865C-4AAA46EA3E4A}" dt="2022-04-14T12:50:35.670" v="10736" actId="2696"/>
          <pc:sldLayoutMkLst>
            <pc:docMk/>
            <pc:sldMasterMk cId="1558146430" sldId="2147484077"/>
            <pc:sldLayoutMk cId="1406034780" sldId="2147484103"/>
          </pc:sldLayoutMkLst>
        </pc:sldLayoutChg>
        <pc:sldLayoutChg chg="del">
          <pc:chgData name="David Wright" userId="a87a15d8-e9af-43f4-8752-ff9c2f8df3df" providerId="ADAL" clId="{7A4B0678-0BE6-4E30-865C-4AAA46EA3E4A}" dt="2022-04-14T12:50:35.679" v="10737" actId="2696"/>
          <pc:sldLayoutMkLst>
            <pc:docMk/>
            <pc:sldMasterMk cId="1558146430" sldId="2147484077"/>
            <pc:sldLayoutMk cId="3454224162" sldId="2147484104"/>
          </pc:sldLayoutMkLst>
        </pc:sldLayoutChg>
        <pc:sldLayoutChg chg="del">
          <pc:chgData name="David Wright" userId="a87a15d8-e9af-43f4-8752-ff9c2f8df3df" providerId="ADAL" clId="{7A4B0678-0BE6-4E30-865C-4AAA46EA3E4A}" dt="2022-04-14T12:50:35.684" v="10738" actId="2696"/>
          <pc:sldLayoutMkLst>
            <pc:docMk/>
            <pc:sldMasterMk cId="1558146430" sldId="2147484077"/>
            <pc:sldLayoutMk cId="3005520577" sldId="2147484105"/>
          </pc:sldLayoutMkLst>
        </pc:sldLayoutChg>
        <pc:sldLayoutChg chg="del">
          <pc:chgData name="David Wright" userId="a87a15d8-e9af-43f4-8752-ff9c2f8df3df" providerId="ADAL" clId="{7A4B0678-0BE6-4E30-865C-4AAA46EA3E4A}" dt="2022-04-14T12:50:35.693" v="10739" actId="2696"/>
          <pc:sldLayoutMkLst>
            <pc:docMk/>
            <pc:sldMasterMk cId="1558146430" sldId="2147484077"/>
            <pc:sldLayoutMk cId="2914704314" sldId="2147484106"/>
          </pc:sldLayoutMkLst>
        </pc:sldLayoutChg>
        <pc:sldLayoutChg chg="del">
          <pc:chgData name="David Wright" userId="a87a15d8-e9af-43f4-8752-ff9c2f8df3df" providerId="ADAL" clId="{7A4B0678-0BE6-4E30-865C-4AAA46EA3E4A}" dt="2022-04-14T12:50:35.702" v="10740" actId="2696"/>
          <pc:sldLayoutMkLst>
            <pc:docMk/>
            <pc:sldMasterMk cId="1558146430" sldId="2147484077"/>
            <pc:sldLayoutMk cId="3177948500" sldId="2147484107"/>
          </pc:sldLayoutMkLst>
        </pc:sldLayoutChg>
        <pc:sldLayoutChg chg="del">
          <pc:chgData name="David Wright" userId="a87a15d8-e9af-43f4-8752-ff9c2f8df3df" providerId="ADAL" clId="{7A4B0678-0BE6-4E30-865C-4AAA46EA3E4A}" dt="2022-04-14T12:50:35.707" v="10741" actId="2696"/>
          <pc:sldLayoutMkLst>
            <pc:docMk/>
            <pc:sldMasterMk cId="1558146430" sldId="2147484077"/>
            <pc:sldLayoutMk cId="3569635721" sldId="2147484108"/>
          </pc:sldLayoutMkLst>
        </pc:sldLayoutChg>
        <pc:sldLayoutChg chg="del">
          <pc:chgData name="David Wright" userId="a87a15d8-e9af-43f4-8752-ff9c2f8df3df" providerId="ADAL" clId="{7A4B0678-0BE6-4E30-865C-4AAA46EA3E4A}" dt="2022-04-14T12:50:35.718" v="10742" actId="2696"/>
          <pc:sldLayoutMkLst>
            <pc:docMk/>
            <pc:sldMasterMk cId="1558146430" sldId="2147484077"/>
            <pc:sldLayoutMk cId="2355132231" sldId="2147484109"/>
          </pc:sldLayoutMkLst>
        </pc:sldLayoutChg>
        <pc:sldLayoutChg chg="del">
          <pc:chgData name="David Wright" userId="a87a15d8-e9af-43f4-8752-ff9c2f8df3df" providerId="ADAL" clId="{7A4B0678-0BE6-4E30-865C-4AAA46EA3E4A}" dt="2022-04-14T12:50:35.728" v="10743" actId="2696"/>
          <pc:sldLayoutMkLst>
            <pc:docMk/>
            <pc:sldMasterMk cId="1558146430" sldId="2147484077"/>
            <pc:sldLayoutMk cId="4287448155" sldId="2147484110"/>
          </pc:sldLayoutMkLst>
        </pc:sldLayoutChg>
        <pc:sldLayoutChg chg="del">
          <pc:chgData name="David Wright" userId="a87a15d8-e9af-43f4-8752-ff9c2f8df3df" providerId="ADAL" clId="{7A4B0678-0BE6-4E30-865C-4AAA46EA3E4A}" dt="2022-04-14T12:50:35.733" v="10744" actId="2696"/>
          <pc:sldLayoutMkLst>
            <pc:docMk/>
            <pc:sldMasterMk cId="1558146430" sldId="2147484077"/>
            <pc:sldLayoutMk cId="978652897" sldId="2147484111"/>
          </pc:sldLayoutMkLst>
        </pc:sldLayoutChg>
        <pc:sldLayoutChg chg="del">
          <pc:chgData name="David Wright" userId="a87a15d8-e9af-43f4-8752-ff9c2f8df3df" providerId="ADAL" clId="{7A4B0678-0BE6-4E30-865C-4AAA46EA3E4A}" dt="2022-04-14T12:50:35.743" v="10745" actId="2696"/>
          <pc:sldLayoutMkLst>
            <pc:docMk/>
            <pc:sldMasterMk cId="1558146430" sldId="2147484077"/>
            <pc:sldLayoutMk cId="3474891547" sldId="2147484112"/>
          </pc:sldLayoutMkLst>
        </pc:sldLayoutChg>
        <pc:sldLayoutChg chg="del">
          <pc:chgData name="David Wright" userId="a87a15d8-e9af-43f4-8752-ff9c2f8df3df" providerId="ADAL" clId="{7A4B0678-0BE6-4E30-865C-4AAA46EA3E4A}" dt="2022-04-14T12:50:35.752" v="10746" actId="2696"/>
          <pc:sldLayoutMkLst>
            <pc:docMk/>
            <pc:sldMasterMk cId="1558146430" sldId="2147484077"/>
            <pc:sldLayoutMk cId="1968297664" sldId="2147484113"/>
          </pc:sldLayoutMkLst>
        </pc:sldLayoutChg>
        <pc:sldLayoutChg chg="del">
          <pc:chgData name="David Wright" userId="a87a15d8-e9af-43f4-8752-ff9c2f8df3df" providerId="ADAL" clId="{7A4B0678-0BE6-4E30-865C-4AAA46EA3E4A}" dt="2022-04-14T12:50:35.755" v="10747" actId="2696"/>
          <pc:sldLayoutMkLst>
            <pc:docMk/>
            <pc:sldMasterMk cId="1558146430" sldId="2147484077"/>
            <pc:sldLayoutMk cId="1210852892" sldId="2147484114"/>
          </pc:sldLayoutMkLst>
        </pc:sldLayoutChg>
        <pc:sldLayoutChg chg="del">
          <pc:chgData name="David Wright" userId="a87a15d8-e9af-43f4-8752-ff9c2f8df3df" providerId="ADAL" clId="{7A4B0678-0BE6-4E30-865C-4AAA46EA3E4A}" dt="2022-04-14T12:50:35.764" v="10748" actId="2696"/>
          <pc:sldLayoutMkLst>
            <pc:docMk/>
            <pc:sldMasterMk cId="1558146430" sldId="2147484077"/>
            <pc:sldLayoutMk cId="3294037998" sldId="2147484115"/>
          </pc:sldLayoutMkLst>
        </pc:sldLayoutChg>
        <pc:sldLayoutChg chg="del">
          <pc:chgData name="David Wright" userId="a87a15d8-e9af-43f4-8752-ff9c2f8df3df" providerId="ADAL" clId="{7A4B0678-0BE6-4E30-865C-4AAA46EA3E4A}" dt="2022-04-14T12:50:35.775" v="10749" actId="2696"/>
          <pc:sldLayoutMkLst>
            <pc:docMk/>
            <pc:sldMasterMk cId="1558146430" sldId="2147484077"/>
            <pc:sldLayoutMk cId="3681093090" sldId="2147484116"/>
          </pc:sldLayoutMkLst>
        </pc:sldLayoutChg>
        <pc:sldLayoutChg chg="del">
          <pc:chgData name="David Wright" userId="a87a15d8-e9af-43f4-8752-ff9c2f8df3df" providerId="ADAL" clId="{7A4B0678-0BE6-4E30-865C-4AAA46EA3E4A}" dt="2022-04-14T12:50:35.780" v="10750" actId="2696"/>
          <pc:sldLayoutMkLst>
            <pc:docMk/>
            <pc:sldMasterMk cId="1558146430" sldId="2147484077"/>
            <pc:sldLayoutMk cId="2021693382" sldId="2147484117"/>
          </pc:sldLayoutMkLst>
        </pc:sldLayoutChg>
        <pc:sldLayoutChg chg="del">
          <pc:chgData name="David Wright" userId="a87a15d8-e9af-43f4-8752-ff9c2f8df3df" providerId="ADAL" clId="{7A4B0678-0BE6-4E30-865C-4AAA46EA3E4A}" dt="2022-04-14T12:50:35.789" v="10751" actId="2696"/>
          <pc:sldLayoutMkLst>
            <pc:docMk/>
            <pc:sldMasterMk cId="1558146430" sldId="2147484077"/>
            <pc:sldLayoutMk cId="1129595117" sldId="2147484118"/>
          </pc:sldLayoutMkLst>
        </pc:sldLayoutChg>
        <pc:sldLayoutChg chg="del">
          <pc:chgData name="David Wright" userId="a87a15d8-e9af-43f4-8752-ff9c2f8df3df" providerId="ADAL" clId="{7A4B0678-0BE6-4E30-865C-4AAA46EA3E4A}" dt="2022-04-14T12:50:35.798" v="10752" actId="2696"/>
          <pc:sldLayoutMkLst>
            <pc:docMk/>
            <pc:sldMasterMk cId="1558146430" sldId="2147484077"/>
            <pc:sldLayoutMk cId="3793994547" sldId="2147484119"/>
          </pc:sldLayoutMkLst>
        </pc:sldLayoutChg>
        <pc:sldLayoutChg chg="del">
          <pc:chgData name="David Wright" userId="a87a15d8-e9af-43f4-8752-ff9c2f8df3df" providerId="ADAL" clId="{7A4B0678-0BE6-4E30-865C-4AAA46EA3E4A}" dt="2022-04-14T12:50:35.803" v="10753" actId="2696"/>
          <pc:sldLayoutMkLst>
            <pc:docMk/>
            <pc:sldMasterMk cId="1558146430" sldId="2147484077"/>
            <pc:sldLayoutMk cId="3781026422" sldId="2147484120"/>
          </pc:sldLayoutMkLst>
        </pc:sldLayoutChg>
        <pc:sldLayoutChg chg="del">
          <pc:chgData name="David Wright" userId="a87a15d8-e9af-43f4-8752-ff9c2f8df3df" providerId="ADAL" clId="{7A4B0678-0BE6-4E30-865C-4AAA46EA3E4A}" dt="2022-04-14T12:50:35.812" v="10754" actId="2696"/>
          <pc:sldLayoutMkLst>
            <pc:docMk/>
            <pc:sldMasterMk cId="1558146430" sldId="2147484077"/>
            <pc:sldLayoutMk cId="3475253120" sldId="2147484121"/>
          </pc:sldLayoutMkLst>
        </pc:sldLayoutChg>
        <pc:sldLayoutChg chg="del">
          <pc:chgData name="David Wright" userId="a87a15d8-e9af-43f4-8752-ff9c2f8df3df" providerId="ADAL" clId="{7A4B0678-0BE6-4E30-865C-4AAA46EA3E4A}" dt="2022-04-14T12:50:35.822" v="10755" actId="2696"/>
          <pc:sldLayoutMkLst>
            <pc:docMk/>
            <pc:sldMasterMk cId="1558146430" sldId="2147484077"/>
            <pc:sldLayoutMk cId="2540806663" sldId="2147484122"/>
          </pc:sldLayoutMkLst>
        </pc:sldLayoutChg>
        <pc:sldLayoutChg chg="del">
          <pc:chgData name="David Wright" userId="a87a15d8-e9af-43f4-8752-ff9c2f8df3df" providerId="ADAL" clId="{7A4B0678-0BE6-4E30-865C-4AAA46EA3E4A}" dt="2022-04-14T12:50:35.827" v="10756" actId="2696"/>
          <pc:sldLayoutMkLst>
            <pc:docMk/>
            <pc:sldMasterMk cId="1558146430" sldId="2147484077"/>
            <pc:sldLayoutMk cId="2470230005" sldId="2147484123"/>
          </pc:sldLayoutMkLst>
        </pc:sldLayoutChg>
        <pc:sldLayoutChg chg="del">
          <pc:chgData name="David Wright" userId="a87a15d8-e9af-43f4-8752-ff9c2f8df3df" providerId="ADAL" clId="{7A4B0678-0BE6-4E30-865C-4AAA46EA3E4A}" dt="2022-04-14T12:50:35.836" v="10757" actId="2696"/>
          <pc:sldLayoutMkLst>
            <pc:docMk/>
            <pc:sldMasterMk cId="1558146430" sldId="2147484077"/>
            <pc:sldLayoutMk cId="2821198826" sldId="2147484124"/>
          </pc:sldLayoutMkLst>
        </pc:sldLayoutChg>
        <pc:sldLayoutChg chg="del">
          <pc:chgData name="David Wright" userId="a87a15d8-e9af-43f4-8752-ff9c2f8df3df" providerId="ADAL" clId="{7A4B0678-0BE6-4E30-865C-4AAA46EA3E4A}" dt="2022-04-14T12:50:35.846" v="10758" actId="2696"/>
          <pc:sldLayoutMkLst>
            <pc:docMk/>
            <pc:sldMasterMk cId="1558146430" sldId="2147484077"/>
            <pc:sldLayoutMk cId="1282333370" sldId="2147484125"/>
          </pc:sldLayoutMkLst>
        </pc:sldLayoutChg>
        <pc:sldLayoutChg chg="del">
          <pc:chgData name="David Wright" userId="a87a15d8-e9af-43f4-8752-ff9c2f8df3df" providerId="ADAL" clId="{7A4B0678-0BE6-4E30-865C-4AAA46EA3E4A}" dt="2022-04-14T12:50:35.851" v="10759" actId="2696"/>
          <pc:sldLayoutMkLst>
            <pc:docMk/>
            <pc:sldMasterMk cId="1558146430" sldId="2147484077"/>
            <pc:sldLayoutMk cId="3093715215" sldId="2147484126"/>
          </pc:sldLayoutMkLst>
        </pc:sldLayoutChg>
        <pc:sldLayoutChg chg="del">
          <pc:chgData name="David Wright" userId="a87a15d8-e9af-43f4-8752-ff9c2f8df3df" providerId="ADAL" clId="{7A4B0678-0BE6-4E30-865C-4AAA46EA3E4A}" dt="2022-04-14T12:50:35.861" v="10760" actId="2696"/>
          <pc:sldLayoutMkLst>
            <pc:docMk/>
            <pc:sldMasterMk cId="1558146430" sldId="2147484077"/>
            <pc:sldLayoutMk cId="3740542478" sldId="2147484127"/>
          </pc:sldLayoutMkLst>
        </pc:sldLayoutChg>
        <pc:sldLayoutChg chg="del">
          <pc:chgData name="David Wright" userId="a87a15d8-e9af-43f4-8752-ff9c2f8df3df" providerId="ADAL" clId="{7A4B0678-0BE6-4E30-865C-4AAA46EA3E4A}" dt="2022-04-14T12:50:35.872" v="10761" actId="2696"/>
          <pc:sldLayoutMkLst>
            <pc:docMk/>
            <pc:sldMasterMk cId="1558146430" sldId="2147484077"/>
            <pc:sldLayoutMk cId="994046735" sldId="2147484128"/>
          </pc:sldLayoutMkLst>
        </pc:sldLayoutChg>
        <pc:sldLayoutChg chg="del">
          <pc:chgData name="David Wright" userId="a87a15d8-e9af-43f4-8752-ff9c2f8df3df" providerId="ADAL" clId="{7A4B0678-0BE6-4E30-865C-4AAA46EA3E4A}" dt="2022-04-14T12:50:35.876" v="10762" actId="2696"/>
          <pc:sldLayoutMkLst>
            <pc:docMk/>
            <pc:sldMasterMk cId="1558146430" sldId="2147484077"/>
            <pc:sldLayoutMk cId="3964145415" sldId="2147484129"/>
          </pc:sldLayoutMkLst>
        </pc:sldLayoutChg>
        <pc:sldLayoutChg chg="del">
          <pc:chgData name="David Wright" userId="a87a15d8-e9af-43f4-8752-ff9c2f8df3df" providerId="ADAL" clId="{7A4B0678-0BE6-4E30-865C-4AAA46EA3E4A}" dt="2022-04-14T12:50:35.886" v="10763" actId="2696"/>
          <pc:sldLayoutMkLst>
            <pc:docMk/>
            <pc:sldMasterMk cId="1558146430" sldId="2147484077"/>
            <pc:sldLayoutMk cId="2073972322" sldId="2147484130"/>
          </pc:sldLayoutMkLst>
        </pc:sldLayoutChg>
        <pc:sldLayoutChg chg="del">
          <pc:chgData name="David Wright" userId="a87a15d8-e9af-43f4-8752-ff9c2f8df3df" providerId="ADAL" clId="{7A4B0678-0BE6-4E30-865C-4AAA46EA3E4A}" dt="2022-04-14T12:50:35.894" v="10764" actId="2696"/>
          <pc:sldLayoutMkLst>
            <pc:docMk/>
            <pc:sldMasterMk cId="1558146430" sldId="2147484077"/>
            <pc:sldLayoutMk cId="3408118416" sldId="2147484131"/>
          </pc:sldLayoutMkLst>
        </pc:sldLayoutChg>
        <pc:sldLayoutChg chg="del">
          <pc:chgData name="David Wright" userId="a87a15d8-e9af-43f4-8752-ff9c2f8df3df" providerId="ADAL" clId="{7A4B0678-0BE6-4E30-865C-4AAA46EA3E4A}" dt="2022-04-14T12:50:35.900" v="10765" actId="2696"/>
          <pc:sldLayoutMkLst>
            <pc:docMk/>
            <pc:sldMasterMk cId="1558146430" sldId="2147484077"/>
            <pc:sldLayoutMk cId="266139081" sldId="2147484132"/>
          </pc:sldLayoutMkLst>
        </pc:sldLayoutChg>
        <pc:sldLayoutChg chg="del">
          <pc:chgData name="David Wright" userId="a87a15d8-e9af-43f4-8752-ff9c2f8df3df" providerId="ADAL" clId="{7A4B0678-0BE6-4E30-865C-4AAA46EA3E4A}" dt="2022-04-14T12:50:35.908" v="10766" actId="2696"/>
          <pc:sldLayoutMkLst>
            <pc:docMk/>
            <pc:sldMasterMk cId="1558146430" sldId="2147484077"/>
            <pc:sldLayoutMk cId="208383396" sldId="2147484133"/>
          </pc:sldLayoutMkLst>
        </pc:sldLayoutChg>
        <pc:sldLayoutChg chg="del">
          <pc:chgData name="David Wright" userId="a87a15d8-e9af-43f4-8752-ff9c2f8df3df" providerId="ADAL" clId="{7A4B0678-0BE6-4E30-865C-4AAA46EA3E4A}" dt="2022-04-14T12:50:35.917" v="10767" actId="2696"/>
          <pc:sldLayoutMkLst>
            <pc:docMk/>
            <pc:sldMasterMk cId="1558146430" sldId="2147484077"/>
            <pc:sldLayoutMk cId="2164153612" sldId="2147484134"/>
          </pc:sldLayoutMkLst>
        </pc:sldLayoutChg>
        <pc:sldLayoutChg chg="del">
          <pc:chgData name="David Wright" userId="a87a15d8-e9af-43f4-8752-ff9c2f8df3df" providerId="ADAL" clId="{7A4B0678-0BE6-4E30-865C-4AAA46EA3E4A}" dt="2022-04-14T12:50:35.921" v="10768" actId="2696"/>
          <pc:sldLayoutMkLst>
            <pc:docMk/>
            <pc:sldMasterMk cId="1558146430" sldId="2147484077"/>
            <pc:sldLayoutMk cId="3507671121" sldId="2147484135"/>
          </pc:sldLayoutMkLst>
        </pc:sldLayoutChg>
        <pc:sldLayoutChg chg="del">
          <pc:chgData name="David Wright" userId="a87a15d8-e9af-43f4-8752-ff9c2f8df3df" providerId="ADAL" clId="{7A4B0678-0BE6-4E30-865C-4AAA46EA3E4A}" dt="2022-04-14T12:50:35.929" v="10769" actId="2696"/>
          <pc:sldLayoutMkLst>
            <pc:docMk/>
            <pc:sldMasterMk cId="1558146430" sldId="2147484077"/>
            <pc:sldLayoutMk cId="2018972452" sldId="2147484136"/>
          </pc:sldLayoutMkLst>
        </pc:sldLayoutChg>
        <pc:sldLayoutChg chg="del">
          <pc:chgData name="David Wright" userId="a87a15d8-e9af-43f4-8752-ff9c2f8df3df" providerId="ADAL" clId="{7A4B0678-0BE6-4E30-865C-4AAA46EA3E4A}" dt="2022-04-14T12:50:35.937" v="10770" actId="2696"/>
          <pc:sldLayoutMkLst>
            <pc:docMk/>
            <pc:sldMasterMk cId="1558146430" sldId="2147484077"/>
            <pc:sldLayoutMk cId="1414154249" sldId="2147484137"/>
          </pc:sldLayoutMkLst>
        </pc:sldLayoutChg>
        <pc:sldLayoutChg chg="del">
          <pc:chgData name="David Wright" userId="a87a15d8-e9af-43f4-8752-ff9c2f8df3df" providerId="ADAL" clId="{7A4B0678-0BE6-4E30-865C-4AAA46EA3E4A}" dt="2022-04-14T12:50:35.941" v="10771" actId="2696"/>
          <pc:sldLayoutMkLst>
            <pc:docMk/>
            <pc:sldMasterMk cId="1558146430" sldId="2147484077"/>
            <pc:sldLayoutMk cId="2795206686" sldId="2147484138"/>
          </pc:sldLayoutMkLst>
        </pc:sldLayoutChg>
        <pc:sldLayoutChg chg="del">
          <pc:chgData name="David Wright" userId="a87a15d8-e9af-43f4-8752-ff9c2f8df3df" providerId="ADAL" clId="{7A4B0678-0BE6-4E30-865C-4AAA46EA3E4A}" dt="2022-04-14T12:50:35.950" v="10772" actId="2696"/>
          <pc:sldLayoutMkLst>
            <pc:docMk/>
            <pc:sldMasterMk cId="1558146430" sldId="2147484077"/>
            <pc:sldLayoutMk cId="1775342215" sldId="2147484139"/>
          </pc:sldLayoutMkLst>
        </pc:sldLayoutChg>
        <pc:sldLayoutChg chg="del">
          <pc:chgData name="David Wright" userId="a87a15d8-e9af-43f4-8752-ff9c2f8df3df" providerId="ADAL" clId="{7A4B0678-0BE6-4E30-865C-4AAA46EA3E4A}" dt="2022-04-14T12:50:35.988" v="10773" actId="2696"/>
          <pc:sldLayoutMkLst>
            <pc:docMk/>
            <pc:sldMasterMk cId="1558146430" sldId="2147484077"/>
            <pc:sldLayoutMk cId="81326115" sldId="2147484140"/>
          </pc:sldLayoutMkLst>
        </pc:sldLayoutChg>
        <pc:sldLayoutChg chg="del">
          <pc:chgData name="David Wright" userId="a87a15d8-e9af-43f4-8752-ff9c2f8df3df" providerId="ADAL" clId="{7A4B0678-0BE6-4E30-865C-4AAA46EA3E4A}" dt="2022-04-14T12:50:36.017" v="10774" actId="2696"/>
          <pc:sldLayoutMkLst>
            <pc:docMk/>
            <pc:sldMasterMk cId="1558146430" sldId="2147484077"/>
            <pc:sldLayoutMk cId="4259895514" sldId="2147484141"/>
          </pc:sldLayoutMkLst>
        </pc:sldLayoutChg>
        <pc:sldLayoutChg chg="del">
          <pc:chgData name="David Wright" userId="a87a15d8-e9af-43f4-8752-ff9c2f8df3df" providerId="ADAL" clId="{7A4B0678-0BE6-4E30-865C-4AAA46EA3E4A}" dt="2022-04-14T12:50:36.053" v="10775" actId="2696"/>
          <pc:sldLayoutMkLst>
            <pc:docMk/>
            <pc:sldMasterMk cId="1558146430" sldId="2147484077"/>
            <pc:sldLayoutMk cId="3944969810" sldId="2147484142"/>
          </pc:sldLayoutMkLst>
        </pc:sldLayoutChg>
        <pc:sldLayoutChg chg="del">
          <pc:chgData name="David Wright" userId="a87a15d8-e9af-43f4-8752-ff9c2f8df3df" providerId="ADAL" clId="{7A4B0678-0BE6-4E30-865C-4AAA46EA3E4A}" dt="2022-04-14T12:50:36.062" v="10776" actId="2696"/>
          <pc:sldLayoutMkLst>
            <pc:docMk/>
            <pc:sldMasterMk cId="1558146430" sldId="2147484077"/>
            <pc:sldLayoutMk cId="1418232131" sldId="2147484143"/>
          </pc:sldLayoutMkLst>
        </pc:sldLayoutChg>
        <pc:sldLayoutChg chg="del">
          <pc:chgData name="David Wright" userId="a87a15d8-e9af-43f4-8752-ff9c2f8df3df" providerId="ADAL" clId="{7A4B0678-0BE6-4E30-865C-4AAA46EA3E4A}" dt="2022-04-14T12:50:36.069" v="10777" actId="2696"/>
          <pc:sldLayoutMkLst>
            <pc:docMk/>
            <pc:sldMasterMk cId="1558146430" sldId="2147484077"/>
            <pc:sldLayoutMk cId="207344834" sldId="2147484144"/>
          </pc:sldLayoutMkLst>
        </pc:sldLayoutChg>
        <pc:sldLayoutChg chg="del">
          <pc:chgData name="David Wright" userId="a87a15d8-e9af-43f4-8752-ff9c2f8df3df" providerId="ADAL" clId="{7A4B0678-0BE6-4E30-865C-4AAA46EA3E4A}" dt="2022-04-14T12:50:36.079" v="10778" actId="2696"/>
          <pc:sldLayoutMkLst>
            <pc:docMk/>
            <pc:sldMasterMk cId="1558146430" sldId="2147484077"/>
            <pc:sldLayoutMk cId="4016556222" sldId="2147484145"/>
          </pc:sldLayoutMkLst>
        </pc:sldLayoutChg>
        <pc:sldLayoutChg chg="del">
          <pc:chgData name="David Wright" userId="a87a15d8-e9af-43f4-8752-ff9c2f8df3df" providerId="ADAL" clId="{7A4B0678-0BE6-4E30-865C-4AAA46EA3E4A}" dt="2022-04-14T12:50:36.089" v="10779" actId="2696"/>
          <pc:sldLayoutMkLst>
            <pc:docMk/>
            <pc:sldMasterMk cId="1558146430" sldId="2147484077"/>
            <pc:sldLayoutMk cId="2276961057" sldId="2147484146"/>
          </pc:sldLayoutMkLst>
        </pc:sldLayoutChg>
        <pc:sldLayoutChg chg="del">
          <pc:chgData name="David Wright" userId="a87a15d8-e9af-43f4-8752-ff9c2f8df3df" providerId="ADAL" clId="{7A4B0678-0BE6-4E30-865C-4AAA46EA3E4A}" dt="2022-04-14T12:50:36.094" v="10780" actId="2696"/>
          <pc:sldLayoutMkLst>
            <pc:docMk/>
            <pc:sldMasterMk cId="1558146430" sldId="2147484077"/>
            <pc:sldLayoutMk cId="2873920285" sldId="2147484147"/>
          </pc:sldLayoutMkLst>
        </pc:sldLayoutChg>
        <pc:sldLayoutChg chg="del">
          <pc:chgData name="David Wright" userId="a87a15d8-e9af-43f4-8752-ff9c2f8df3df" providerId="ADAL" clId="{7A4B0678-0BE6-4E30-865C-4AAA46EA3E4A}" dt="2022-04-14T12:50:36.106" v="10781" actId="2696"/>
          <pc:sldLayoutMkLst>
            <pc:docMk/>
            <pc:sldMasterMk cId="1558146430" sldId="2147484077"/>
            <pc:sldLayoutMk cId="1937902431" sldId="2147484148"/>
          </pc:sldLayoutMkLst>
        </pc:sldLayoutChg>
        <pc:sldLayoutChg chg="del">
          <pc:chgData name="David Wright" userId="a87a15d8-e9af-43f4-8752-ff9c2f8df3df" providerId="ADAL" clId="{7A4B0678-0BE6-4E30-865C-4AAA46EA3E4A}" dt="2022-04-14T12:50:36.115" v="10782" actId="2696"/>
          <pc:sldLayoutMkLst>
            <pc:docMk/>
            <pc:sldMasterMk cId="1558146430" sldId="2147484077"/>
            <pc:sldLayoutMk cId="201791115" sldId="2147484149"/>
          </pc:sldLayoutMkLst>
        </pc:sldLayoutChg>
        <pc:sldLayoutChg chg="del">
          <pc:chgData name="David Wright" userId="a87a15d8-e9af-43f4-8752-ff9c2f8df3df" providerId="ADAL" clId="{7A4B0678-0BE6-4E30-865C-4AAA46EA3E4A}" dt="2022-04-14T12:50:36.118" v="10783" actId="2696"/>
          <pc:sldLayoutMkLst>
            <pc:docMk/>
            <pc:sldMasterMk cId="1558146430" sldId="2147484077"/>
            <pc:sldLayoutMk cId="3805021929" sldId="2147484150"/>
          </pc:sldLayoutMkLst>
        </pc:sldLayoutChg>
        <pc:sldLayoutChg chg="del">
          <pc:chgData name="David Wright" userId="a87a15d8-e9af-43f4-8752-ff9c2f8df3df" providerId="ADAL" clId="{7A4B0678-0BE6-4E30-865C-4AAA46EA3E4A}" dt="2022-04-14T12:50:36.129" v="10784" actId="2696"/>
          <pc:sldLayoutMkLst>
            <pc:docMk/>
            <pc:sldMasterMk cId="1558146430" sldId="2147484077"/>
            <pc:sldLayoutMk cId="621727934" sldId="2147484151"/>
          </pc:sldLayoutMkLst>
        </pc:sldLayoutChg>
        <pc:sldLayoutChg chg="del">
          <pc:chgData name="David Wright" userId="a87a15d8-e9af-43f4-8752-ff9c2f8df3df" providerId="ADAL" clId="{7A4B0678-0BE6-4E30-865C-4AAA46EA3E4A}" dt="2022-04-14T12:50:36.158" v="10785" actId="2696"/>
          <pc:sldLayoutMkLst>
            <pc:docMk/>
            <pc:sldMasterMk cId="1558146430" sldId="2147484077"/>
            <pc:sldLayoutMk cId="3970073918" sldId="2147484152"/>
          </pc:sldLayoutMkLst>
        </pc:sldLayoutChg>
        <pc:sldLayoutChg chg="del">
          <pc:chgData name="David Wright" userId="a87a15d8-e9af-43f4-8752-ff9c2f8df3df" providerId="ADAL" clId="{7A4B0678-0BE6-4E30-865C-4AAA46EA3E4A}" dt="2022-04-14T12:50:36.161" v="10786" actId="2696"/>
          <pc:sldLayoutMkLst>
            <pc:docMk/>
            <pc:sldMasterMk cId="1558146430" sldId="2147484077"/>
            <pc:sldLayoutMk cId="3564218784" sldId="2147484153"/>
          </pc:sldLayoutMkLst>
        </pc:sldLayoutChg>
        <pc:sldLayoutChg chg="del">
          <pc:chgData name="David Wright" userId="a87a15d8-e9af-43f4-8752-ff9c2f8df3df" providerId="ADAL" clId="{7A4B0678-0BE6-4E30-865C-4AAA46EA3E4A}" dt="2022-04-14T12:50:36.169" v="10787" actId="2696"/>
          <pc:sldLayoutMkLst>
            <pc:docMk/>
            <pc:sldMasterMk cId="1558146430" sldId="2147484077"/>
            <pc:sldLayoutMk cId="3188432225" sldId="2147484154"/>
          </pc:sldLayoutMkLst>
        </pc:sldLayoutChg>
      </pc:sldMasterChg>
      <pc:sldMasterChg chg="del delSldLayout">
        <pc:chgData name="David Wright" userId="a87a15d8-e9af-43f4-8752-ff9c2f8df3df" providerId="ADAL" clId="{7A4B0678-0BE6-4E30-865C-4AAA46EA3E4A}" dt="2022-04-14T12:50:39.758" v="10864" actId="2696"/>
        <pc:sldMasterMkLst>
          <pc:docMk/>
          <pc:sldMasterMk cId="604664911" sldId="2147484155"/>
        </pc:sldMasterMkLst>
        <pc:sldLayoutChg chg="del">
          <pc:chgData name="David Wright" userId="a87a15d8-e9af-43f4-8752-ff9c2f8df3df" providerId="ADAL" clId="{7A4B0678-0BE6-4E30-865C-4AAA46EA3E4A}" dt="2022-04-14T12:50:39.260" v="10789" actId="2696"/>
          <pc:sldLayoutMkLst>
            <pc:docMk/>
            <pc:sldMasterMk cId="604664911" sldId="2147484155"/>
            <pc:sldLayoutMk cId="577009221" sldId="2147484156"/>
          </pc:sldLayoutMkLst>
        </pc:sldLayoutChg>
        <pc:sldLayoutChg chg="del">
          <pc:chgData name="David Wright" userId="a87a15d8-e9af-43f4-8752-ff9c2f8df3df" providerId="ADAL" clId="{7A4B0678-0BE6-4E30-865C-4AAA46EA3E4A}" dt="2022-04-14T12:50:39.263" v="10790" actId="2696"/>
          <pc:sldLayoutMkLst>
            <pc:docMk/>
            <pc:sldMasterMk cId="604664911" sldId="2147484155"/>
            <pc:sldLayoutMk cId="3117183968" sldId="2147484157"/>
          </pc:sldLayoutMkLst>
        </pc:sldLayoutChg>
        <pc:sldLayoutChg chg="del">
          <pc:chgData name="David Wright" userId="a87a15d8-e9af-43f4-8752-ff9c2f8df3df" providerId="ADAL" clId="{7A4B0678-0BE6-4E30-865C-4AAA46EA3E4A}" dt="2022-04-14T12:50:39.270" v="10791" actId="2696"/>
          <pc:sldLayoutMkLst>
            <pc:docMk/>
            <pc:sldMasterMk cId="604664911" sldId="2147484155"/>
            <pc:sldLayoutMk cId="3548901082" sldId="2147484158"/>
          </pc:sldLayoutMkLst>
        </pc:sldLayoutChg>
        <pc:sldLayoutChg chg="del">
          <pc:chgData name="David Wright" userId="a87a15d8-e9af-43f4-8752-ff9c2f8df3df" providerId="ADAL" clId="{7A4B0678-0BE6-4E30-865C-4AAA46EA3E4A}" dt="2022-04-14T12:50:39.276" v="10792" actId="2696"/>
          <pc:sldLayoutMkLst>
            <pc:docMk/>
            <pc:sldMasterMk cId="604664911" sldId="2147484155"/>
            <pc:sldLayoutMk cId="2949558659" sldId="2147484159"/>
          </pc:sldLayoutMkLst>
        </pc:sldLayoutChg>
        <pc:sldLayoutChg chg="del">
          <pc:chgData name="David Wright" userId="a87a15d8-e9af-43f4-8752-ff9c2f8df3df" providerId="ADAL" clId="{7A4B0678-0BE6-4E30-865C-4AAA46EA3E4A}" dt="2022-04-14T12:50:39.280" v="10793" actId="2696"/>
          <pc:sldLayoutMkLst>
            <pc:docMk/>
            <pc:sldMasterMk cId="604664911" sldId="2147484155"/>
            <pc:sldLayoutMk cId="3668455267" sldId="2147484160"/>
          </pc:sldLayoutMkLst>
        </pc:sldLayoutChg>
        <pc:sldLayoutChg chg="del">
          <pc:chgData name="David Wright" userId="a87a15d8-e9af-43f4-8752-ff9c2f8df3df" providerId="ADAL" clId="{7A4B0678-0BE6-4E30-865C-4AAA46EA3E4A}" dt="2022-04-14T12:50:39.287" v="10794" actId="2696"/>
          <pc:sldLayoutMkLst>
            <pc:docMk/>
            <pc:sldMasterMk cId="604664911" sldId="2147484155"/>
            <pc:sldLayoutMk cId="4228029515" sldId="2147484161"/>
          </pc:sldLayoutMkLst>
        </pc:sldLayoutChg>
        <pc:sldLayoutChg chg="del">
          <pc:chgData name="David Wright" userId="a87a15d8-e9af-43f4-8752-ff9c2f8df3df" providerId="ADAL" clId="{7A4B0678-0BE6-4E30-865C-4AAA46EA3E4A}" dt="2022-04-14T12:50:39.294" v="10795" actId="2696"/>
          <pc:sldLayoutMkLst>
            <pc:docMk/>
            <pc:sldMasterMk cId="604664911" sldId="2147484155"/>
            <pc:sldLayoutMk cId="2145326597" sldId="2147484162"/>
          </pc:sldLayoutMkLst>
        </pc:sldLayoutChg>
        <pc:sldLayoutChg chg="del">
          <pc:chgData name="David Wright" userId="a87a15d8-e9af-43f4-8752-ff9c2f8df3df" providerId="ADAL" clId="{7A4B0678-0BE6-4E30-865C-4AAA46EA3E4A}" dt="2022-04-14T12:50:39.298" v="10796" actId="2696"/>
          <pc:sldLayoutMkLst>
            <pc:docMk/>
            <pc:sldMasterMk cId="604664911" sldId="2147484155"/>
            <pc:sldLayoutMk cId="840676195" sldId="2147484163"/>
          </pc:sldLayoutMkLst>
        </pc:sldLayoutChg>
        <pc:sldLayoutChg chg="del">
          <pc:chgData name="David Wright" userId="a87a15d8-e9af-43f4-8752-ff9c2f8df3df" providerId="ADAL" clId="{7A4B0678-0BE6-4E30-865C-4AAA46EA3E4A}" dt="2022-04-14T12:50:39.305" v="10797" actId="2696"/>
          <pc:sldLayoutMkLst>
            <pc:docMk/>
            <pc:sldMasterMk cId="604664911" sldId="2147484155"/>
            <pc:sldLayoutMk cId="1121240133" sldId="2147484164"/>
          </pc:sldLayoutMkLst>
        </pc:sldLayoutChg>
        <pc:sldLayoutChg chg="del">
          <pc:chgData name="David Wright" userId="a87a15d8-e9af-43f4-8752-ff9c2f8df3df" providerId="ADAL" clId="{7A4B0678-0BE6-4E30-865C-4AAA46EA3E4A}" dt="2022-04-14T12:50:39.312" v="10798" actId="2696"/>
          <pc:sldLayoutMkLst>
            <pc:docMk/>
            <pc:sldMasterMk cId="604664911" sldId="2147484155"/>
            <pc:sldLayoutMk cId="3211853484" sldId="2147484165"/>
          </pc:sldLayoutMkLst>
        </pc:sldLayoutChg>
        <pc:sldLayoutChg chg="del">
          <pc:chgData name="David Wright" userId="a87a15d8-e9af-43f4-8752-ff9c2f8df3df" providerId="ADAL" clId="{7A4B0678-0BE6-4E30-865C-4AAA46EA3E4A}" dt="2022-04-14T12:50:39.314" v="10799" actId="2696"/>
          <pc:sldLayoutMkLst>
            <pc:docMk/>
            <pc:sldMasterMk cId="604664911" sldId="2147484155"/>
            <pc:sldLayoutMk cId="2872340121" sldId="2147484166"/>
          </pc:sldLayoutMkLst>
        </pc:sldLayoutChg>
        <pc:sldLayoutChg chg="del">
          <pc:chgData name="David Wright" userId="a87a15d8-e9af-43f4-8752-ff9c2f8df3df" providerId="ADAL" clId="{7A4B0678-0BE6-4E30-865C-4AAA46EA3E4A}" dt="2022-04-14T12:50:39.321" v="10800" actId="2696"/>
          <pc:sldLayoutMkLst>
            <pc:docMk/>
            <pc:sldMasterMk cId="604664911" sldId="2147484155"/>
            <pc:sldLayoutMk cId="2880854169" sldId="2147484167"/>
          </pc:sldLayoutMkLst>
        </pc:sldLayoutChg>
        <pc:sldLayoutChg chg="del">
          <pc:chgData name="David Wright" userId="a87a15d8-e9af-43f4-8752-ff9c2f8df3df" providerId="ADAL" clId="{7A4B0678-0BE6-4E30-865C-4AAA46EA3E4A}" dt="2022-04-14T12:50:39.330" v="10801" actId="2696"/>
          <pc:sldLayoutMkLst>
            <pc:docMk/>
            <pc:sldMasterMk cId="604664911" sldId="2147484155"/>
            <pc:sldLayoutMk cId="3899781252" sldId="2147484168"/>
          </pc:sldLayoutMkLst>
        </pc:sldLayoutChg>
        <pc:sldLayoutChg chg="del">
          <pc:chgData name="David Wright" userId="a87a15d8-e9af-43f4-8752-ff9c2f8df3df" providerId="ADAL" clId="{7A4B0678-0BE6-4E30-865C-4AAA46EA3E4A}" dt="2022-04-14T12:50:39.333" v="10802" actId="2696"/>
          <pc:sldLayoutMkLst>
            <pc:docMk/>
            <pc:sldMasterMk cId="604664911" sldId="2147484155"/>
            <pc:sldLayoutMk cId="1371026898" sldId="2147484169"/>
          </pc:sldLayoutMkLst>
        </pc:sldLayoutChg>
        <pc:sldLayoutChg chg="del">
          <pc:chgData name="David Wright" userId="a87a15d8-e9af-43f4-8752-ff9c2f8df3df" providerId="ADAL" clId="{7A4B0678-0BE6-4E30-865C-4AAA46EA3E4A}" dt="2022-04-14T12:50:39.339" v="10803" actId="2696"/>
          <pc:sldLayoutMkLst>
            <pc:docMk/>
            <pc:sldMasterMk cId="604664911" sldId="2147484155"/>
            <pc:sldLayoutMk cId="580857905" sldId="2147484170"/>
          </pc:sldLayoutMkLst>
        </pc:sldLayoutChg>
        <pc:sldLayoutChg chg="del">
          <pc:chgData name="David Wright" userId="a87a15d8-e9af-43f4-8752-ff9c2f8df3df" providerId="ADAL" clId="{7A4B0678-0BE6-4E30-865C-4AAA46EA3E4A}" dt="2022-04-14T12:50:39.346" v="10804" actId="2696"/>
          <pc:sldLayoutMkLst>
            <pc:docMk/>
            <pc:sldMasterMk cId="604664911" sldId="2147484155"/>
            <pc:sldLayoutMk cId="4218127233" sldId="2147484171"/>
          </pc:sldLayoutMkLst>
        </pc:sldLayoutChg>
        <pc:sldLayoutChg chg="del">
          <pc:chgData name="David Wright" userId="a87a15d8-e9af-43f4-8752-ff9c2f8df3df" providerId="ADAL" clId="{7A4B0678-0BE6-4E30-865C-4AAA46EA3E4A}" dt="2022-04-14T12:50:39.349" v="10805" actId="2696"/>
          <pc:sldLayoutMkLst>
            <pc:docMk/>
            <pc:sldMasterMk cId="604664911" sldId="2147484155"/>
            <pc:sldLayoutMk cId="2161476880" sldId="2147484172"/>
          </pc:sldLayoutMkLst>
        </pc:sldLayoutChg>
        <pc:sldLayoutChg chg="del">
          <pc:chgData name="David Wright" userId="a87a15d8-e9af-43f4-8752-ff9c2f8df3df" providerId="ADAL" clId="{7A4B0678-0BE6-4E30-865C-4AAA46EA3E4A}" dt="2022-04-14T12:50:39.355" v="10806" actId="2696"/>
          <pc:sldLayoutMkLst>
            <pc:docMk/>
            <pc:sldMasterMk cId="604664911" sldId="2147484155"/>
            <pc:sldLayoutMk cId="1668588976" sldId="2147484173"/>
          </pc:sldLayoutMkLst>
        </pc:sldLayoutChg>
        <pc:sldLayoutChg chg="del">
          <pc:chgData name="David Wright" userId="a87a15d8-e9af-43f4-8752-ff9c2f8df3df" providerId="ADAL" clId="{7A4B0678-0BE6-4E30-865C-4AAA46EA3E4A}" dt="2022-04-14T12:50:39.361" v="10807" actId="2696"/>
          <pc:sldLayoutMkLst>
            <pc:docMk/>
            <pc:sldMasterMk cId="604664911" sldId="2147484155"/>
            <pc:sldLayoutMk cId="2015630846" sldId="2147484174"/>
          </pc:sldLayoutMkLst>
        </pc:sldLayoutChg>
        <pc:sldLayoutChg chg="del">
          <pc:chgData name="David Wright" userId="a87a15d8-e9af-43f4-8752-ff9c2f8df3df" providerId="ADAL" clId="{7A4B0678-0BE6-4E30-865C-4AAA46EA3E4A}" dt="2022-04-14T12:50:39.363" v="10808" actId="2696"/>
          <pc:sldLayoutMkLst>
            <pc:docMk/>
            <pc:sldMasterMk cId="604664911" sldId="2147484155"/>
            <pc:sldLayoutMk cId="2457518388" sldId="2147484175"/>
          </pc:sldLayoutMkLst>
        </pc:sldLayoutChg>
        <pc:sldLayoutChg chg="del">
          <pc:chgData name="David Wright" userId="a87a15d8-e9af-43f4-8752-ff9c2f8df3df" providerId="ADAL" clId="{7A4B0678-0BE6-4E30-865C-4AAA46EA3E4A}" dt="2022-04-14T12:50:39.369" v="10809" actId="2696"/>
          <pc:sldLayoutMkLst>
            <pc:docMk/>
            <pc:sldMasterMk cId="604664911" sldId="2147484155"/>
            <pc:sldLayoutMk cId="2895295141" sldId="2147484176"/>
          </pc:sldLayoutMkLst>
        </pc:sldLayoutChg>
        <pc:sldLayoutChg chg="del">
          <pc:chgData name="David Wright" userId="a87a15d8-e9af-43f4-8752-ff9c2f8df3df" providerId="ADAL" clId="{7A4B0678-0BE6-4E30-865C-4AAA46EA3E4A}" dt="2022-04-14T12:50:39.375" v="10810" actId="2696"/>
          <pc:sldLayoutMkLst>
            <pc:docMk/>
            <pc:sldMasterMk cId="604664911" sldId="2147484155"/>
            <pc:sldLayoutMk cId="1122546501" sldId="2147484177"/>
          </pc:sldLayoutMkLst>
        </pc:sldLayoutChg>
        <pc:sldLayoutChg chg="del">
          <pc:chgData name="David Wright" userId="a87a15d8-e9af-43f4-8752-ff9c2f8df3df" providerId="ADAL" clId="{7A4B0678-0BE6-4E30-865C-4AAA46EA3E4A}" dt="2022-04-14T12:50:39.377" v="10811" actId="2696"/>
          <pc:sldLayoutMkLst>
            <pc:docMk/>
            <pc:sldMasterMk cId="604664911" sldId="2147484155"/>
            <pc:sldLayoutMk cId="420713877" sldId="2147484178"/>
          </pc:sldLayoutMkLst>
        </pc:sldLayoutChg>
        <pc:sldLayoutChg chg="del">
          <pc:chgData name="David Wright" userId="a87a15d8-e9af-43f4-8752-ff9c2f8df3df" providerId="ADAL" clId="{7A4B0678-0BE6-4E30-865C-4AAA46EA3E4A}" dt="2022-04-14T12:50:39.384" v="10812" actId="2696"/>
          <pc:sldLayoutMkLst>
            <pc:docMk/>
            <pc:sldMasterMk cId="604664911" sldId="2147484155"/>
            <pc:sldLayoutMk cId="1505362152" sldId="2147484179"/>
          </pc:sldLayoutMkLst>
        </pc:sldLayoutChg>
        <pc:sldLayoutChg chg="del">
          <pc:chgData name="David Wright" userId="a87a15d8-e9af-43f4-8752-ff9c2f8df3df" providerId="ADAL" clId="{7A4B0678-0BE6-4E30-865C-4AAA46EA3E4A}" dt="2022-04-14T12:50:39.390" v="10813" actId="2696"/>
          <pc:sldLayoutMkLst>
            <pc:docMk/>
            <pc:sldMasterMk cId="604664911" sldId="2147484155"/>
            <pc:sldLayoutMk cId="561889295" sldId="2147484180"/>
          </pc:sldLayoutMkLst>
        </pc:sldLayoutChg>
        <pc:sldLayoutChg chg="del">
          <pc:chgData name="David Wright" userId="a87a15d8-e9af-43f4-8752-ff9c2f8df3df" providerId="ADAL" clId="{7A4B0678-0BE6-4E30-865C-4AAA46EA3E4A}" dt="2022-04-14T12:50:39.392" v="10814" actId="2696"/>
          <pc:sldLayoutMkLst>
            <pc:docMk/>
            <pc:sldMasterMk cId="604664911" sldId="2147484155"/>
            <pc:sldLayoutMk cId="2567840700" sldId="2147484181"/>
          </pc:sldLayoutMkLst>
        </pc:sldLayoutChg>
        <pc:sldLayoutChg chg="del">
          <pc:chgData name="David Wright" userId="a87a15d8-e9af-43f4-8752-ff9c2f8df3df" providerId="ADAL" clId="{7A4B0678-0BE6-4E30-865C-4AAA46EA3E4A}" dt="2022-04-14T12:50:39.399" v="10815" actId="2696"/>
          <pc:sldLayoutMkLst>
            <pc:docMk/>
            <pc:sldMasterMk cId="604664911" sldId="2147484155"/>
            <pc:sldLayoutMk cId="1757803537" sldId="2147484182"/>
          </pc:sldLayoutMkLst>
        </pc:sldLayoutChg>
        <pc:sldLayoutChg chg="del">
          <pc:chgData name="David Wright" userId="a87a15d8-e9af-43f4-8752-ff9c2f8df3df" providerId="ADAL" clId="{7A4B0678-0BE6-4E30-865C-4AAA46EA3E4A}" dt="2022-04-14T12:50:39.405" v="10816" actId="2696"/>
          <pc:sldLayoutMkLst>
            <pc:docMk/>
            <pc:sldMasterMk cId="604664911" sldId="2147484155"/>
            <pc:sldLayoutMk cId="1367110929" sldId="2147484183"/>
          </pc:sldLayoutMkLst>
        </pc:sldLayoutChg>
        <pc:sldLayoutChg chg="del">
          <pc:chgData name="David Wright" userId="a87a15d8-e9af-43f4-8752-ff9c2f8df3df" providerId="ADAL" clId="{7A4B0678-0BE6-4E30-865C-4AAA46EA3E4A}" dt="2022-04-14T12:50:39.408" v="10817" actId="2696"/>
          <pc:sldLayoutMkLst>
            <pc:docMk/>
            <pc:sldMasterMk cId="604664911" sldId="2147484155"/>
            <pc:sldLayoutMk cId="3820576920" sldId="2147484184"/>
          </pc:sldLayoutMkLst>
        </pc:sldLayoutChg>
        <pc:sldLayoutChg chg="del">
          <pc:chgData name="David Wright" userId="a87a15d8-e9af-43f4-8752-ff9c2f8df3df" providerId="ADAL" clId="{7A4B0678-0BE6-4E30-865C-4AAA46EA3E4A}" dt="2022-04-14T12:50:39.415" v="10818" actId="2696"/>
          <pc:sldLayoutMkLst>
            <pc:docMk/>
            <pc:sldMasterMk cId="604664911" sldId="2147484155"/>
            <pc:sldLayoutMk cId="1090893359" sldId="2147484185"/>
          </pc:sldLayoutMkLst>
        </pc:sldLayoutChg>
        <pc:sldLayoutChg chg="del">
          <pc:chgData name="David Wright" userId="a87a15d8-e9af-43f4-8752-ff9c2f8df3df" providerId="ADAL" clId="{7A4B0678-0BE6-4E30-865C-4AAA46EA3E4A}" dt="2022-04-14T12:50:39.422" v="10819" actId="2696"/>
          <pc:sldLayoutMkLst>
            <pc:docMk/>
            <pc:sldMasterMk cId="604664911" sldId="2147484155"/>
            <pc:sldLayoutMk cId="3894948758" sldId="2147484186"/>
          </pc:sldLayoutMkLst>
        </pc:sldLayoutChg>
        <pc:sldLayoutChg chg="del">
          <pc:chgData name="David Wright" userId="a87a15d8-e9af-43f4-8752-ff9c2f8df3df" providerId="ADAL" clId="{7A4B0678-0BE6-4E30-865C-4AAA46EA3E4A}" dt="2022-04-14T12:50:39.424" v="10820" actId="2696"/>
          <pc:sldLayoutMkLst>
            <pc:docMk/>
            <pc:sldMasterMk cId="604664911" sldId="2147484155"/>
            <pc:sldLayoutMk cId="4048761215" sldId="2147484187"/>
          </pc:sldLayoutMkLst>
        </pc:sldLayoutChg>
        <pc:sldLayoutChg chg="del">
          <pc:chgData name="David Wright" userId="a87a15d8-e9af-43f4-8752-ff9c2f8df3df" providerId="ADAL" clId="{7A4B0678-0BE6-4E30-865C-4AAA46EA3E4A}" dt="2022-04-14T12:50:39.434" v="10821" actId="2696"/>
          <pc:sldLayoutMkLst>
            <pc:docMk/>
            <pc:sldMasterMk cId="604664911" sldId="2147484155"/>
            <pc:sldLayoutMk cId="4092029662" sldId="2147484188"/>
          </pc:sldLayoutMkLst>
        </pc:sldLayoutChg>
        <pc:sldLayoutChg chg="del">
          <pc:chgData name="David Wright" userId="a87a15d8-e9af-43f4-8752-ff9c2f8df3df" providerId="ADAL" clId="{7A4B0678-0BE6-4E30-865C-4AAA46EA3E4A}" dt="2022-04-14T12:50:39.443" v="10822" actId="2696"/>
          <pc:sldLayoutMkLst>
            <pc:docMk/>
            <pc:sldMasterMk cId="604664911" sldId="2147484155"/>
            <pc:sldLayoutMk cId="1570953771" sldId="2147484189"/>
          </pc:sldLayoutMkLst>
        </pc:sldLayoutChg>
        <pc:sldLayoutChg chg="del">
          <pc:chgData name="David Wright" userId="a87a15d8-e9af-43f4-8752-ff9c2f8df3df" providerId="ADAL" clId="{7A4B0678-0BE6-4E30-865C-4AAA46EA3E4A}" dt="2022-04-14T12:50:39.448" v="10823" actId="2696"/>
          <pc:sldLayoutMkLst>
            <pc:docMk/>
            <pc:sldMasterMk cId="604664911" sldId="2147484155"/>
            <pc:sldLayoutMk cId="2013404567" sldId="2147484190"/>
          </pc:sldLayoutMkLst>
        </pc:sldLayoutChg>
        <pc:sldLayoutChg chg="del">
          <pc:chgData name="David Wright" userId="a87a15d8-e9af-43f4-8752-ff9c2f8df3df" providerId="ADAL" clId="{7A4B0678-0BE6-4E30-865C-4AAA46EA3E4A}" dt="2022-04-14T12:50:39.456" v="10824" actId="2696"/>
          <pc:sldLayoutMkLst>
            <pc:docMk/>
            <pc:sldMasterMk cId="604664911" sldId="2147484155"/>
            <pc:sldLayoutMk cId="2981408569" sldId="2147484191"/>
          </pc:sldLayoutMkLst>
        </pc:sldLayoutChg>
        <pc:sldLayoutChg chg="del">
          <pc:chgData name="David Wright" userId="a87a15d8-e9af-43f4-8752-ff9c2f8df3df" providerId="ADAL" clId="{7A4B0678-0BE6-4E30-865C-4AAA46EA3E4A}" dt="2022-04-14T12:50:39.463" v="10825" actId="2696"/>
          <pc:sldLayoutMkLst>
            <pc:docMk/>
            <pc:sldMasterMk cId="604664911" sldId="2147484155"/>
            <pc:sldLayoutMk cId="3005468703" sldId="2147484192"/>
          </pc:sldLayoutMkLst>
        </pc:sldLayoutChg>
        <pc:sldLayoutChg chg="del">
          <pc:chgData name="David Wright" userId="a87a15d8-e9af-43f4-8752-ff9c2f8df3df" providerId="ADAL" clId="{7A4B0678-0BE6-4E30-865C-4AAA46EA3E4A}" dt="2022-04-14T12:50:39.466" v="10826" actId="2696"/>
          <pc:sldLayoutMkLst>
            <pc:docMk/>
            <pc:sldMasterMk cId="604664911" sldId="2147484155"/>
            <pc:sldLayoutMk cId="1136737234" sldId="2147484193"/>
          </pc:sldLayoutMkLst>
        </pc:sldLayoutChg>
        <pc:sldLayoutChg chg="del">
          <pc:chgData name="David Wright" userId="a87a15d8-e9af-43f4-8752-ff9c2f8df3df" providerId="ADAL" clId="{7A4B0678-0BE6-4E30-865C-4AAA46EA3E4A}" dt="2022-04-14T12:50:39.475" v="10827" actId="2696"/>
          <pc:sldLayoutMkLst>
            <pc:docMk/>
            <pc:sldMasterMk cId="604664911" sldId="2147484155"/>
            <pc:sldLayoutMk cId="3903292888" sldId="2147484194"/>
          </pc:sldLayoutMkLst>
        </pc:sldLayoutChg>
        <pc:sldLayoutChg chg="del">
          <pc:chgData name="David Wright" userId="a87a15d8-e9af-43f4-8752-ff9c2f8df3df" providerId="ADAL" clId="{7A4B0678-0BE6-4E30-865C-4AAA46EA3E4A}" dt="2022-04-14T12:50:39.487" v="10828" actId="2696"/>
          <pc:sldLayoutMkLst>
            <pc:docMk/>
            <pc:sldMasterMk cId="604664911" sldId="2147484155"/>
            <pc:sldLayoutMk cId="18723681" sldId="2147484195"/>
          </pc:sldLayoutMkLst>
        </pc:sldLayoutChg>
        <pc:sldLayoutChg chg="del">
          <pc:chgData name="David Wright" userId="a87a15d8-e9af-43f4-8752-ff9c2f8df3df" providerId="ADAL" clId="{7A4B0678-0BE6-4E30-865C-4AAA46EA3E4A}" dt="2022-04-14T12:50:39.491" v="10829" actId="2696"/>
          <pc:sldLayoutMkLst>
            <pc:docMk/>
            <pc:sldMasterMk cId="604664911" sldId="2147484155"/>
            <pc:sldLayoutMk cId="3342825479" sldId="2147484196"/>
          </pc:sldLayoutMkLst>
        </pc:sldLayoutChg>
        <pc:sldLayoutChg chg="del">
          <pc:chgData name="David Wright" userId="a87a15d8-e9af-43f4-8752-ff9c2f8df3df" providerId="ADAL" clId="{7A4B0678-0BE6-4E30-865C-4AAA46EA3E4A}" dt="2022-04-14T12:50:39.504" v="10830" actId="2696"/>
          <pc:sldLayoutMkLst>
            <pc:docMk/>
            <pc:sldMasterMk cId="604664911" sldId="2147484155"/>
            <pc:sldLayoutMk cId="1936622716" sldId="2147484197"/>
          </pc:sldLayoutMkLst>
        </pc:sldLayoutChg>
        <pc:sldLayoutChg chg="del">
          <pc:chgData name="David Wright" userId="a87a15d8-e9af-43f4-8752-ff9c2f8df3df" providerId="ADAL" clId="{7A4B0678-0BE6-4E30-865C-4AAA46EA3E4A}" dt="2022-04-14T12:50:39.513" v="10831" actId="2696"/>
          <pc:sldLayoutMkLst>
            <pc:docMk/>
            <pc:sldMasterMk cId="604664911" sldId="2147484155"/>
            <pc:sldLayoutMk cId="1512125964" sldId="2147484198"/>
          </pc:sldLayoutMkLst>
        </pc:sldLayoutChg>
        <pc:sldLayoutChg chg="del">
          <pc:chgData name="David Wright" userId="a87a15d8-e9af-43f4-8752-ff9c2f8df3df" providerId="ADAL" clId="{7A4B0678-0BE6-4E30-865C-4AAA46EA3E4A}" dt="2022-04-14T12:50:39.517" v="10832" actId="2696"/>
          <pc:sldLayoutMkLst>
            <pc:docMk/>
            <pc:sldMasterMk cId="604664911" sldId="2147484155"/>
            <pc:sldLayoutMk cId="1204740966" sldId="2147484199"/>
          </pc:sldLayoutMkLst>
        </pc:sldLayoutChg>
        <pc:sldLayoutChg chg="del">
          <pc:chgData name="David Wright" userId="a87a15d8-e9af-43f4-8752-ff9c2f8df3df" providerId="ADAL" clId="{7A4B0678-0BE6-4E30-865C-4AAA46EA3E4A}" dt="2022-04-14T12:50:39.525" v="10833" actId="2696"/>
          <pc:sldLayoutMkLst>
            <pc:docMk/>
            <pc:sldMasterMk cId="604664911" sldId="2147484155"/>
            <pc:sldLayoutMk cId="2191294827" sldId="2147484200"/>
          </pc:sldLayoutMkLst>
        </pc:sldLayoutChg>
        <pc:sldLayoutChg chg="del">
          <pc:chgData name="David Wright" userId="a87a15d8-e9af-43f4-8752-ff9c2f8df3df" providerId="ADAL" clId="{7A4B0678-0BE6-4E30-865C-4AAA46EA3E4A}" dt="2022-04-14T12:50:39.535" v="10834" actId="2696"/>
          <pc:sldLayoutMkLst>
            <pc:docMk/>
            <pc:sldMasterMk cId="604664911" sldId="2147484155"/>
            <pc:sldLayoutMk cId="2987932399" sldId="2147484201"/>
          </pc:sldLayoutMkLst>
        </pc:sldLayoutChg>
        <pc:sldLayoutChg chg="del">
          <pc:chgData name="David Wright" userId="a87a15d8-e9af-43f4-8752-ff9c2f8df3df" providerId="ADAL" clId="{7A4B0678-0BE6-4E30-865C-4AAA46EA3E4A}" dt="2022-04-14T12:50:39.538" v="10835" actId="2696"/>
          <pc:sldLayoutMkLst>
            <pc:docMk/>
            <pc:sldMasterMk cId="604664911" sldId="2147484155"/>
            <pc:sldLayoutMk cId="3155013220" sldId="2147484202"/>
          </pc:sldLayoutMkLst>
        </pc:sldLayoutChg>
        <pc:sldLayoutChg chg="del">
          <pc:chgData name="David Wright" userId="a87a15d8-e9af-43f4-8752-ff9c2f8df3df" providerId="ADAL" clId="{7A4B0678-0BE6-4E30-865C-4AAA46EA3E4A}" dt="2022-04-14T12:50:39.547" v="10836" actId="2696"/>
          <pc:sldLayoutMkLst>
            <pc:docMk/>
            <pc:sldMasterMk cId="604664911" sldId="2147484155"/>
            <pc:sldLayoutMk cId="2767696227" sldId="2147484203"/>
          </pc:sldLayoutMkLst>
        </pc:sldLayoutChg>
        <pc:sldLayoutChg chg="del">
          <pc:chgData name="David Wright" userId="a87a15d8-e9af-43f4-8752-ff9c2f8df3df" providerId="ADAL" clId="{7A4B0678-0BE6-4E30-865C-4AAA46EA3E4A}" dt="2022-04-14T12:50:39.557" v="10837" actId="2696"/>
          <pc:sldLayoutMkLst>
            <pc:docMk/>
            <pc:sldMasterMk cId="604664911" sldId="2147484155"/>
            <pc:sldLayoutMk cId="3758863585" sldId="2147484204"/>
          </pc:sldLayoutMkLst>
        </pc:sldLayoutChg>
        <pc:sldLayoutChg chg="del">
          <pc:chgData name="David Wright" userId="a87a15d8-e9af-43f4-8752-ff9c2f8df3df" providerId="ADAL" clId="{7A4B0678-0BE6-4E30-865C-4AAA46EA3E4A}" dt="2022-04-14T12:50:39.561" v="10838" actId="2696"/>
          <pc:sldLayoutMkLst>
            <pc:docMk/>
            <pc:sldMasterMk cId="604664911" sldId="2147484155"/>
            <pc:sldLayoutMk cId="678084805" sldId="2147484205"/>
          </pc:sldLayoutMkLst>
        </pc:sldLayoutChg>
        <pc:sldLayoutChg chg="del">
          <pc:chgData name="David Wright" userId="a87a15d8-e9af-43f4-8752-ff9c2f8df3df" providerId="ADAL" clId="{7A4B0678-0BE6-4E30-865C-4AAA46EA3E4A}" dt="2022-04-14T12:50:39.570" v="10839" actId="2696"/>
          <pc:sldLayoutMkLst>
            <pc:docMk/>
            <pc:sldMasterMk cId="604664911" sldId="2147484155"/>
            <pc:sldLayoutMk cId="3811617370" sldId="2147484206"/>
          </pc:sldLayoutMkLst>
        </pc:sldLayoutChg>
        <pc:sldLayoutChg chg="del">
          <pc:chgData name="David Wright" userId="a87a15d8-e9af-43f4-8752-ff9c2f8df3df" providerId="ADAL" clId="{7A4B0678-0BE6-4E30-865C-4AAA46EA3E4A}" dt="2022-04-14T12:50:39.579" v="10840" actId="2696"/>
          <pc:sldLayoutMkLst>
            <pc:docMk/>
            <pc:sldMasterMk cId="604664911" sldId="2147484155"/>
            <pc:sldLayoutMk cId="1245965274" sldId="2147484207"/>
          </pc:sldLayoutMkLst>
        </pc:sldLayoutChg>
        <pc:sldLayoutChg chg="del">
          <pc:chgData name="David Wright" userId="a87a15d8-e9af-43f4-8752-ff9c2f8df3df" providerId="ADAL" clId="{7A4B0678-0BE6-4E30-865C-4AAA46EA3E4A}" dt="2022-04-14T12:50:39.582" v="10841" actId="2696"/>
          <pc:sldLayoutMkLst>
            <pc:docMk/>
            <pc:sldMasterMk cId="604664911" sldId="2147484155"/>
            <pc:sldLayoutMk cId="2201947970" sldId="2147484208"/>
          </pc:sldLayoutMkLst>
        </pc:sldLayoutChg>
        <pc:sldLayoutChg chg="del">
          <pc:chgData name="David Wright" userId="a87a15d8-e9af-43f4-8752-ff9c2f8df3df" providerId="ADAL" clId="{7A4B0678-0BE6-4E30-865C-4AAA46EA3E4A}" dt="2022-04-14T12:50:39.589" v="10842" actId="2696"/>
          <pc:sldLayoutMkLst>
            <pc:docMk/>
            <pc:sldMasterMk cId="604664911" sldId="2147484155"/>
            <pc:sldLayoutMk cId="3736270961" sldId="2147484209"/>
          </pc:sldLayoutMkLst>
        </pc:sldLayoutChg>
        <pc:sldLayoutChg chg="del">
          <pc:chgData name="David Wright" userId="a87a15d8-e9af-43f4-8752-ff9c2f8df3df" providerId="ADAL" clId="{7A4B0678-0BE6-4E30-865C-4AAA46EA3E4A}" dt="2022-04-14T12:50:39.596" v="10843" actId="2696"/>
          <pc:sldLayoutMkLst>
            <pc:docMk/>
            <pc:sldMasterMk cId="604664911" sldId="2147484155"/>
            <pc:sldLayoutMk cId="504200776" sldId="2147484210"/>
          </pc:sldLayoutMkLst>
        </pc:sldLayoutChg>
        <pc:sldLayoutChg chg="del">
          <pc:chgData name="David Wright" userId="a87a15d8-e9af-43f4-8752-ff9c2f8df3df" providerId="ADAL" clId="{7A4B0678-0BE6-4E30-865C-4AAA46EA3E4A}" dt="2022-04-14T12:50:39.599" v="10844" actId="2696"/>
          <pc:sldLayoutMkLst>
            <pc:docMk/>
            <pc:sldMasterMk cId="604664911" sldId="2147484155"/>
            <pc:sldLayoutMk cId="1948285055" sldId="2147484211"/>
          </pc:sldLayoutMkLst>
        </pc:sldLayoutChg>
        <pc:sldLayoutChg chg="del">
          <pc:chgData name="David Wright" userId="a87a15d8-e9af-43f4-8752-ff9c2f8df3df" providerId="ADAL" clId="{7A4B0678-0BE6-4E30-865C-4AAA46EA3E4A}" dt="2022-04-14T12:50:39.605" v="10845" actId="2696"/>
          <pc:sldLayoutMkLst>
            <pc:docMk/>
            <pc:sldMasterMk cId="604664911" sldId="2147484155"/>
            <pc:sldLayoutMk cId="1224347612" sldId="2147484212"/>
          </pc:sldLayoutMkLst>
        </pc:sldLayoutChg>
        <pc:sldLayoutChg chg="del">
          <pc:chgData name="David Wright" userId="a87a15d8-e9af-43f4-8752-ff9c2f8df3df" providerId="ADAL" clId="{7A4B0678-0BE6-4E30-865C-4AAA46EA3E4A}" dt="2022-04-14T12:50:39.612" v="10846" actId="2696"/>
          <pc:sldLayoutMkLst>
            <pc:docMk/>
            <pc:sldMasterMk cId="604664911" sldId="2147484155"/>
            <pc:sldLayoutMk cId="4209966113" sldId="2147484213"/>
          </pc:sldLayoutMkLst>
        </pc:sldLayoutChg>
        <pc:sldLayoutChg chg="del">
          <pc:chgData name="David Wright" userId="a87a15d8-e9af-43f4-8752-ff9c2f8df3df" providerId="ADAL" clId="{7A4B0678-0BE6-4E30-865C-4AAA46EA3E4A}" dt="2022-04-14T12:50:39.614" v="10847" actId="2696"/>
          <pc:sldLayoutMkLst>
            <pc:docMk/>
            <pc:sldMasterMk cId="604664911" sldId="2147484155"/>
            <pc:sldLayoutMk cId="2690067884" sldId="2147484214"/>
          </pc:sldLayoutMkLst>
        </pc:sldLayoutChg>
        <pc:sldLayoutChg chg="del">
          <pc:chgData name="David Wright" userId="a87a15d8-e9af-43f4-8752-ff9c2f8df3df" providerId="ADAL" clId="{7A4B0678-0BE6-4E30-865C-4AAA46EA3E4A}" dt="2022-04-14T12:50:39.622" v="10848" actId="2696"/>
          <pc:sldLayoutMkLst>
            <pc:docMk/>
            <pc:sldMasterMk cId="604664911" sldId="2147484155"/>
            <pc:sldLayoutMk cId="3471044622" sldId="2147484215"/>
          </pc:sldLayoutMkLst>
        </pc:sldLayoutChg>
        <pc:sldLayoutChg chg="del">
          <pc:chgData name="David Wright" userId="a87a15d8-e9af-43f4-8752-ff9c2f8df3df" providerId="ADAL" clId="{7A4B0678-0BE6-4E30-865C-4AAA46EA3E4A}" dt="2022-04-14T12:50:39.629" v="10849" actId="2696"/>
          <pc:sldLayoutMkLst>
            <pc:docMk/>
            <pc:sldMasterMk cId="604664911" sldId="2147484155"/>
            <pc:sldLayoutMk cId="115057125" sldId="2147484216"/>
          </pc:sldLayoutMkLst>
        </pc:sldLayoutChg>
        <pc:sldLayoutChg chg="del">
          <pc:chgData name="David Wright" userId="a87a15d8-e9af-43f4-8752-ff9c2f8df3df" providerId="ADAL" clId="{7A4B0678-0BE6-4E30-865C-4AAA46EA3E4A}" dt="2022-04-14T12:50:39.632" v="10850" actId="2696"/>
          <pc:sldLayoutMkLst>
            <pc:docMk/>
            <pc:sldMasterMk cId="604664911" sldId="2147484155"/>
            <pc:sldLayoutMk cId="1248056885" sldId="2147484217"/>
          </pc:sldLayoutMkLst>
        </pc:sldLayoutChg>
        <pc:sldLayoutChg chg="del">
          <pc:chgData name="David Wright" userId="a87a15d8-e9af-43f4-8752-ff9c2f8df3df" providerId="ADAL" clId="{7A4B0678-0BE6-4E30-865C-4AAA46EA3E4A}" dt="2022-04-14T12:50:39.639" v="10851" actId="2696"/>
          <pc:sldLayoutMkLst>
            <pc:docMk/>
            <pc:sldMasterMk cId="604664911" sldId="2147484155"/>
            <pc:sldLayoutMk cId="2411557628" sldId="2147484218"/>
          </pc:sldLayoutMkLst>
        </pc:sldLayoutChg>
        <pc:sldLayoutChg chg="del">
          <pc:chgData name="David Wright" userId="a87a15d8-e9af-43f4-8752-ff9c2f8df3df" providerId="ADAL" clId="{7A4B0678-0BE6-4E30-865C-4AAA46EA3E4A}" dt="2022-04-14T12:50:39.664" v="10852" actId="2696"/>
          <pc:sldLayoutMkLst>
            <pc:docMk/>
            <pc:sldMasterMk cId="604664911" sldId="2147484155"/>
            <pc:sldLayoutMk cId="2661338500" sldId="2147484219"/>
          </pc:sldLayoutMkLst>
        </pc:sldLayoutChg>
        <pc:sldLayoutChg chg="del">
          <pc:chgData name="David Wright" userId="a87a15d8-e9af-43f4-8752-ff9c2f8df3df" providerId="ADAL" clId="{7A4B0678-0BE6-4E30-865C-4AAA46EA3E4A}" dt="2022-04-14T12:50:39.685" v="10853" actId="2696"/>
          <pc:sldLayoutMkLst>
            <pc:docMk/>
            <pc:sldMasterMk cId="604664911" sldId="2147484155"/>
            <pc:sldLayoutMk cId="176542261" sldId="2147484220"/>
          </pc:sldLayoutMkLst>
        </pc:sldLayoutChg>
        <pc:sldLayoutChg chg="del">
          <pc:chgData name="David Wright" userId="a87a15d8-e9af-43f4-8752-ff9c2f8df3df" providerId="ADAL" clId="{7A4B0678-0BE6-4E30-865C-4AAA46EA3E4A}" dt="2022-04-14T12:50:39.712" v="10854" actId="2696"/>
          <pc:sldLayoutMkLst>
            <pc:docMk/>
            <pc:sldMasterMk cId="604664911" sldId="2147484155"/>
            <pc:sldLayoutMk cId="3936730179" sldId="2147484221"/>
          </pc:sldLayoutMkLst>
        </pc:sldLayoutChg>
        <pc:sldLayoutChg chg="del">
          <pc:chgData name="David Wright" userId="a87a15d8-e9af-43f4-8752-ff9c2f8df3df" providerId="ADAL" clId="{7A4B0678-0BE6-4E30-865C-4AAA46EA3E4A}" dt="2022-04-14T12:50:39.719" v="10855" actId="2696"/>
          <pc:sldLayoutMkLst>
            <pc:docMk/>
            <pc:sldMasterMk cId="604664911" sldId="2147484155"/>
            <pc:sldLayoutMk cId="2525981819" sldId="2147484222"/>
          </pc:sldLayoutMkLst>
        </pc:sldLayoutChg>
        <pc:sldLayoutChg chg="del">
          <pc:chgData name="David Wright" userId="a87a15d8-e9af-43f4-8752-ff9c2f8df3df" providerId="ADAL" clId="{7A4B0678-0BE6-4E30-865C-4AAA46EA3E4A}" dt="2022-04-14T12:50:39.723" v="10856" actId="2696"/>
          <pc:sldLayoutMkLst>
            <pc:docMk/>
            <pc:sldMasterMk cId="604664911" sldId="2147484155"/>
            <pc:sldLayoutMk cId="2368954284" sldId="2147484223"/>
          </pc:sldLayoutMkLst>
        </pc:sldLayoutChg>
        <pc:sldLayoutChg chg="del">
          <pc:chgData name="David Wright" userId="a87a15d8-e9af-43f4-8752-ff9c2f8df3df" providerId="ADAL" clId="{7A4B0678-0BE6-4E30-865C-4AAA46EA3E4A}" dt="2022-04-14T12:50:39.730" v="10857" actId="2696"/>
          <pc:sldLayoutMkLst>
            <pc:docMk/>
            <pc:sldMasterMk cId="604664911" sldId="2147484155"/>
            <pc:sldLayoutMk cId="4279026000" sldId="2147484224"/>
          </pc:sldLayoutMkLst>
        </pc:sldLayoutChg>
        <pc:sldLayoutChg chg="del">
          <pc:chgData name="David Wright" userId="a87a15d8-e9af-43f4-8752-ff9c2f8df3df" providerId="ADAL" clId="{7A4B0678-0BE6-4E30-865C-4AAA46EA3E4A}" dt="2022-04-14T12:50:39.736" v="10858" actId="2696"/>
          <pc:sldLayoutMkLst>
            <pc:docMk/>
            <pc:sldMasterMk cId="604664911" sldId="2147484155"/>
            <pc:sldLayoutMk cId="2154448843" sldId="2147484225"/>
          </pc:sldLayoutMkLst>
        </pc:sldLayoutChg>
        <pc:sldLayoutChg chg="del">
          <pc:chgData name="David Wright" userId="a87a15d8-e9af-43f4-8752-ff9c2f8df3df" providerId="ADAL" clId="{7A4B0678-0BE6-4E30-865C-4AAA46EA3E4A}" dt="2022-04-14T12:50:39.738" v="10859" actId="2696"/>
          <pc:sldLayoutMkLst>
            <pc:docMk/>
            <pc:sldMasterMk cId="604664911" sldId="2147484155"/>
            <pc:sldLayoutMk cId="2305519815" sldId="2147484226"/>
          </pc:sldLayoutMkLst>
        </pc:sldLayoutChg>
        <pc:sldLayoutChg chg="del">
          <pc:chgData name="David Wright" userId="a87a15d8-e9af-43f4-8752-ff9c2f8df3df" providerId="ADAL" clId="{7A4B0678-0BE6-4E30-865C-4AAA46EA3E4A}" dt="2022-04-14T12:50:39.745" v="10860" actId="2696"/>
          <pc:sldLayoutMkLst>
            <pc:docMk/>
            <pc:sldMasterMk cId="604664911" sldId="2147484155"/>
            <pc:sldLayoutMk cId="962924039" sldId="2147484227"/>
          </pc:sldLayoutMkLst>
        </pc:sldLayoutChg>
        <pc:sldLayoutChg chg="del">
          <pc:chgData name="David Wright" userId="a87a15d8-e9af-43f4-8752-ff9c2f8df3df" providerId="ADAL" clId="{7A4B0678-0BE6-4E30-865C-4AAA46EA3E4A}" dt="2022-04-14T12:50:39.751" v="10861" actId="2696"/>
          <pc:sldLayoutMkLst>
            <pc:docMk/>
            <pc:sldMasterMk cId="604664911" sldId="2147484155"/>
            <pc:sldLayoutMk cId="1770852065" sldId="2147484228"/>
          </pc:sldLayoutMkLst>
        </pc:sldLayoutChg>
        <pc:sldLayoutChg chg="del">
          <pc:chgData name="David Wright" userId="a87a15d8-e9af-43f4-8752-ff9c2f8df3df" providerId="ADAL" clId="{7A4B0678-0BE6-4E30-865C-4AAA46EA3E4A}" dt="2022-04-14T12:50:39.753" v="10862" actId="2696"/>
          <pc:sldLayoutMkLst>
            <pc:docMk/>
            <pc:sldMasterMk cId="604664911" sldId="2147484155"/>
            <pc:sldLayoutMk cId="3097442482" sldId="2147484229"/>
          </pc:sldLayoutMkLst>
        </pc:sldLayoutChg>
        <pc:sldLayoutChg chg="del">
          <pc:chgData name="David Wright" userId="a87a15d8-e9af-43f4-8752-ff9c2f8df3df" providerId="ADAL" clId="{7A4B0678-0BE6-4E30-865C-4AAA46EA3E4A}" dt="2022-04-14T12:50:39.755" v="10863" actId="2696"/>
          <pc:sldLayoutMkLst>
            <pc:docMk/>
            <pc:sldMasterMk cId="604664911" sldId="2147484155"/>
            <pc:sldLayoutMk cId="1159008051" sldId="2147484230"/>
          </pc:sldLayoutMkLst>
        </pc:sldLayoutChg>
      </pc:sldMasterChg>
    </pc:docChg>
  </pc:docChgLst>
  <pc:docChgLst>
    <pc:chgData name="David Wright" userId="a87a15d8-e9af-43f4-8752-ff9c2f8df3df" providerId="ADAL" clId="{409B5F6A-D87A-404E-8A16-143FEFC82AD6}"/>
    <pc:docChg chg="undo custSel addSld delSld modSld">
      <pc:chgData name="David Wright" userId="a87a15d8-e9af-43f4-8752-ff9c2f8df3df" providerId="ADAL" clId="{409B5F6A-D87A-404E-8A16-143FEFC82AD6}" dt="2022-07-05T02:35:02.206" v="4153" actId="1076"/>
      <pc:docMkLst>
        <pc:docMk/>
      </pc:docMkLst>
      <pc:sldChg chg="modSp mod">
        <pc:chgData name="David Wright" userId="a87a15d8-e9af-43f4-8752-ff9c2f8df3df" providerId="ADAL" clId="{409B5F6A-D87A-404E-8A16-143FEFC82AD6}" dt="2022-07-05T00:43:15.497" v="29" actId="20577"/>
        <pc:sldMkLst>
          <pc:docMk/>
          <pc:sldMk cId="1651620829" sldId="256"/>
        </pc:sldMkLst>
        <pc:spChg chg="mod">
          <ac:chgData name="David Wright" userId="a87a15d8-e9af-43f4-8752-ff9c2f8df3df" providerId="ADAL" clId="{409B5F6A-D87A-404E-8A16-143FEFC82AD6}" dt="2022-07-05T00:43:15.497" v="29" actId="20577"/>
          <ac:spMkLst>
            <pc:docMk/>
            <pc:sldMk cId="1651620829" sldId="256"/>
            <ac:spMk id="10" creationId="{4D78AF5B-296B-4F6D-B030-4297DA40D212}"/>
          </ac:spMkLst>
        </pc:spChg>
      </pc:sldChg>
      <pc:sldChg chg="del">
        <pc:chgData name="David Wright" userId="a87a15d8-e9af-43f4-8752-ff9c2f8df3df" providerId="ADAL" clId="{409B5F6A-D87A-404E-8A16-143FEFC82AD6}" dt="2022-07-05T00:44:27.770" v="172" actId="47"/>
        <pc:sldMkLst>
          <pc:docMk/>
          <pc:sldMk cId="1122421380" sldId="266"/>
        </pc:sldMkLst>
      </pc:sldChg>
      <pc:sldChg chg="modSp add mod">
        <pc:chgData name="David Wright" userId="a87a15d8-e9af-43f4-8752-ff9c2f8df3df" providerId="ADAL" clId="{409B5F6A-D87A-404E-8A16-143FEFC82AD6}" dt="2022-07-05T01:05:48.217" v="875" actId="20577"/>
        <pc:sldMkLst>
          <pc:docMk/>
          <pc:sldMk cId="1259970255" sldId="616"/>
        </pc:sldMkLst>
        <pc:spChg chg="mod">
          <ac:chgData name="David Wright" userId="a87a15d8-e9af-43f4-8752-ff9c2f8df3df" providerId="ADAL" clId="{409B5F6A-D87A-404E-8A16-143FEFC82AD6}" dt="2022-07-05T01:04:40.840" v="790"/>
          <ac:spMkLst>
            <pc:docMk/>
            <pc:sldMk cId="1259970255" sldId="616"/>
            <ac:spMk id="2" creationId="{00000000-0000-0000-0000-000000000000}"/>
          </ac:spMkLst>
        </pc:spChg>
        <pc:spChg chg="mod">
          <ac:chgData name="David Wright" userId="a87a15d8-e9af-43f4-8752-ff9c2f8df3df" providerId="ADAL" clId="{409B5F6A-D87A-404E-8A16-143FEFC82AD6}" dt="2022-07-05T01:05:48.217" v="875" actId="20577"/>
          <ac:spMkLst>
            <pc:docMk/>
            <pc:sldMk cId="1259970255" sldId="616"/>
            <ac:spMk id="3" creationId="{00000000-0000-0000-0000-000000000000}"/>
          </ac:spMkLst>
        </pc:spChg>
      </pc:sldChg>
      <pc:sldChg chg="modSp add mod">
        <pc:chgData name="David Wright" userId="a87a15d8-e9af-43f4-8752-ff9c2f8df3df" providerId="ADAL" clId="{409B5F6A-D87A-404E-8A16-143FEFC82AD6}" dt="2022-07-05T01:06:06.676" v="883" actId="6549"/>
        <pc:sldMkLst>
          <pc:docMk/>
          <pc:sldMk cId="1736316906" sldId="617"/>
        </pc:sldMkLst>
        <pc:spChg chg="mod">
          <ac:chgData name="David Wright" userId="a87a15d8-e9af-43f4-8752-ff9c2f8df3df" providerId="ADAL" clId="{409B5F6A-D87A-404E-8A16-143FEFC82AD6}" dt="2022-07-05T01:06:06.676" v="883" actId="6549"/>
          <ac:spMkLst>
            <pc:docMk/>
            <pc:sldMk cId="1736316906" sldId="617"/>
            <ac:spMk id="2" creationId="{00000000-0000-0000-0000-000000000000}"/>
          </ac:spMkLst>
        </pc:spChg>
        <pc:spChg chg="mod">
          <ac:chgData name="David Wright" userId="a87a15d8-e9af-43f4-8752-ff9c2f8df3df" providerId="ADAL" clId="{409B5F6A-D87A-404E-8A16-143FEFC82AD6}" dt="2022-07-05T00:56:59.972" v="517" actId="5793"/>
          <ac:spMkLst>
            <pc:docMk/>
            <pc:sldMk cId="1736316906" sldId="617"/>
            <ac:spMk id="3" creationId="{00000000-0000-0000-0000-000000000000}"/>
          </ac:spMkLst>
        </pc:spChg>
      </pc:sldChg>
      <pc:sldChg chg="modSp add modAnim">
        <pc:chgData name="David Wright" userId="a87a15d8-e9af-43f4-8752-ff9c2f8df3df" providerId="ADAL" clId="{409B5F6A-D87A-404E-8A16-143FEFC82AD6}" dt="2022-07-05T01:05:59.717" v="882" actId="20577"/>
        <pc:sldMkLst>
          <pc:docMk/>
          <pc:sldMk cId="2437680861" sldId="623"/>
        </pc:sldMkLst>
        <pc:spChg chg="mod">
          <ac:chgData name="David Wright" userId="a87a15d8-e9af-43f4-8752-ff9c2f8df3df" providerId="ADAL" clId="{409B5F6A-D87A-404E-8A16-143FEFC82AD6}" dt="2022-07-05T01:05:59.717" v="882" actId="20577"/>
          <ac:spMkLst>
            <pc:docMk/>
            <pc:sldMk cId="2437680861" sldId="623"/>
            <ac:spMk id="2" creationId="{00000000-0000-0000-0000-000000000000}"/>
          </ac:spMkLst>
        </pc:spChg>
        <pc:picChg chg="mod">
          <ac:chgData name="David Wright" userId="a87a15d8-e9af-43f4-8752-ff9c2f8df3df" providerId="ADAL" clId="{409B5F6A-D87A-404E-8A16-143FEFC82AD6}" dt="2022-07-05T00:50:46.757" v="254" actId="14100"/>
          <ac:picMkLst>
            <pc:docMk/>
            <pc:sldMk cId="2437680861" sldId="623"/>
            <ac:picMk id="1028" creationId="{00000000-0000-0000-0000-000000000000}"/>
          </ac:picMkLst>
        </pc:picChg>
        <pc:picChg chg="mod">
          <ac:chgData name="David Wright" userId="a87a15d8-e9af-43f4-8752-ff9c2f8df3df" providerId="ADAL" clId="{409B5F6A-D87A-404E-8A16-143FEFC82AD6}" dt="2022-07-05T00:53:26.576" v="273"/>
          <ac:picMkLst>
            <pc:docMk/>
            <pc:sldMk cId="2437680861" sldId="623"/>
            <ac:picMk id="1033" creationId="{00000000-0000-0000-0000-000000000000}"/>
          </ac:picMkLst>
        </pc:picChg>
      </pc:sldChg>
      <pc:sldChg chg="del">
        <pc:chgData name="David Wright" userId="a87a15d8-e9af-43f4-8752-ff9c2f8df3df" providerId="ADAL" clId="{409B5F6A-D87A-404E-8A16-143FEFC82AD6}" dt="2022-07-05T00:44:27.362" v="171" actId="47"/>
        <pc:sldMkLst>
          <pc:docMk/>
          <pc:sldMk cId="3655675917" sldId="1790800052"/>
        </pc:sldMkLst>
      </pc:sldChg>
      <pc:sldChg chg="del">
        <pc:chgData name="David Wright" userId="a87a15d8-e9af-43f4-8752-ff9c2f8df3df" providerId="ADAL" clId="{409B5F6A-D87A-404E-8A16-143FEFC82AD6}" dt="2022-07-05T00:44:28.130" v="173" actId="47"/>
        <pc:sldMkLst>
          <pc:docMk/>
          <pc:sldMk cId="3766813738" sldId="1790800054"/>
        </pc:sldMkLst>
      </pc:sldChg>
      <pc:sldChg chg="del">
        <pc:chgData name="David Wright" userId="a87a15d8-e9af-43f4-8752-ff9c2f8df3df" providerId="ADAL" clId="{409B5F6A-D87A-404E-8A16-143FEFC82AD6}" dt="2022-07-05T00:44:28.938" v="176" actId="47"/>
        <pc:sldMkLst>
          <pc:docMk/>
          <pc:sldMk cId="736431743" sldId="1790800056"/>
        </pc:sldMkLst>
      </pc:sldChg>
      <pc:sldChg chg="del">
        <pc:chgData name="David Wright" userId="a87a15d8-e9af-43f4-8752-ff9c2f8df3df" providerId="ADAL" clId="{409B5F6A-D87A-404E-8A16-143FEFC82AD6}" dt="2022-07-05T00:44:28.369" v="174" actId="47"/>
        <pc:sldMkLst>
          <pc:docMk/>
          <pc:sldMk cId="438473572" sldId="1790800057"/>
        </pc:sldMkLst>
      </pc:sldChg>
      <pc:sldChg chg="del">
        <pc:chgData name="David Wright" userId="a87a15d8-e9af-43f4-8752-ff9c2f8df3df" providerId="ADAL" clId="{409B5F6A-D87A-404E-8A16-143FEFC82AD6}" dt="2022-07-05T00:44:26.676" v="170" actId="47"/>
        <pc:sldMkLst>
          <pc:docMk/>
          <pc:sldMk cId="131878610" sldId="2147375092"/>
        </pc:sldMkLst>
      </pc:sldChg>
      <pc:sldChg chg="del">
        <pc:chgData name="David Wright" userId="a87a15d8-e9af-43f4-8752-ff9c2f8df3df" providerId="ADAL" clId="{409B5F6A-D87A-404E-8A16-143FEFC82AD6}" dt="2022-07-05T00:44:28.630" v="175" actId="47"/>
        <pc:sldMkLst>
          <pc:docMk/>
          <pc:sldMk cId="4225921053" sldId="2147375096"/>
        </pc:sldMkLst>
      </pc:sldChg>
      <pc:sldChg chg="modSp mod">
        <pc:chgData name="David Wright" userId="a87a15d8-e9af-43f4-8752-ff9c2f8df3df" providerId="ADAL" clId="{409B5F6A-D87A-404E-8A16-143FEFC82AD6}" dt="2022-07-05T00:44:18.537" v="168" actId="20577"/>
        <pc:sldMkLst>
          <pc:docMk/>
          <pc:sldMk cId="3854683804" sldId="2147375097"/>
        </pc:sldMkLst>
        <pc:spChg chg="mod">
          <ac:chgData name="David Wright" userId="a87a15d8-e9af-43f4-8752-ff9c2f8df3df" providerId="ADAL" clId="{409B5F6A-D87A-404E-8A16-143FEFC82AD6}" dt="2022-07-05T00:44:18.537" v="168" actId="20577"/>
          <ac:spMkLst>
            <pc:docMk/>
            <pc:sldMk cId="3854683804" sldId="2147375097"/>
            <ac:spMk id="3" creationId="{234AA236-1BD8-4E09-B9F1-7092491E75AE}"/>
          </ac:spMkLst>
        </pc:spChg>
      </pc:sldChg>
      <pc:sldChg chg="addSp modSp new mod modAnim">
        <pc:chgData name="David Wright" userId="a87a15d8-e9af-43f4-8752-ff9c2f8df3df" providerId="ADAL" clId="{409B5F6A-D87A-404E-8A16-143FEFC82AD6}" dt="2022-07-05T01:03:53.897" v="778" actId="1076"/>
        <pc:sldMkLst>
          <pc:docMk/>
          <pc:sldMk cId="2079069628" sldId="2147375098"/>
        </pc:sldMkLst>
        <pc:spChg chg="mod">
          <ac:chgData name="David Wright" userId="a87a15d8-e9af-43f4-8752-ff9c2f8df3df" providerId="ADAL" clId="{409B5F6A-D87A-404E-8A16-143FEFC82AD6}" dt="2022-07-05T00:58:30.930" v="629" actId="20577"/>
          <ac:spMkLst>
            <pc:docMk/>
            <pc:sldMk cId="2079069628" sldId="2147375098"/>
            <ac:spMk id="2" creationId="{60517308-121D-F10B-D227-031E6669D8EE}"/>
          </ac:spMkLst>
        </pc:spChg>
        <pc:spChg chg="mod">
          <ac:chgData name="David Wright" userId="a87a15d8-e9af-43f4-8752-ff9c2f8df3df" providerId="ADAL" clId="{409B5F6A-D87A-404E-8A16-143FEFC82AD6}" dt="2022-07-05T01:02:14.479" v="770" actId="1076"/>
          <ac:spMkLst>
            <pc:docMk/>
            <pc:sldMk cId="2079069628" sldId="2147375098"/>
            <ac:spMk id="3" creationId="{2EDB1D13-F50E-94DA-BAC0-66C16CA4F79C}"/>
          </ac:spMkLst>
        </pc:spChg>
        <pc:spChg chg="add mod">
          <ac:chgData name="David Wright" userId="a87a15d8-e9af-43f4-8752-ff9c2f8df3df" providerId="ADAL" clId="{409B5F6A-D87A-404E-8A16-143FEFC82AD6}" dt="2022-07-05T01:00:14.874" v="730" actId="1076"/>
          <ac:spMkLst>
            <pc:docMk/>
            <pc:sldMk cId="2079069628" sldId="2147375098"/>
            <ac:spMk id="5" creationId="{8F106B4C-634E-77E4-AFE6-0BF6B8C45C58}"/>
          </ac:spMkLst>
        </pc:spChg>
        <pc:spChg chg="add mod">
          <ac:chgData name="David Wright" userId="a87a15d8-e9af-43f4-8752-ff9c2f8df3df" providerId="ADAL" clId="{409B5F6A-D87A-404E-8A16-143FEFC82AD6}" dt="2022-07-05T01:03:53.897" v="778" actId="1076"/>
          <ac:spMkLst>
            <pc:docMk/>
            <pc:sldMk cId="2079069628" sldId="2147375098"/>
            <ac:spMk id="6" creationId="{62C18B51-80BD-16F0-CC0A-392905CB5FD5}"/>
          </ac:spMkLst>
        </pc:spChg>
        <pc:spChg chg="add mod">
          <ac:chgData name="David Wright" userId="a87a15d8-e9af-43f4-8752-ff9c2f8df3df" providerId="ADAL" clId="{409B5F6A-D87A-404E-8A16-143FEFC82AD6}" dt="2022-07-05T01:03:51.352" v="777" actId="1076"/>
          <ac:spMkLst>
            <pc:docMk/>
            <pc:sldMk cId="2079069628" sldId="2147375098"/>
            <ac:spMk id="7" creationId="{61DFFADC-DEDA-D511-8BF1-AA8C63BFF819}"/>
          </ac:spMkLst>
        </pc:spChg>
        <pc:picChg chg="add mod">
          <ac:chgData name="David Wright" userId="a87a15d8-e9af-43f4-8752-ff9c2f8df3df" providerId="ADAL" clId="{409B5F6A-D87A-404E-8A16-143FEFC82AD6}" dt="2022-07-05T01:00:21.266" v="732" actId="1076"/>
          <ac:picMkLst>
            <pc:docMk/>
            <pc:sldMk cId="2079069628" sldId="2147375098"/>
            <ac:picMk id="4" creationId="{5D2EFB39-B7C6-6EC3-9CAB-F75193D5DA30}"/>
          </ac:picMkLst>
        </pc:picChg>
        <pc:picChg chg="add mod">
          <ac:chgData name="David Wright" userId="a87a15d8-e9af-43f4-8752-ff9c2f8df3df" providerId="ADAL" clId="{409B5F6A-D87A-404E-8A16-143FEFC82AD6}" dt="2022-07-05T01:01:17.633" v="751" actId="1076"/>
          <ac:picMkLst>
            <pc:docMk/>
            <pc:sldMk cId="2079069628" sldId="2147375098"/>
            <ac:picMk id="8" creationId="{285D5EE6-4A6D-F0BC-9887-AD842EE538E3}"/>
          </ac:picMkLst>
        </pc:picChg>
        <pc:picChg chg="add mod">
          <ac:chgData name="David Wright" userId="a87a15d8-e9af-43f4-8752-ff9c2f8df3df" providerId="ADAL" clId="{409B5F6A-D87A-404E-8A16-143FEFC82AD6}" dt="2022-07-05T01:01:11.625" v="747" actId="1076"/>
          <ac:picMkLst>
            <pc:docMk/>
            <pc:sldMk cId="2079069628" sldId="2147375098"/>
            <ac:picMk id="9" creationId="{F7D1D09E-173C-F80A-7E27-038E40EC56DE}"/>
          </ac:picMkLst>
        </pc:picChg>
        <pc:picChg chg="add mod">
          <ac:chgData name="David Wright" userId="a87a15d8-e9af-43f4-8752-ff9c2f8df3df" providerId="ADAL" clId="{409B5F6A-D87A-404E-8A16-143FEFC82AD6}" dt="2022-07-05T01:01:38.939" v="761" actId="1076"/>
          <ac:picMkLst>
            <pc:docMk/>
            <pc:sldMk cId="2079069628" sldId="2147375098"/>
            <ac:picMk id="10" creationId="{982ED19B-A4FA-F904-1E0B-DDC36D8B706F}"/>
          </ac:picMkLst>
        </pc:picChg>
        <pc:picChg chg="add mod">
          <ac:chgData name="David Wright" userId="a87a15d8-e9af-43f4-8752-ff9c2f8df3df" providerId="ADAL" clId="{409B5F6A-D87A-404E-8A16-143FEFC82AD6}" dt="2022-07-05T01:01:16.336" v="750" actId="1076"/>
          <ac:picMkLst>
            <pc:docMk/>
            <pc:sldMk cId="2079069628" sldId="2147375098"/>
            <ac:picMk id="11" creationId="{41E4EED9-391C-7288-C788-FE2BA7563D7B}"/>
          </ac:picMkLst>
        </pc:picChg>
        <pc:picChg chg="add mod">
          <ac:chgData name="David Wright" userId="a87a15d8-e9af-43f4-8752-ff9c2f8df3df" providerId="ADAL" clId="{409B5F6A-D87A-404E-8A16-143FEFC82AD6}" dt="2022-07-05T01:03:31.378" v="774" actId="1076"/>
          <ac:picMkLst>
            <pc:docMk/>
            <pc:sldMk cId="2079069628" sldId="2147375098"/>
            <ac:picMk id="12" creationId="{F59EDA55-5D3F-BAEE-D9FD-2EC7E6B6E3A4}"/>
          </ac:picMkLst>
        </pc:picChg>
        <pc:picChg chg="add mod">
          <ac:chgData name="David Wright" userId="a87a15d8-e9af-43f4-8752-ff9c2f8df3df" providerId="ADAL" clId="{409B5F6A-D87A-404E-8A16-143FEFC82AD6}" dt="2022-07-05T01:01:36.256" v="760" actId="1076"/>
          <ac:picMkLst>
            <pc:docMk/>
            <pc:sldMk cId="2079069628" sldId="2147375098"/>
            <ac:picMk id="13" creationId="{51C987E9-64A6-44CD-2E7D-1DBCD46627D1}"/>
          </ac:picMkLst>
        </pc:picChg>
        <pc:picChg chg="add mod">
          <ac:chgData name="David Wright" userId="a87a15d8-e9af-43f4-8752-ff9c2f8df3df" providerId="ADAL" clId="{409B5F6A-D87A-404E-8A16-143FEFC82AD6}" dt="2022-07-05T01:01:23.369" v="754" actId="1076"/>
          <ac:picMkLst>
            <pc:docMk/>
            <pc:sldMk cId="2079069628" sldId="2147375098"/>
            <ac:picMk id="14" creationId="{97EA4741-0C20-C22A-8759-7FC014320B5B}"/>
          </ac:picMkLst>
        </pc:picChg>
      </pc:sldChg>
      <pc:sldChg chg="modSp new del mod">
        <pc:chgData name="David Wright" userId="a87a15d8-e9af-43f4-8752-ff9c2f8df3df" providerId="ADAL" clId="{409B5F6A-D87A-404E-8A16-143FEFC82AD6}" dt="2022-07-05T00:58:14.815" v="608" actId="47"/>
        <pc:sldMkLst>
          <pc:docMk/>
          <pc:sldMk cId="3849300062" sldId="2147375098"/>
        </pc:sldMkLst>
        <pc:spChg chg="mod">
          <ac:chgData name="David Wright" userId="a87a15d8-e9af-43f4-8752-ff9c2f8df3df" providerId="ADAL" clId="{409B5F6A-D87A-404E-8A16-143FEFC82AD6}" dt="2022-07-05T00:44:34.902" v="192" actId="20577"/>
          <ac:spMkLst>
            <pc:docMk/>
            <pc:sldMk cId="3849300062" sldId="2147375098"/>
            <ac:spMk id="2" creationId="{58205BFF-4616-81CE-F5C7-2275583FD5BE}"/>
          </ac:spMkLst>
        </pc:spChg>
      </pc:sldChg>
      <pc:sldChg chg="del">
        <pc:chgData name="David Wright" userId="a87a15d8-e9af-43f4-8752-ff9c2f8df3df" providerId="ADAL" clId="{409B5F6A-D87A-404E-8A16-143FEFC82AD6}" dt="2022-07-05T00:44:26.068" v="169" actId="47"/>
        <pc:sldMkLst>
          <pc:docMk/>
          <pc:sldMk cId="4109226501" sldId="2147375098"/>
        </pc:sldMkLst>
      </pc:sldChg>
      <pc:sldChg chg="del">
        <pc:chgData name="David Wright" userId="a87a15d8-e9af-43f4-8752-ff9c2f8df3df" providerId="ADAL" clId="{409B5F6A-D87A-404E-8A16-143FEFC82AD6}" dt="2022-07-05T00:44:29.191" v="177" actId="47"/>
        <pc:sldMkLst>
          <pc:docMk/>
          <pc:sldMk cId="557152704" sldId="2147375099"/>
        </pc:sldMkLst>
      </pc:sldChg>
      <pc:sldChg chg="addSp delSp modSp new mod">
        <pc:chgData name="David Wright" userId="a87a15d8-e9af-43f4-8752-ff9c2f8df3df" providerId="ADAL" clId="{409B5F6A-D87A-404E-8A16-143FEFC82AD6}" dt="2022-07-05T01:18:13.206" v="1265" actId="20577"/>
        <pc:sldMkLst>
          <pc:docMk/>
          <pc:sldMk cId="3890676418" sldId="2147375099"/>
        </pc:sldMkLst>
        <pc:spChg chg="mod">
          <ac:chgData name="David Wright" userId="a87a15d8-e9af-43f4-8752-ff9c2f8df3df" providerId="ADAL" clId="{409B5F6A-D87A-404E-8A16-143FEFC82AD6}" dt="2022-07-05T01:06:42.856" v="943" actId="20577"/>
          <ac:spMkLst>
            <pc:docMk/>
            <pc:sldMk cId="3890676418" sldId="2147375099"/>
            <ac:spMk id="2" creationId="{F6760077-C83D-EE94-F3AE-5D7D416F8CCF}"/>
          </ac:spMkLst>
        </pc:spChg>
        <pc:spChg chg="mod">
          <ac:chgData name="David Wright" userId="a87a15d8-e9af-43f4-8752-ff9c2f8df3df" providerId="ADAL" clId="{409B5F6A-D87A-404E-8A16-143FEFC82AD6}" dt="2022-07-05T01:15:06.441" v="1130" actId="6549"/>
          <ac:spMkLst>
            <pc:docMk/>
            <pc:sldMk cId="3890676418" sldId="2147375099"/>
            <ac:spMk id="3" creationId="{5A08D9A3-54DC-5AB2-7FF4-505AC6F6AC49}"/>
          </ac:spMkLst>
        </pc:spChg>
        <pc:spChg chg="add del">
          <ac:chgData name="David Wright" userId="a87a15d8-e9af-43f4-8752-ff9c2f8df3df" providerId="ADAL" clId="{409B5F6A-D87A-404E-8A16-143FEFC82AD6}" dt="2022-07-05T01:12:53.649" v="1025"/>
          <ac:spMkLst>
            <pc:docMk/>
            <pc:sldMk cId="3890676418" sldId="2147375099"/>
            <ac:spMk id="6" creationId="{FE3CCA5F-DFF3-54CF-516F-E68C691A8AF7}"/>
          </ac:spMkLst>
        </pc:spChg>
        <pc:spChg chg="add del">
          <ac:chgData name="David Wright" userId="a87a15d8-e9af-43f4-8752-ff9c2f8df3df" providerId="ADAL" clId="{409B5F6A-D87A-404E-8A16-143FEFC82AD6}" dt="2022-07-05T01:12:57.396" v="1027"/>
          <ac:spMkLst>
            <pc:docMk/>
            <pc:sldMk cId="3890676418" sldId="2147375099"/>
            <ac:spMk id="7" creationId="{93530486-A429-6159-0D75-6EC53817089B}"/>
          </ac:spMkLst>
        </pc:spChg>
        <pc:spChg chg="add mod">
          <ac:chgData name="David Wright" userId="a87a15d8-e9af-43f4-8752-ff9c2f8df3df" providerId="ADAL" clId="{409B5F6A-D87A-404E-8A16-143FEFC82AD6}" dt="2022-07-05T01:18:13.206" v="1265" actId="20577"/>
          <ac:spMkLst>
            <pc:docMk/>
            <pc:sldMk cId="3890676418" sldId="2147375099"/>
            <ac:spMk id="8" creationId="{D8690B59-8D2D-49EF-CA42-F85B2C8C214F}"/>
          </ac:spMkLst>
        </pc:spChg>
        <pc:spChg chg="add del">
          <ac:chgData name="David Wright" userId="a87a15d8-e9af-43f4-8752-ff9c2f8df3df" providerId="ADAL" clId="{409B5F6A-D87A-404E-8A16-143FEFC82AD6}" dt="2022-07-05T01:13:13.403" v="1033"/>
          <ac:spMkLst>
            <pc:docMk/>
            <pc:sldMk cId="3890676418" sldId="2147375099"/>
            <ac:spMk id="9" creationId="{D2CC920D-10F6-9E75-E1E3-9BC527735E14}"/>
          </ac:spMkLst>
        </pc:spChg>
        <pc:spChg chg="add del">
          <ac:chgData name="David Wright" userId="a87a15d8-e9af-43f4-8752-ff9c2f8df3df" providerId="ADAL" clId="{409B5F6A-D87A-404E-8A16-143FEFC82AD6}" dt="2022-07-05T01:13:17.509" v="1035"/>
          <ac:spMkLst>
            <pc:docMk/>
            <pc:sldMk cId="3890676418" sldId="2147375099"/>
            <ac:spMk id="10" creationId="{3DD92958-0D09-A397-0D3B-F92AA445F4A8}"/>
          </ac:spMkLst>
        </pc:spChg>
        <pc:picChg chg="add mod">
          <ac:chgData name="David Wright" userId="a87a15d8-e9af-43f4-8752-ff9c2f8df3df" providerId="ADAL" clId="{409B5F6A-D87A-404E-8A16-143FEFC82AD6}" dt="2022-07-05T01:18:00.702" v="1264" actId="1076"/>
          <ac:picMkLst>
            <pc:docMk/>
            <pc:sldMk cId="3890676418" sldId="2147375099"/>
            <ac:picMk id="5" creationId="{3B53D973-C70B-8C81-56E2-3E744372131F}"/>
          </ac:picMkLst>
        </pc:picChg>
      </pc:sldChg>
      <pc:sldChg chg="addSp modSp new mod">
        <pc:chgData name="David Wright" userId="a87a15d8-e9af-43f4-8752-ff9c2f8df3df" providerId="ADAL" clId="{409B5F6A-D87A-404E-8A16-143FEFC82AD6}" dt="2022-07-05T01:31:46.861" v="1418" actId="20577"/>
        <pc:sldMkLst>
          <pc:docMk/>
          <pc:sldMk cId="3567126640" sldId="2147375100"/>
        </pc:sldMkLst>
        <pc:spChg chg="mod">
          <ac:chgData name="David Wright" userId="a87a15d8-e9af-43f4-8752-ff9c2f8df3df" providerId="ADAL" clId="{409B5F6A-D87A-404E-8A16-143FEFC82AD6}" dt="2022-07-05T01:30:36.262" v="1288" actId="20577"/>
          <ac:spMkLst>
            <pc:docMk/>
            <pc:sldMk cId="3567126640" sldId="2147375100"/>
            <ac:spMk id="2" creationId="{7E59106D-868D-3246-E998-09EA439452AB}"/>
          </ac:spMkLst>
        </pc:spChg>
        <pc:spChg chg="mod">
          <ac:chgData name="David Wright" userId="a87a15d8-e9af-43f4-8752-ff9c2f8df3df" providerId="ADAL" clId="{409B5F6A-D87A-404E-8A16-143FEFC82AD6}" dt="2022-07-05T01:31:46.861" v="1418" actId="20577"/>
          <ac:spMkLst>
            <pc:docMk/>
            <pc:sldMk cId="3567126640" sldId="2147375100"/>
            <ac:spMk id="3" creationId="{72DA2929-71A1-447E-D05B-77A6933EE352}"/>
          </ac:spMkLst>
        </pc:spChg>
        <pc:picChg chg="add mod">
          <ac:chgData name="David Wright" userId="a87a15d8-e9af-43f4-8752-ff9c2f8df3df" providerId="ADAL" clId="{409B5F6A-D87A-404E-8A16-143FEFC82AD6}" dt="2022-07-05T01:30:57.315" v="1290" actId="1076"/>
          <ac:picMkLst>
            <pc:docMk/>
            <pc:sldMk cId="3567126640" sldId="2147375100"/>
            <ac:picMk id="5" creationId="{7B85611B-18B2-A88E-30DE-A3DB296BCCA2}"/>
          </ac:picMkLst>
        </pc:picChg>
      </pc:sldChg>
      <pc:sldChg chg="addSp modSp new mod modAnim">
        <pc:chgData name="David Wright" userId="a87a15d8-e9af-43f4-8752-ff9c2f8df3df" providerId="ADAL" clId="{409B5F6A-D87A-404E-8A16-143FEFC82AD6}" dt="2022-07-05T01:39:25.075" v="1707" actId="113"/>
        <pc:sldMkLst>
          <pc:docMk/>
          <pc:sldMk cId="2979127665" sldId="2147375101"/>
        </pc:sldMkLst>
        <pc:spChg chg="mod">
          <ac:chgData name="David Wright" userId="a87a15d8-e9af-43f4-8752-ff9c2f8df3df" providerId="ADAL" clId="{409B5F6A-D87A-404E-8A16-143FEFC82AD6}" dt="2022-07-05T01:32:16.088" v="1441" actId="20577"/>
          <ac:spMkLst>
            <pc:docMk/>
            <pc:sldMk cId="2979127665" sldId="2147375101"/>
            <ac:spMk id="2" creationId="{EF56D6CC-1DFF-8144-149A-DE2C915D63EE}"/>
          </ac:spMkLst>
        </pc:spChg>
        <pc:spChg chg="mod">
          <ac:chgData name="David Wright" userId="a87a15d8-e9af-43f4-8752-ff9c2f8df3df" providerId="ADAL" clId="{409B5F6A-D87A-404E-8A16-143FEFC82AD6}" dt="2022-07-05T01:39:25.075" v="1707" actId="113"/>
          <ac:spMkLst>
            <pc:docMk/>
            <pc:sldMk cId="2979127665" sldId="2147375101"/>
            <ac:spMk id="3" creationId="{85BFD22B-57DA-1077-5A5E-F7C873B7545F}"/>
          </ac:spMkLst>
        </pc:spChg>
        <pc:picChg chg="add mod">
          <ac:chgData name="David Wright" userId="a87a15d8-e9af-43f4-8752-ff9c2f8df3df" providerId="ADAL" clId="{409B5F6A-D87A-404E-8A16-143FEFC82AD6}" dt="2022-07-05T01:36:35.593" v="1617" actId="1076"/>
          <ac:picMkLst>
            <pc:docMk/>
            <pc:sldMk cId="2979127665" sldId="2147375101"/>
            <ac:picMk id="5" creationId="{5BD7B27A-9861-E8AF-4E5F-DB8846E4E920}"/>
          </ac:picMkLst>
        </pc:picChg>
        <pc:picChg chg="add mod">
          <ac:chgData name="David Wright" userId="a87a15d8-e9af-43f4-8752-ff9c2f8df3df" providerId="ADAL" clId="{409B5F6A-D87A-404E-8A16-143FEFC82AD6}" dt="2022-07-05T01:35:14.994" v="1534" actId="1076"/>
          <ac:picMkLst>
            <pc:docMk/>
            <pc:sldMk cId="2979127665" sldId="2147375101"/>
            <ac:picMk id="7" creationId="{91813434-EA1F-5F10-E9A2-C7D53D0B8596}"/>
          </ac:picMkLst>
        </pc:picChg>
        <pc:picChg chg="add mod">
          <ac:chgData name="David Wright" userId="a87a15d8-e9af-43f4-8752-ff9c2f8df3df" providerId="ADAL" clId="{409B5F6A-D87A-404E-8A16-143FEFC82AD6}" dt="2022-07-05T01:36:40.234" v="1619" actId="1076"/>
          <ac:picMkLst>
            <pc:docMk/>
            <pc:sldMk cId="2979127665" sldId="2147375101"/>
            <ac:picMk id="9" creationId="{94E37778-B7BE-8868-D86D-D2BDDFCDD807}"/>
          </ac:picMkLst>
        </pc:picChg>
      </pc:sldChg>
      <pc:sldChg chg="addSp modSp new mod modAnim">
        <pc:chgData name="David Wright" userId="a87a15d8-e9af-43f4-8752-ff9c2f8df3df" providerId="ADAL" clId="{409B5F6A-D87A-404E-8A16-143FEFC82AD6}" dt="2022-07-05T01:56:33.561" v="2110" actId="1440"/>
        <pc:sldMkLst>
          <pc:docMk/>
          <pc:sldMk cId="1272281933" sldId="2147375102"/>
        </pc:sldMkLst>
        <pc:spChg chg="mod">
          <ac:chgData name="David Wright" userId="a87a15d8-e9af-43f4-8752-ff9c2f8df3df" providerId="ADAL" clId="{409B5F6A-D87A-404E-8A16-143FEFC82AD6}" dt="2022-07-05T01:39:49.610" v="1730" actId="20577"/>
          <ac:spMkLst>
            <pc:docMk/>
            <pc:sldMk cId="1272281933" sldId="2147375102"/>
            <ac:spMk id="2" creationId="{82A2F501-68BC-E2FC-C5A6-D9E0F3F8E2DB}"/>
          </ac:spMkLst>
        </pc:spChg>
        <pc:spChg chg="mod">
          <ac:chgData name="David Wright" userId="a87a15d8-e9af-43f4-8752-ff9c2f8df3df" providerId="ADAL" clId="{409B5F6A-D87A-404E-8A16-143FEFC82AD6}" dt="2022-07-05T01:56:28.585" v="2109" actId="20577"/>
          <ac:spMkLst>
            <pc:docMk/>
            <pc:sldMk cId="1272281933" sldId="2147375102"/>
            <ac:spMk id="3" creationId="{37E35D5A-5EE2-152C-E25D-7071C188011B}"/>
          </ac:spMkLst>
        </pc:spChg>
        <pc:picChg chg="add mod">
          <ac:chgData name="David Wright" userId="a87a15d8-e9af-43f4-8752-ff9c2f8df3df" providerId="ADAL" clId="{409B5F6A-D87A-404E-8A16-143FEFC82AD6}" dt="2022-07-05T01:56:33.561" v="2110" actId="1440"/>
          <ac:picMkLst>
            <pc:docMk/>
            <pc:sldMk cId="1272281933" sldId="2147375102"/>
            <ac:picMk id="4" creationId="{251140D3-20DF-0FDB-FD6A-C5F7B5030734}"/>
          </ac:picMkLst>
        </pc:picChg>
        <pc:picChg chg="add mod">
          <ac:chgData name="David Wright" userId="a87a15d8-e9af-43f4-8752-ff9c2f8df3df" providerId="ADAL" clId="{409B5F6A-D87A-404E-8A16-143FEFC82AD6}" dt="2022-07-05T01:55:06.182" v="2095" actId="1440"/>
          <ac:picMkLst>
            <pc:docMk/>
            <pc:sldMk cId="1272281933" sldId="2147375102"/>
            <ac:picMk id="6" creationId="{83D1ABE4-CCF3-39A6-A379-37EBB77EF743}"/>
          </ac:picMkLst>
        </pc:picChg>
      </pc:sldChg>
      <pc:sldChg chg="addSp delSp modSp new mod modAnim">
        <pc:chgData name="David Wright" userId="a87a15d8-e9af-43f4-8752-ff9c2f8df3df" providerId="ADAL" clId="{409B5F6A-D87A-404E-8A16-143FEFC82AD6}" dt="2022-07-05T02:00:42.580" v="2239"/>
        <pc:sldMkLst>
          <pc:docMk/>
          <pc:sldMk cId="1074300327" sldId="2147375103"/>
        </pc:sldMkLst>
        <pc:spChg chg="mod">
          <ac:chgData name="David Wright" userId="a87a15d8-e9af-43f4-8752-ff9c2f8df3df" providerId="ADAL" clId="{409B5F6A-D87A-404E-8A16-143FEFC82AD6}" dt="2022-07-05T01:56:52.008" v="2135" actId="20577"/>
          <ac:spMkLst>
            <pc:docMk/>
            <pc:sldMk cId="1074300327" sldId="2147375103"/>
            <ac:spMk id="2" creationId="{498CBE3A-80C1-099E-6586-55C9B928F43D}"/>
          </ac:spMkLst>
        </pc:spChg>
        <pc:spChg chg="mod">
          <ac:chgData name="David Wright" userId="a87a15d8-e9af-43f4-8752-ff9c2f8df3df" providerId="ADAL" clId="{409B5F6A-D87A-404E-8A16-143FEFC82AD6}" dt="2022-07-05T01:58:01.919" v="2181" actId="20577"/>
          <ac:spMkLst>
            <pc:docMk/>
            <pc:sldMk cId="1074300327" sldId="2147375103"/>
            <ac:spMk id="3" creationId="{EA16A294-80ED-67AE-DFFA-739632CA34EE}"/>
          </ac:spMkLst>
        </pc:spChg>
        <pc:spChg chg="add del mod">
          <ac:chgData name="David Wright" userId="a87a15d8-e9af-43f4-8752-ff9c2f8df3df" providerId="ADAL" clId="{409B5F6A-D87A-404E-8A16-143FEFC82AD6}" dt="2022-07-05T01:58:25.947" v="2184" actId="21"/>
          <ac:spMkLst>
            <pc:docMk/>
            <pc:sldMk cId="1074300327" sldId="2147375103"/>
            <ac:spMk id="6" creationId="{6F0ABB41-5146-C8A9-1348-93BE204DDA42}"/>
          </ac:spMkLst>
        </pc:spChg>
        <pc:spChg chg="add mod">
          <ac:chgData name="David Wright" userId="a87a15d8-e9af-43f4-8752-ff9c2f8df3df" providerId="ADAL" clId="{409B5F6A-D87A-404E-8A16-143FEFC82AD6}" dt="2022-07-05T01:58:51.765" v="2190" actId="14100"/>
          <ac:spMkLst>
            <pc:docMk/>
            <pc:sldMk cId="1074300327" sldId="2147375103"/>
            <ac:spMk id="7" creationId="{4BFA6652-57B1-9FF7-B06C-3CCAC9005A46}"/>
          </ac:spMkLst>
        </pc:spChg>
        <pc:spChg chg="add mod">
          <ac:chgData name="David Wright" userId="a87a15d8-e9af-43f4-8752-ff9c2f8df3df" providerId="ADAL" clId="{409B5F6A-D87A-404E-8A16-143FEFC82AD6}" dt="2022-07-05T01:59:05.934" v="2194" actId="14100"/>
          <ac:spMkLst>
            <pc:docMk/>
            <pc:sldMk cId="1074300327" sldId="2147375103"/>
            <ac:spMk id="8" creationId="{1F0A5029-C784-C177-BEBE-C3371BAF45BB}"/>
          </ac:spMkLst>
        </pc:spChg>
        <pc:spChg chg="add mod">
          <ac:chgData name="David Wright" userId="a87a15d8-e9af-43f4-8752-ff9c2f8df3df" providerId="ADAL" clId="{409B5F6A-D87A-404E-8A16-143FEFC82AD6}" dt="2022-07-05T01:59:15.558" v="2197" actId="14100"/>
          <ac:spMkLst>
            <pc:docMk/>
            <pc:sldMk cId="1074300327" sldId="2147375103"/>
            <ac:spMk id="9" creationId="{A4262F50-C276-34DE-092F-FA9030768733}"/>
          </ac:spMkLst>
        </pc:spChg>
        <pc:spChg chg="add mod">
          <ac:chgData name="David Wright" userId="a87a15d8-e9af-43f4-8752-ff9c2f8df3df" providerId="ADAL" clId="{409B5F6A-D87A-404E-8A16-143FEFC82AD6}" dt="2022-07-05T01:59:33.172" v="2208"/>
          <ac:spMkLst>
            <pc:docMk/>
            <pc:sldMk cId="1074300327" sldId="2147375103"/>
            <ac:spMk id="10" creationId="{C6261F6B-DBFB-ECB9-CE72-07D8D213020C}"/>
          </ac:spMkLst>
        </pc:spChg>
        <pc:spChg chg="add mod">
          <ac:chgData name="David Wright" userId="a87a15d8-e9af-43f4-8752-ff9c2f8df3df" providerId="ADAL" clId="{409B5F6A-D87A-404E-8A16-143FEFC82AD6}" dt="2022-07-05T01:59:43.949" v="2219" actId="1076"/>
          <ac:spMkLst>
            <pc:docMk/>
            <pc:sldMk cId="1074300327" sldId="2147375103"/>
            <ac:spMk id="11" creationId="{F799913B-5BDA-146F-CE63-430D6B0F4AE1}"/>
          </ac:spMkLst>
        </pc:spChg>
        <pc:spChg chg="add mod">
          <ac:chgData name="David Wright" userId="a87a15d8-e9af-43f4-8752-ff9c2f8df3df" providerId="ADAL" clId="{409B5F6A-D87A-404E-8A16-143FEFC82AD6}" dt="2022-07-05T01:59:55.140" v="2231" actId="1076"/>
          <ac:spMkLst>
            <pc:docMk/>
            <pc:sldMk cId="1074300327" sldId="2147375103"/>
            <ac:spMk id="12" creationId="{19C82DE1-717B-B4DA-1B07-3E9AAA14BDC5}"/>
          </ac:spMkLst>
        </pc:spChg>
        <pc:picChg chg="add mod">
          <ac:chgData name="David Wright" userId="a87a15d8-e9af-43f4-8752-ff9c2f8df3df" providerId="ADAL" clId="{409B5F6A-D87A-404E-8A16-143FEFC82AD6}" dt="2022-07-05T01:57:45.301" v="2137" actId="1076"/>
          <ac:picMkLst>
            <pc:docMk/>
            <pc:sldMk cId="1074300327" sldId="2147375103"/>
            <ac:picMk id="5" creationId="{22187878-738B-85CF-0E24-EC17D525F4EA}"/>
          </ac:picMkLst>
        </pc:picChg>
      </pc:sldChg>
      <pc:sldChg chg="addSp delSp modSp new mod">
        <pc:chgData name="David Wright" userId="a87a15d8-e9af-43f4-8752-ff9c2f8df3df" providerId="ADAL" clId="{409B5F6A-D87A-404E-8A16-143FEFC82AD6}" dt="2022-07-05T02:05:43.979" v="2370" actId="1076"/>
        <pc:sldMkLst>
          <pc:docMk/>
          <pc:sldMk cId="1475644276" sldId="2147375104"/>
        </pc:sldMkLst>
        <pc:spChg chg="mod">
          <ac:chgData name="David Wright" userId="a87a15d8-e9af-43f4-8752-ff9c2f8df3df" providerId="ADAL" clId="{409B5F6A-D87A-404E-8A16-143FEFC82AD6}" dt="2022-07-05T02:01:47.810" v="2293" actId="20577"/>
          <ac:spMkLst>
            <pc:docMk/>
            <pc:sldMk cId="1475644276" sldId="2147375104"/>
            <ac:spMk id="2" creationId="{BCCB76EE-F30C-CEDA-A64C-6409267ABFBD}"/>
          </ac:spMkLst>
        </pc:spChg>
        <pc:spChg chg="mod">
          <ac:chgData name="David Wright" userId="a87a15d8-e9af-43f4-8752-ff9c2f8df3df" providerId="ADAL" clId="{409B5F6A-D87A-404E-8A16-143FEFC82AD6}" dt="2022-07-05T02:02:01.602" v="2352" actId="20577"/>
          <ac:spMkLst>
            <pc:docMk/>
            <pc:sldMk cId="1475644276" sldId="2147375104"/>
            <ac:spMk id="3" creationId="{9BC52726-AAC0-C5AB-7143-131B5BE1132A}"/>
          </ac:spMkLst>
        </pc:spChg>
        <pc:picChg chg="add mod">
          <ac:chgData name="David Wright" userId="a87a15d8-e9af-43f4-8752-ff9c2f8df3df" providerId="ADAL" clId="{409B5F6A-D87A-404E-8A16-143FEFC82AD6}" dt="2022-07-05T02:05:43.979" v="2370" actId="1076"/>
          <ac:picMkLst>
            <pc:docMk/>
            <pc:sldMk cId="1475644276" sldId="2147375104"/>
            <ac:picMk id="5" creationId="{C91C7CBD-47A2-BDAF-987D-62540F9C0A1B}"/>
          </ac:picMkLst>
        </pc:picChg>
        <pc:picChg chg="add del mod">
          <ac:chgData name="David Wright" userId="a87a15d8-e9af-43f4-8752-ff9c2f8df3df" providerId="ADAL" clId="{409B5F6A-D87A-404E-8A16-143FEFC82AD6}" dt="2022-07-05T02:05:31.479" v="2366" actId="21"/>
          <ac:picMkLst>
            <pc:docMk/>
            <pc:sldMk cId="1475644276" sldId="2147375104"/>
            <ac:picMk id="7" creationId="{068163BC-107F-2AAF-7123-461F187E74A1}"/>
          </ac:picMkLst>
        </pc:picChg>
        <pc:picChg chg="add mod">
          <ac:chgData name="David Wright" userId="a87a15d8-e9af-43f4-8752-ff9c2f8df3df" providerId="ADAL" clId="{409B5F6A-D87A-404E-8A16-143FEFC82AD6}" dt="2022-07-05T02:05:26.916" v="2364" actId="1440"/>
          <ac:picMkLst>
            <pc:docMk/>
            <pc:sldMk cId="1475644276" sldId="2147375104"/>
            <ac:picMk id="9" creationId="{A693F9B6-7707-F161-7341-F4839B948F72}"/>
          </ac:picMkLst>
        </pc:picChg>
        <pc:picChg chg="add mod">
          <ac:chgData name="David Wright" userId="a87a15d8-e9af-43f4-8752-ff9c2f8df3df" providerId="ADAL" clId="{409B5F6A-D87A-404E-8A16-143FEFC82AD6}" dt="2022-07-05T02:05:41.892" v="2369" actId="1076"/>
          <ac:picMkLst>
            <pc:docMk/>
            <pc:sldMk cId="1475644276" sldId="2147375104"/>
            <ac:picMk id="11" creationId="{0FCAEE25-4CBD-1643-3F1F-299100E4B14E}"/>
          </ac:picMkLst>
        </pc:picChg>
      </pc:sldChg>
      <pc:sldChg chg="addSp delSp modSp new mod">
        <pc:chgData name="David Wright" userId="a87a15d8-e9af-43f4-8752-ff9c2f8df3df" providerId="ADAL" clId="{409B5F6A-D87A-404E-8A16-143FEFC82AD6}" dt="2022-07-05T02:08:27.345" v="2549" actId="113"/>
        <pc:sldMkLst>
          <pc:docMk/>
          <pc:sldMk cId="1692173242" sldId="2147375105"/>
        </pc:sldMkLst>
        <pc:spChg chg="mod">
          <ac:chgData name="David Wright" userId="a87a15d8-e9af-43f4-8752-ff9c2f8df3df" providerId="ADAL" clId="{409B5F6A-D87A-404E-8A16-143FEFC82AD6}" dt="2022-07-05T02:05:57.353" v="2404" actId="20577"/>
          <ac:spMkLst>
            <pc:docMk/>
            <pc:sldMk cId="1692173242" sldId="2147375105"/>
            <ac:spMk id="2" creationId="{6DE86124-612D-EDF6-DB8B-45BC6A9D852B}"/>
          </ac:spMkLst>
        </pc:spChg>
        <pc:spChg chg="mod">
          <ac:chgData name="David Wright" userId="a87a15d8-e9af-43f4-8752-ff9c2f8df3df" providerId="ADAL" clId="{409B5F6A-D87A-404E-8A16-143FEFC82AD6}" dt="2022-07-05T02:08:27.345" v="2549" actId="113"/>
          <ac:spMkLst>
            <pc:docMk/>
            <pc:sldMk cId="1692173242" sldId="2147375105"/>
            <ac:spMk id="3" creationId="{B83AFC65-2AB6-B18B-3B70-09BFCF93D309}"/>
          </ac:spMkLst>
        </pc:spChg>
        <pc:picChg chg="add del mod">
          <ac:chgData name="David Wright" userId="a87a15d8-e9af-43f4-8752-ff9c2f8df3df" providerId="ADAL" clId="{409B5F6A-D87A-404E-8A16-143FEFC82AD6}" dt="2022-07-05T02:07:08.049" v="2481" actId="21"/>
          <ac:picMkLst>
            <pc:docMk/>
            <pc:sldMk cId="1692173242" sldId="2147375105"/>
            <ac:picMk id="4" creationId="{6A99C927-E0A4-069F-2462-F24BA24283CA}"/>
          </ac:picMkLst>
        </pc:picChg>
        <pc:picChg chg="add mod">
          <ac:chgData name="David Wright" userId="a87a15d8-e9af-43f4-8752-ff9c2f8df3df" providerId="ADAL" clId="{409B5F6A-D87A-404E-8A16-143FEFC82AD6}" dt="2022-07-05T02:08:17.979" v="2540" actId="1076"/>
          <ac:picMkLst>
            <pc:docMk/>
            <pc:sldMk cId="1692173242" sldId="2147375105"/>
            <ac:picMk id="6" creationId="{2799CD58-3077-C000-E00C-DE78CE8387EB}"/>
          </ac:picMkLst>
        </pc:picChg>
        <pc:picChg chg="add mod">
          <ac:chgData name="David Wright" userId="a87a15d8-e9af-43f4-8752-ff9c2f8df3df" providerId="ADAL" clId="{409B5F6A-D87A-404E-8A16-143FEFC82AD6}" dt="2022-07-05T02:07:50.388" v="2517" actId="1076"/>
          <ac:picMkLst>
            <pc:docMk/>
            <pc:sldMk cId="1692173242" sldId="2147375105"/>
            <ac:picMk id="7" creationId="{50FBD9D4-A92E-17BF-89C9-36638212EC16}"/>
          </ac:picMkLst>
        </pc:picChg>
        <pc:cxnChg chg="add mod">
          <ac:chgData name="David Wright" userId="a87a15d8-e9af-43f4-8752-ff9c2f8df3df" providerId="ADAL" clId="{409B5F6A-D87A-404E-8A16-143FEFC82AD6}" dt="2022-07-05T02:08:06.924" v="2521" actId="1582"/>
          <ac:cxnSpMkLst>
            <pc:docMk/>
            <pc:sldMk cId="1692173242" sldId="2147375105"/>
            <ac:cxnSpMk id="9" creationId="{2D8A35DF-EC2A-ED45-A865-BA82E2202EAA}"/>
          </ac:cxnSpMkLst>
        </pc:cxnChg>
      </pc:sldChg>
      <pc:sldChg chg="addSp delSp modSp new mod">
        <pc:chgData name="David Wright" userId="a87a15d8-e9af-43f4-8752-ff9c2f8df3df" providerId="ADAL" clId="{409B5F6A-D87A-404E-8A16-143FEFC82AD6}" dt="2022-07-05T02:10:54.527" v="2678" actId="20577"/>
        <pc:sldMkLst>
          <pc:docMk/>
          <pc:sldMk cId="657921689" sldId="2147375106"/>
        </pc:sldMkLst>
        <pc:spChg chg="mod">
          <ac:chgData name="David Wright" userId="a87a15d8-e9af-43f4-8752-ff9c2f8df3df" providerId="ADAL" clId="{409B5F6A-D87A-404E-8A16-143FEFC82AD6}" dt="2022-07-05T02:09:29.541" v="2591" actId="20577"/>
          <ac:spMkLst>
            <pc:docMk/>
            <pc:sldMk cId="657921689" sldId="2147375106"/>
            <ac:spMk id="2" creationId="{47A3132D-E864-6A14-521F-264B8B020A1B}"/>
          </ac:spMkLst>
        </pc:spChg>
        <pc:spChg chg="mod">
          <ac:chgData name="David Wright" userId="a87a15d8-e9af-43f4-8752-ff9c2f8df3df" providerId="ADAL" clId="{409B5F6A-D87A-404E-8A16-143FEFC82AD6}" dt="2022-07-05T02:10:54.527" v="2678" actId="20577"/>
          <ac:spMkLst>
            <pc:docMk/>
            <pc:sldMk cId="657921689" sldId="2147375106"/>
            <ac:spMk id="3" creationId="{2BDD6F14-780F-4EC9-4DF3-81DC9F385C64}"/>
          </ac:spMkLst>
        </pc:spChg>
        <pc:spChg chg="add mod">
          <ac:chgData name="David Wright" userId="a87a15d8-e9af-43f4-8752-ff9c2f8df3df" providerId="ADAL" clId="{409B5F6A-D87A-404E-8A16-143FEFC82AD6}" dt="2022-07-05T02:10:29.643" v="2669" actId="1582"/>
          <ac:spMkLst>
            <pc:docMk/>
            <pc:sldMk cId="657921689" sldId="2147375106"/>
            <ac:spMk id="12" creationId="{F21E13CB-0480-4488-FCBD-C16AA9D2DB33}"/>
          </ac:spMkLst>
        </pc:spChg>
        <pc:spChg chg="add mod">
          <ac:chgData name="David Wright" userId="a87a15d8-e9af-43f4-8752-ff9c2f8df3df" providerId="ADAL" clId="{409B5F6A-D87A-404E-8A16-143FEFC82AD6}" dt="2022-07-05T02:10:47.755" v="2676" actId="14100"/>
          <ac:spMkLst>
            <pc:docMk/>
            <pc:sldMk cId="657921689" sldId="2147375106"/>
            <ac:spMk id="13" creationId="{AE50A538-BDB7-06AF-7E65-BB420E003E7B}"/>
          </ac:spMkLst>
        </pc:spChg>
        <pc:picChg chg="add del mod">
          <ac:chgData name="David Wright" userId="a87a15d8-e9af-43f4-8752-ff9c2f8df3df" providerId="ADAL" clId="{409B5F6A-D87A-404E-8A16-143FEFC82AD6}" dt="2022-07-05T02:07:17.062" v="2484" actId="21"/>
          <ac:picMkLst>
            <pc:docMk/>
            <pc:sldMk cId="657921689" sldId="2147375106"/>
            <ac:picMk id="4" creationId="{7BA38BBE-974E-52D3-EC76-4885933719AF}"/>
          </ac:picMkLst>
        </pc:picChg>
        <pc:picChg chg="add del mod">
          <ac:chgData name="David Wright" userId="a87a15d8-e9af-43f4-8752-ff9c2f8df3df" providerId="ADAL" clId="{409B5F6A-D87A-404E-8A16-143FEFC82AD6}" dt="2022-07-05T02:08:57.634" v="2550" actId="478"/>
          <ac:picMkLst>
            <pc:docMk/>
            <pc:sldMk cId="657921689" sldId="2147375106"/>
            <ac:picMk id="5" creationId="{BE831ADC-C1D6-7E1C-0E1A-9C61ABB3F9D2}"/>
          </ac:picMkLst>
        </pc:picChg>
        <pc:picChg chg="add del mod">
          <ac:chgData name="David Wright" userId="a87a15d8-e9af-43f4-8752-ff9c2f8df3df" providerId="ADAL" clId="{409B5F6A-D87A-404E-8A16-143FEFC82AD6}" dt="2022-07-05T02:09:12.442" v="2553" actId="478"/>
          <ac:picMkLst>
            <pc:docMk/>
            <pc:sldMk cId="657921689" sldId="2147375106"/>
            <ac:picMk id="7" creationId="{FC766B61-BCB8-A5F8-C5CF-B6A3603A6274}"/>
          </ac:picMkLst>
        </pc:picChg>
        <pc:picChg chg="add del mod">
          <ac:chgData name="David Wright" userId="a87a15d8-e9af-43f4-8752-ff9c2f8df3df" providerId="ADAL" clId="{409B5F6A-D87A-404E-8A16-143FEFC82AD6}" dt="2022-07-05T02:09:44.262" v="2592" actId="478"/>
          <ac:picMkLst>
            <pc:docMk/>
            <pc:sldMk cId="657921689" sldId="2147375106"/>
            <ac:picMk id="9" creationId="{5A1986BF-C921-D9B8-BEFE-8E9EECAE6F0B}"/>
          </ac:picMkLst>
        </pc:picChg>
        <pc:picChg chg="add mod">
          <ac:chgData name="David Wright" userId="a87a15d8-e9af-43f4-8752-ff9c2f8df3df" providerId="ADAL" clId="{409B5F6A-D87A-404E-8A16-143FEFC82AD6}" dt="2022-07-05T02:10:37.347" v="2674" actId="1076"/>
          <ac:picMkLst>
            <pc:docMk/>
            <pc:sldMk cId="657921689" sldId="2147375106"/>
            <ac:picMk id="11" creationId="{E4F8CE69-F897-9B5F-C4A0-906937AA870F}"/>
          </ac:picMkLst>
        </pc:picChg>
      </pc:sldChg>
      <pc:sldChg chg="addSp delSp modSp new mod">
        <pc:chgData name="David Wright" userId="a87a15d8-e9af-43f4-8752-ff9c2f8df3df" providerId="ADAL" clId="{409B5F6A-D87A-404E-8A16-143FEFC82AD6}" dt="2022-07-05T02:14:27.523" v="3069" actId="113"/>
        <pc:sldMkLst>
          <pc:docMk/>
          <pc:sldMk cId="815944309" sldId="2147375107"/>
        </pc:sldMkLst>
        <pc:spChg chg="mod">
          <ac:chgData name="David Wright" userId="a87a15d8-e9af-43f4-8752-ff9c2f8df3df" providerId="ADAL" clId="{409B5F6A-D87A-404E-8A16-143FEFC82AD6}" dt="2022-07-05T02:11:16.319" v="2736" actId="20577"/>
          <ac:spMkLst>
            <pc:docMk/>
            <pc:sldMk cId="815944309" sldId="2147375107"/>
            <ac:spMk id="2" creationId="{1F8EFACB-D96C-4C36-0E14-4EA96A6C4FCB}"/>
          </ac:spMkLst>
        </pc:spChg>
        <pc:spChg chg="add del mod">
          <ac:chgData name="David Wright" userId="a87a15d8-e9af-43f4-8752-ff9c2f8df3df" providerId="ADAL" clId="{409B5F6A-D87A-404E-8A16-143FEFC82AD6}" dt="2022-07-05T02:14:27.523" v="3069" actId="113"/>
          <ac:spMkLst>
            <pc:docMk/>
            <pc:sldMk cId="815944309" sldId="2147375107"/>
            <ac:spMk id="3" creationId="{A4DBC838-F707-7B2B-8A47-D5BBC39497FC}"/>
          </ac:spMkLst>
        </pc:spChg>
        <pc:picChg chg="add del mod ord">
          <ac:chgData name="David Wright" userId="a87a15d8-e9af-43f4-8752-ff9c2f8df3df" providerId="ADAL" clId="{409B5F6A-D87A-404E-8A16-143FEFC82AD6}" dt="2022-07-05T02:11:40.106" v="2740" actId="22"/>
          <ac:picMkLst>
            <pc:docMk/>
            <pc:sldMk cId="815944309" sldId="2147375107"/>
            <ac:picMk id="5" creationId="{FC689AEC-3D87-A588-1F05-8F9D63A359F2}"/>
          </ac:picMkLst>
        </pc:picChg>
        <pc:picChg chg="add mod">
          <ac:chgData name="David Wright" userId="a87a15d8-e9af-43f4-8752-ff9c2f8df3df" providerId="ADAL" clId="{409B5F6A-D87A-404E-8A16-143FEFC82AD6}" dt="2022-07-05T02:14:13.386" v="3066" actId="1076"/>
          <ac:picMkLst>
            <pc:docMk/>
            <pc:sldMk cId="815944309" sldId="2147375107"/>
            <ac:picMk id="7" creationId="{FA21E3AD-EB09-D2EF-B4FA-CA47F297B20F}"/>
          </ac:picMkLst>
        </pc:picChg>
        <pc:picChg chg="add mod">
          <ac:chgData name="David Wright" userId="a87a15d8-e9af-43f4-8752-ff9c2f8df3df" providerId="ADAL" clId="{409B5F6A-D87A-404E-8A16-143FEFC82AD6}" dt="2022-07-05T02:14:11.810" v="3065" actId="1076"/>
          <ac:picMkLst>
            <pc:docMk/>
            <pc:sldMk cId="815944309" sldId="2147375107"/>
            <ac:picMk id="9" creationId="{E8C8EA6F-C454-CAE7-5A18-9EFB5233E4C1}"/>
          </ac:picMkLst>
        </pc:picChg>
      </pc:sldChg>
      <pc:sldChg chg="addSp delSp modSp new mod modAnim">
        <pc:chgData name="David Wright" userId="a87a15d8-e9af-43f4-8752-ff9c2f8df3df" providerId="ADAL" clId="{409B5F6A-D87A-404E-8A16-143FEFC82AD6}" dt="2022-07-05T02:17:27.254" v="3175" actId="1440"/>
        <pc:sldMkLst>
          <pc:docMk/>
          <pc:sldMk cId="3715901297" sldId="2147375108"/>
        </pc:sldMkLst>
        <pc:spChg chg="mod">
          <ac:chgData name="David Wright" userId="a87a15d8-e9af-43f4-8752-ff9c2f8df3df" providerId="ADAL" clId="{409B5F6A-D87A-404E-8A16-143FEFC82AD6}" dt="2022-07-05T02:15:11.767" v="3151" actId="20577"/>
          <ac:spMkLst>
            <pc:docMk/>
            <pc:sldMk cId="3715901297" sldId="2147375108"/>
            <ac:spMk id="2" creationId="{1ACC4114-7019-5ACC-069F-8F724C8E26A0}"/>
          </ac:spMkLst>
        </pc:spChg>
        <pc:spChg chg="del">
          <ac:chgData name="David Wright" userId="a87a15d8-e9af-43f4-8752-ff9c2f8df3df" providerId="ADAL" clId="{409B5F6A-D87A-404E-8A16-143FEFC82AD6}" dt="2022-07-05T02:16:52.119" v="3165" actId="22"/>
          <ac:spMkLst>
            <pc:docMk/>
            <pc:sldMk cId="3715901297" sldId="2147375108"/>
            <ac:spMk id="3" creationId="{89278493-D471-3660-041B-55466E6D6D2B}"/>
          </ac:spMkLst>
        </pc:spChg>
        <pc:spChg chg="add mod">
          <ac:chgData name="David Wright" userId="a87a15d8-e9af-43f4-8752-ff9c2f8df3df" providerId="ADAL" clId="{409B5F6A-D87A-404E-8A16-143FEFC82AD6}" dt="2022-07-05T02:16:16.658" v="3156" actId="14100"/>
          <ac:spMkLst>
            <pc:docMk/>
            <pc:sldMk cId="3715901297" sldId="2147375108"/>
            <ac:spMk id="6" creationId="{6CA9269A-37F7-0069-DE0F-9D20A8B48BD5}"/>
          </ac:spMkLst>
        </pc:spChg>
        <pc:spChg chg="add mod">
          <ac:chgData name="David Wright" userId="a87a15d8-e9af-43f4-8752-ff9c2f8df3df" providerId="ADAL" clId="{409B5F6A-D87A-404E-8A16-143FEFC82AD6}" dt="2022-07-05T02:16:22.978" v="3159" actId="14100"/>
          <ac:spMkLst>
            <pc:docMk/>
            <pc:sldMk cId="3715901297" sldId="2147375108"/>
            <ac:spMk id="7" creationId="{7C924666-A7AF-8088-A3D2-E9C87C99BE89}"/>
          </ac:spMkLst>
        </pc:spChg>
        <pc:spChg chg="add mod">
          <ac:chgData name="David Wright" userId="a87a15d8-e9af-43f4-8752-ff9c2f8df3df" providerId="ADAL" clId="{409B5F6A-D87A-404E-8A16-143FEFC82AD6}" dt="2022-07-05T02:16:34.762" v="3164" actId="14100"/>
          <ac:spMkLst>
            <pc:docMk/>
            <pc:sldMk cId="3715901297" sldId="2147375108"/>
            <ac:spMk id="8" creationId="{A035CEB9-A867-1589-86B8-DE934DB6719B}"/>
          </ac:spMkLst>
        </pc:spChg>
        <pc:picChg chg="add mod">
          <ac:chgData name="David Wright" userId="a87a15d8-e9af-43f4-8752-ff9c2f8df3df" providerId="ADAL" clId="{409B5F6A-D87A-404E-8A16-143FEFC82AD6}" dt="2022-07-05T02:16:57.977" v="3169" actId="1440"/>
          <ac:picMkLst>
            <pc:docMk/>
            <pc:sldMk cId="3715901297" sldId="2147375108"/>
            <ac:picMk id="5" creationId="{D3120C54-BA87-E4A4-5172-41CCF2BA0B4C}"/>
          </ac:picMkLst>
        </pc:picChg>
        <pc:picChg chg="add mod ord">
          <ac:chgData name="David Wright" userId="a87a15d8-e9af-43f4-8752-ff9c2f8df3df" providerId="ADAL" clId="{409B5F6A-D87A-404E-8A16-143FEFC82AD6}" dt="2022-07-05T02:17:07.924" v="3172" actId="1076"/>
          <ac:picMkLst>
            <pc:docMk/>
            <pc:sldMk cId="3715901297" sldId="2147375108"/>
            <ac:picMk id="10" creationId="{69DE981E-AD61-288C-5AFA-BE5B9288EED2}"/>
          </ac:picMkLst>
        </pc:picChg>
        <pc:picChg chg="add mod">
          <ac:chgData name="David Wright" userId="a87a15d8-e9af-43f4-8752-ff9c2f8df3df" providerId="ADAL" clId="{409B5F6A-D87A-404E-8A16-143FEFC82AD6}" dt="2022-07-05T02:17:27.254" v="3175" actId="1440"/>
          <ac:picMkLst>
            <pc:docMk/>
            <pc:sldMk cId="3715901297" sldId="2147375108"/>
            <ac:picMk id="12" creationId="{899ACF3A-0738-8FCE-822D-48E9E036C2D0}"/>
          </ac:picMkLst>
        </pc:picChg>
      </pc:sldChg>
      <pc:sldChg chg="addSp modSp new mod">
        <pc:chgData name="David Wright" userId="a87a15d8-e9af-43f4-8752-ff9c2f8df3df" providerId="ADAL" clId="{409B5F6A-D87A-404E-8A16-143FEFC82AD6}" dt="2022-07-05T02:19:35.945" v="3304" actId="1076"/>
        <pc:sldMkLst>
          <pc:docMk/>
          <pc:sldMk cId="1416858230" sldId="2147375109"/>
        </pc:sldMkLst>
        <pc:spChg chg="mod">
          <ac:chgData name="David Wright" userId="a87a15d8-e9af-43f4-8752-ff9c2f8df3df" providerId="ADAL" clId="{409B5F6A-D87A-404E-8A16-143FEFC82AD6}" dt="2022-07-05T02:17:37.003" v="3202" actId="20577"/>
          <ac:spMkLst>
            <pc:docMk/>
            <pc:sldMk cId="1416858230" sldId="2147375109"/>
            <ac:spMk id="2" creationId="{132FB40D-DEDA-A81D-4157-B788C27823CE}"/>
          </ac:spMkLst>
        </pc:spChg>
        <pc:spChg chg="mod">
          <ac:chgData name="David Wright" userId="a87a15d8-e9af-43f4-8752-ff9c2f8df3df" providerId="ADAL" clId="{409B5F6A-D87A-404E-8A16-143FEFC82AD6}" dt="2022-07-05T02:19:32.456" v="3303" actId="20577"/>
          <ac:spMkLst>
            <pc:docMk/>
            <pc:sldMk cId="1416858230" sldId="2147375109"/>
            <ac:spMk id="3" creationId="{3B36DA60-EF23-354F-C01C-31FFFA8691AA}"/>
          </ac:spMkLst>
        </pc:spChg>
        <pc:picChg chg="add mod">
          <ac:chgData name="David Wright" userId="a87a15d8-e9af-43f4-8752-ff9c2f8df3df" providerId="ADAL" clId="{409B5F6A-D87A-404E-8A16-143FEFC82AD6}" dt="2022-07-05T02:18:44.105" v="3243" actId="1076"/>
          <ac:picMkLst>
            <pc:docMk/>
            <pc:sldMk cId="1416858230" sldId="2147375109"/>
            <ac:picMk id="5" creationId="{3FD8552F-6ED8-9298-48C9-0F195C54B330}"/>
          </ac:picMkLst>
        </pc:picChg>
        <pc:picChg chg="add mod">
          <ac:chgData name="David Wright" userId="a87a15d8-e9af-43f4-8752-ff9c2f8df3df" providerId="ADAL" clId="{409B5F6A-D87A-404E-8A16-143FEFC82AD6}" dt="2022-07-05T02:19:35.945" v="3304" actId="1076"/>
          <ac:picMkLst>
            <pc:docMk/>
            <pc:sldMk cId="1416858230" sldId="2147375109"/>
            <ac:picMk id="7" creationId="{D29EEA7E-75C3-C6C1-46DF-63D5C563BDB4}"/>
          </ac:picMkLst>
        </pc:picChg>
      </pc:sldChg>
      <pc:sldChg chg="addSp delSp modSp new mod">
        <pc:chgData name="David Wright" userId="a87a15d8-e9af-43f4-8752-ff9c2f8df3df" providerId="ADAL" clId="{409B5F6A-D87A-404E-8A16-143FEFC82AD6}" dt="2022-07-05T02:21:26.841" v="3366" actId="1076"/>
        <pc:sldMkLst>
          <pc:docMk/>
          <pc:sldMk cId="2672070887" sldId="2147375110"/>
        </pc:sldMkLst>
        <pc:spChg chg="mod">
          <ac:chgData name="David Wright" userId="a87a15d8-e9af-43f4-8752-ff9c2f8df3df" providerId="ADAL" clId="{409B5F6A-D87A-404E-8A16-143FEFC82AD6}" dt="2022-07-05T02:20:14.871" v="3361" actId="20577"/>
          <ac:spMkLst>
            <pc:docMk/>
            <pc:sldMk cId="2672070887" sldId="2147375110"/>
            <ac:spMk id="2" creationId="{0B447834-7E26-F383-1EEB-C3EA1049BB17}"/>
          </ac:spMkLst>
        </pc:spChg>
        <pc:picChg chg="add del mod">
          <ac:chgData name="David Wright" userId="a87a15d8-e9af-43f4-8752-ff9c2f8df3df" providerId="ADAL" clId="{409B5F6A-D87A-404E-8A16-143FEFC82AD6}" dt="2022-07-05T02:21:22.516" v="3364" actId="478"/>
          <ac:picMkLst>
            <pc:docMk/>
            <pc:sldMk cId="2672070887" sldId="2147375110"/>
            <ac:picMk id="5" creationId="{76BCE013-0053-37C8-AC63-EF017618F9AE}"/>
          </ac:picMkLst>
        </pc:picChg>
        <pc:picChg chg="add mod">
          <ac:chgData name="David Wright" userId="a87a15d8-e9af-43f4-8752-ff9c2f8df3df" providerId="ADAL" clId="{409B5F6A-D87A-404E-8A16-143FEFC82AD6}" dt="2022-07-05T02:21:26.841" v="3366" actId="1076"/>
          <ac:picMkLst>
            <pc:docMk/>
            <pc:sldMk cId="2672070887" sldId="2147375110"/>
            <ac:picMk id="7" creationId="{E3BD9470-918D-D234-9AC9-74B7BB9B709D}"/>
          </ac:picMkLst>
        </pc:picChg>
      </pc:sldChg>
      <pc:sldChg chg="addSp modSp new mod modAnim">
        <pc:chgData name="David Wright" userId="a87a15d8-e9af-43f4-8752-ff9c2f8df3df" providerId="ADAL" clId="{409B5F6A-D87A-404E-8A16-143FEFC82AD6}" dt="2022-07-05T02:27:20.622" v="3795" actId="1035"/>
        <pc:sldMkLst>
          <pc:docMk/>
          <pc:sldMk cId="3654721909" sldId="2147375111"/>
        </pc:sldMkLst>
        <pc:spChg chg="mod">
          <ac:chgData name="David Wright" userId="a87a15d8-e9af-43f4-8752-ff9c2f8df3df" providerId="ADAL" clId="{409B5F6A-D87A-404E-8A16-143FEFC82AD6}" dt="2022-07-05T02:21:40.711" v="3389" actId="20577"/>
          <ac:spMkLst>
            <pc:docMk/>
            <pc:sldMk cId="3654721909" sldId="2147375111"/>
            <ac:spMk id="2" creationId="{59A1E5A2-09E0-F53C-A528-DFDDD9852896}"/>
          </ac:spMkLst>
        </pc:spChg>
        <pc:spChg chg="mod">
          <ac:chgData name="David Wright" userId="a87a15d8-e9af-43f4-8752-ff9c2f8df3df" providerId="ADAL" clId="{409B5F6A-D87A-404E-8A16-143FEFC82AD6}" dt="2022-07-05T02:27:10.944" v="3770"/>
          <ac:spMkLst>
            <pc:docMk/>
            <pc:sldMk cId="3654721909" sldId="2147375111"/>
            <ac:spMk id="3" creationId="{B5280457-ACB1-9B77-3982-3674A476C8FB}"/>
          </ac:spMkLst>
        </pc:spChg>
        <pc:spChg chg="add mod">
          <ac:chgData name="David Wright" userId="a87a15d8-e9af-43f4-8752-ff9c2f8df3df" providerId="ADAL" clId="{409B5F6A-D87A-404E-8A16-143FEFC82AD6}" dt="2022-07-05T02:25:45.742" v="3700" actId="164"/>
          <ac:spMkLst>
            <pc:docMk/>
            <pc:sldMk cId="3654721909" sldId="2147375111"/>
            <ac:spMk id="14" creationId="{0157CA31-432B-8431-019A-081AD683DD94}"/>
          </ac:spMkLst>
        </pc:spChg>
        <pc:spChg chg="add mod">
          <ac:chgData name="David Wright" userId="a87a15d8-e9af-43f4-8752-ff9c2f8df3df" providerId="ADAL" clId="{409B5F6A-D87A-404E-8A16-143FEFC82AD6}" dt="2022-07-05T02:25:55.566" v="3701" actId="164"/>
          <ac:spMkLst>
            <pc:docMk/>
            <pc:sldMk cId="3654721909" sldId="2147375111"/>
            <ac:spMk id="15" creationId="{5441F19E-EAE0-F3C8-F46A-087A1638ECEA}"/>
          </ac:spMkLst>
        </pc:spChg>
        <pc:spChg chg="add mod">
          <ac:chgData name="David Wright" userId="a87a15d8-e9af-43f4-8752-ff9c2f8df3df" providerId="ADAL" clId="{409B5F6A-D87A-404E-8A16-143FEFC82AD6}" dt="2022-07-05T02:25:41.190" v="3699" actId="164"/>
          <ac:spMkLst>
            <pc:docMk/>
            <pc:sldMk cId="3654721909" sldId="2147375111"/>
            <ac:spMk id="16" creationId="{303A45F7-1EAB-DD61-99E2-93826B293656}"/>
          </ac:spMkLst>
        </pc:spChg>
        <pc:grpChg chg="add mod">
          <ac:chgData name="David Wright" userId="a87a15d8-e9af-43f4-8752-ff9c2f8df3df" providerId="ADAL" clId="{409B5F6A-D87A-404E-8A16-143FEFC82AD6}" dt="2022-07-05T02:27:20.622" v="3795" actId="1035"/>
          <ac:grpSpMkLst>
            <pc:docMk/>
            <pc:sldMk cId="3654721909" sldId="2147375111"/>
            <ac:grpSpMk id="17" creationId="{7E65E1B9-DDDC-AE8F-2D81-DA930CA6964B}"/>
          </ac:grpSpMkLst>
        </pc:grpChg>
        <pc:grpChg chg="add mod">
          <ac:chgData name="David Wright" userId="a87a15d8-e9af-43f4-8752-ff9c2f8df3df" providerId="ADAL" clId="{409B5F6A-D87A-404E-8A16-143FEFC82AD6}" dt="2022-07-05T02:27:20.622" v="3795" actId="1035"/>
          <ac:grpSpMkLst>
            <pc:docMk/>
            <pc:sldMk cId="3654721909" sldId="2147375111"/>
            <ac:grpSpMk id="18" creationId="{191634F1-D5E3-0C15-612D-A43685EA552A}"/>
          </ac:grpSpMkLst>
        </pc:grpChg>
        <pc:grpChg chg="add mod">
          <ac:chgData name="David Wright" userId="a87a15d8-e9af-43f4-8752-ff9c2f8df3df" providerId="ADAL" clId="{409B5F6A-D87A-404E-8A16-143FEFC82AD6}" dt="2022-07-05T02:27:20.622" v="3795" actId="1035"/>
          <ac:grpSpMkLst>
            <pc:docMk/>
            <pc:sldMk cId="3654721909" sldId="2147375111"/>
            <ac:grpSpMk id="19" creationId="{7654A04D-A779-4724-3CEE-F1052637F569}"/>
          </ac:grpSpMkLst>
        </pc:grpChg>
        <pc:grpChg chg="add mod">
          <ac:chgData name="David Wright" userId="a87a15d8-e9af-43f4-8752-ff9c2f8df3df" providerId="ADAL" clId="{409B5F6A-D87A-404E-8A16-143FEFC82AD6}" dt="2022-07-05T02:26:54.504" v="3765" actId="1076"/>
          <ac:grpSpMkLst>
            <pc:docMk/>
            <pc:sldMk cId="3654721909" sldId="2147375111"/>
            <ac:grpSpMk id="20" creationId="{9306227B-72D5-F3E1-23AA-8E82B511BBC7}"/>
          </ac:grpSpMkLst>
        </pc:grpChg>
        <pc:picChg chg="add mod">
          <ac:chgData name="David Wright" userId="a87a15d8-e9af-43f4-8752-ff9c2f8df3df" providerId="ADAL" clId="{409B5F6A-D87A-404E-8A16-143FEFC82AD6}" dt="2022-07-05T02:25:55.566" v="3701" actId="164"/>
          <ac:picMkLst>
            <pc:docMk/>
            <pc:sldMk cId="3654721909" sldId="2147375111"/>
            <ac:picMk id="5" creationId="{A47F7C68-5880-3CA5-7D44-415C47E93895}"/>
          </ac:picMkLst>
        </pc:picChg>
        <pc:picChg chg="add mod">
          <ac:chgData name="David Wright" userId="a87a15d8-e9af-43f4-8752-ff9c2f8df3df" providerId="ADAL" clId="{409B5F6A-D87A-404E-8A16-143FEFC82AD6}" dt="2022-07-05T02:25:45.742" v="3700" actId="164"/>
          <ac:picMkLst>
            <pc:docMk/>
            <pc:sldMk cId="3654721909" sldId="2147375111"/>
            <ac:picMk id="7" creationId="{9F862CCC-C2DA-2EEA-4232-5AE8F18136B9}"/>
          </ac:picMkLst>
        </pc:picChg>
        <pc:picChg chg="add mod">
          <ac:chgData name="David Wright" userId="a87a15d8-e9af-43f4-8752-ff9c2f8df3df" providerId="ADAL" clId="{409B5F6A-D87A-404E-8A16-143FEFC82AD6}" dt="2022-07-05T02:25:41.190" v="3699" actId="164"/>
          <ac:picMkLst>
            <pc:docMk/>
            <pc:sldMk cId="3654721909" sldId="2147375111"/>
            <ac:picMk id="9" creationId="{2984D70A-BD62-CE31-791C-56635CAB6543}"/>
          </ac:picMkLst>
        </pc:picChg>
        <pc:picChg chg="add mod">
          <ac:chgData name="David Wright" userId="a87a15d8-e9af-43f4-8752-ff9c2f8df3df" providerId="ADAL" clId="{409B5F6A-D87A-404E-8A16-143FEFC82AD6}" dt="2022-07-05T02:25:41.190" v="3699" actId="164"/>
          <ac:picMkLst>
            <pc:docMk/>
            <pc:sldMk cId="3654721909" sldId="2147375111"/>
            <ac:picMk id="11" creationId="{2B4192F1-D80B-99AA-4E9C-AE6D6BB97825}"/>
          </ac:picMkLst>
        </pc:picChg>
        <pc:picChg chg="add mod">
          <ac:chgData name="David Wright" userId="a87a15d8-e9af-43f4-8752-ff9c2f8df3df" providerId="ADAL" clId="{409B5F6A-D87A-404E-8A16-143FEFC82AD6}" dt="2022-07-05T02:25:41.190" v="3699" actId="164"/>
          <ac:picMkLst>
            <pc:docMk/>
            <pc:sldMk cId="3654721909" sldId="2147375111"/>
            <ac:picMk id="13" creationId="{A7A6FD87-70EB-E7E2-1EF6-AD97921268E0}"/>
          </ac:picMkLst>
        </pc:picChg>
        <pc:picChg chg="mod">
          <ac:chgData name="David Wright" userId="a87a15d8-e9af-43f4-8752-ff9c2f8df3df" providerId="ADAL" clId="{409B5F6A-D87A-404E-8A16-143FEFC82AD6}" dt="2022-07-05T02:26:54.504" v="3765" actId="1076"/>
          <ac:picMkLst>
            <pc:docMk/>
            <pc:sldMk cId="3654721909" sldId="2147375111"/>
            <ac:picMk id="21" creationId="{59AABBC7-BC66-7EA6-3201-EF8D1CD49593}"/>
          </ac:picMkLst>
        </pc:picChg>
        <pc:picChg chg="mod">
          <ac:chgData name="David Wright" userId="a87a15d8-e9af-43f4-8752-ff9c2f8df3df" providerId="ADAL" clId="{409B5F6A-D87A-404E-8A16-143FEFC82AD6}" dt="2022-07-05T02:26:54.504" v="3765" actId="1076"/>
          <ac:picMkLst>
            <pc:docMk/>
            <pc:sldMk cId="3654721909" sldId="2147375111"/>
            <ac:picMk id="22" creationId="{74F4EF15-A0C1-DC8F-5F32-DD8C73209612}"/>
          </ac:picMkLst>
        </pc:picChg>
      </pc:sldChg>
      <pc:sldChg chg="addSp modSp new mod">
        <pc:chgData name="David Wright" userId="a87a15d8-e9af-43f4-8752-ff9c2f8df3df" providerId="ADAL" clId="{409B5F6A-D87A-404E-8A16-143FEFC82AD6}" dt="2022-07-05T02:30:07.063" v="3958" actId="1076"/>
        <pc:sldMkLst>
          <pc:docMk/>
          <pc:sldMk cId="3460012697" sldId="2147375112"/>
        </pc:sldMkLst>
        <pc:spChg chg="mod">
          <ac:chgData name="David Wright" userId="a87a15d8-e9af-43f4-8752-ff9c2f8df3df" providerId="ADAL" clId="{409B5F6A-D87A-404E-8A16-143FEFC82AD6}" dt="2022-07-05T02:27:46.997" v="3822" actId="20577"/>
          <ac:spMkLst>
            <pc:docMk/>
            <pc:sldMk cId="3460012697" sldId="2147375112"/>
            <ac:spMk id="2" creationId="{72155780-F388-ACC0-0929-361962E2466E}"/>
          </ac:spMkLst>
        </pc:spChg>
        <pc:spChg chg="mod">
          <ac:chgData name="David Wright" userId="a87a15d8-e9af-43f4-8752-ff9c2f8df3df" providerId="ADAL" clId="{409B5F6A-D87A-404E-8A16-143FEFC82AD6}" dt="2022-07-05T02:29:10.306" v="3892" actId="20577"/>
          <ac:spMkLst>
            <pc:docMk/>
            <pc:sldMk cId="3460012697" sldId="2147375112"/>
            <ac:spMk id="3" creationId="{BB8CB89A-C5BC-03A9-8403-2D99A99165E8}"/>
          </ac:spMkLst>
        </pc:spChg>
        <pc:spChg chg="add mod">
          <ac:chgData name="David Wright" userId="a87a15d8-e9af-43f4-8752-ff9c2f8df3df" providerId="ADAL" clId="{409B5F6A-D87A-404E-8A16-143FEFC82AD6}" dt="2022-07-05T02:30:07.063" v="3958" actId="1076"/>
          <ac:spMkLst>
            <pc:docMk/>
            <pc:sldMk cId="3460012697" sldId="2147375112"/>
            <ac:spMk id="9" creationId="{1EB7029A-EE5F-FFAB-4543-658FF66F455A}"/>
          </ac:spMkLst>
        </pc:spChg>
        <pc:picChg chg="add mod">
          <ac:chgData name="David Wright" userId="a87a15d8-e9af-43f4-8752-ff9c2f8df3df" providerId="ADAL" clId="{409B5F6A-D87A-404E-8A16-143FEFC82AD6}" dt="2022-07-05T02:29:16.817" v="3896" actId="1076"/>
          <ac:picMkLst>
            <pc:docMk/>
            <pc:sldMk cId="3460012697" sldId="2147375112"/>
            <ac:picMk id="5" creationId="{6E8537BF-1838-70B1-9335-D63DA8F42644}"/>
          </ac:picMkLst>
        </pc:picChg>
        <pc:picChg chg="add mod">
          <ac:chgData name="David Wright" userId="a87a15d8-e9af-43f4-8752-ff9c2f8df3df" providerId="ADAL" clId="{409B5F6A-D87A-404E-8A16-143FEFC82AD6}" dt="2022-07-05T02:29:42.114" v="3900" actId="1440"/>
          <ac:picMkLst>
            <pc:docMk/>
            <pc:sldMk cId="3460012697" sldId="2147375112"/>
            <ac:picMk id="7" creationId="{B7EA7311-6630-4E5E-CE53-9ED83ECC7933}"/>
          </ac:picMkLst>
        </pc:picChg>
      </pc:sldChg>
      <pc:sldChg chg="addSp modSp new mod">
        <pc:chgData name="David Wright" userId="a87a15d8-e9af-43f4-8752-ff9c2f8df3df" providerId="ADAL" clId="{409B5F6A-D87A-404E-8A16-143FEFC82AD6}" dt="2022-07-05T02:32:19.990" v="4061" actId="1076"/>
        <pc:sldMkLst>
          <pc:docMk/>
          <pc:sldMk cId="60700290" sldId="2147375113"/>
        </pc:sldMkLst>
        <pc:spChg chg="mod">
          <ac:chgData name="David Wright" userId="a87a15d8-e9af-43f4-8752-ff9c2f8df3df" providerId="ADAL" clId="{409B5F6A-D87A-404E-8A16-143FEFC82AD6}" dt="2022-07-05T02:30:18.155" v="3969" actId="20577"/>
          <ac:spMkLst>
            <pc:docMk/>
            <pc:sldMk cId="60700290" sldId="2147375113"/>
            <ac:spMk id="2" creationId="{14C43B59-7BC1-EB35-6C0F-04D6439AD24F}"/>
          </ac:spMkLst>
        </pc:spChg>
        <pc:spChg chg="mod">
          <ac:chgData name="David Wright" userId="a87a15d8-e9af-43f4-8752-ff9c2f8df3df" providerId="ADAL" clId="{409B5F6A-D87A-404E-8A16-143FEFC82AD6}" dt="2022-07-05T02:32:18.382" v="4060" actId="20577"/>
          <ac:spMkLst>
            <pc:docMk/>
            <pc:sldMk cId="60700290" sldId="2147375113"/>
            <ac:spMk id="3" creationId="{1BF3119C-D158-8721-089E-1348CE4C74B3}"/>
          </ac:spMkLst>
        </pc:spChg>
        <pc:picChg chg="add mod">
          <ac:chgData name="David Wright" userId="a87a15d8-e9af-43f4-8752-ff9c2f8df3df" providerId="ADAL" clId="{409B5F6A-D87A-404E-8A16-143FEFC82AD6}" dt="2022-07-05T02:32:19.990" v="4061" actId="1076"/>
          <ac:picMkLst>
            <pc:docMk/>
            <pc:sldMk cId="60700290" sldId="2147375113"/>
            <ac:picMk id="5" creationId="{33F41F41-37F3-326D-A65D-9672C3B99540}"/>
          </ac:picMkLst>
        </pc:picChg>
      </pc:sldChg>
      <pc:sldChg chg="addSp modSp new mod">
        <pc:chgData name="David Wright" userId="a87a15d8-e9af-43f4-8752-ff9c2f8df3df" providerId="ADAL" clId="{409B5F6A-D87A-404E-8A16-143FEFC82AD6}" dt="2022-07-05T02:33:25.599" v="4093" actId="1076"/>
        <pc:sldMkLst>
          <pc:docMk/>
          <pc:sldMk cId="2463576983" sldId="2147375114"/>
        </pc:sldMkLst>
        <pc:spChg chg="mod">
          <ac:chgData name="David Wright" userId="a87a15d8-e9af-43f4-8752-ff9c2f8df3df" providerId="ADAL" clId="{409B5F6A-D87A-404E-8A16-143FEFC82AD6}" dt="2022-07-05T02:32:38.211" v="4091" actId="20577"/>
          <ac:spMkLst>
            <pc:docMk/>
            <pc:sldMk cId="2463576983" sldId="2147375114"/>
            <ac:spMk id="2" creationId="{E30E5D3B-6EBD-AE67-8172-B247F84D655A}"/>
          </ac:spMkLst>
        </pc:spChg>
        <pc:picChg chg="add mod">
          <ac:chgData name="David Wright" userId="a87a15d8-e9af-43f4-8752-ff9c2f8df3df" providerId="ADAL" clId="{409B5F6A-D87A-404E-8A16-143FEFC82AD6}" dt="2022-07-05T02:33:25.599" v="4093" actId="1076"/>
          <ac:picMkLst>
            <pc:docMk/>
            <pc:sldMk cId="2463576983" sldId="2147375114"/>
            <ac:picMk id="5" creationId="{58555ABB-A034-37DC-D237-90CB073C65C0}"/>
          </ac:picMkLst>
        </pc:picChg>
      </pc:sldChg>
      <pc:sldChg chg="addSp delSp modSp new mod">
        <pc:chgData name="David Wright" userId="a87a15d8-e9af-43f4-8752-ff9c2f8df3df" providerId="ADAL" clId="{409B5F6A-D87A-404E-8A16-143FEFC82AD6}" dt="2022-07-05T02:35:02.206" v="4153" actId="1076"/>
        <pc:sldMkLst>
          <pc:docMk/>
          <pc:sldMk cId="1394239946" sldId="2147375115"/>
        </pc:sldMkLst>
        <pc:spChg chg="mod">
          <ac:chgData name="David Wright" userId="a87a15d8-e9af-43f4-8752-ff9c2f8df3df" providerId="ADAL" clId="{409B5F6A-D87A-404E-8A16-143FEFC82AD6}" dt="2022-07-05T02:34:36.198" v="4144" actId="20577"/>
          <ac:spMkLst>
            <pc:docMk/>
            <pc:sldMk cId="1394239946" sldId="2147375115"/>
            <ac:spMk id="2" creationId="{4FCBC8AE-26FB-F61C-ACAD-B7EF7CFB1512}"/>
          </ac:spMkLst>
        </pc:spChg>
        <pc:spChg chg="del">
          <ac:chgData name="David Wright" userId="a87a15d8-e9af-43f4-8752-ff9c2f8df3df" providerId="ADAL" clId="{409B5F6A-D87A-404E-8A16-143FEFC82AD6}" dt="2022-07-05T02:34:51.432" v="4147" actId="22"/>
          <ac:spMkLst>
            <pc:docMk/>
            <pc:sldMk cId="1394239946" sldId="2147375115"/>
            <ac:spMk id="3" creationId="{D4DC6FE9-3B86-B83B-F3AF-F5BA7B77CC60}"/>
          </ac:spMkLst>
        </pc:spChg>
        <pc:picChg chg="add mod">
          <ac:chgData name="David Wright" userId="a87a15d8-e9af-43f4-8752-ff9c2f8df3df" providerId="ADAL" clId="{409B5F6A-D87A-404E-8A16-143FEFC82AD6}" dt="2022-07-05T02:34:58.439" v="4151" actId="1440"/>
          <ac:picMkLst>
            <pc:docMk/>
            <pc:sldMk cId="1394239946" sldId="2147375115"/>
            <ac:picMk id="5" creationId="{7BDD52BA-5049-2F07-FC8C-92891A894EDA}"/>
          </ac:picMkLst>
        </pc:picChg>
        <pc:picChg chg="add mod ord">
          <ac:chgData name="David Wright" userId="a87a15d8-e9af-43f4-8752-ff9c2f8df3df" providerId="ADAL" clId="{409B5F6A-D87A-404E-8A16-143FEFC82AD6}" dt="2022-07-05T02:35:02.206" v="4153" actId="1076"/>
          <ac:picMkLst>
            <pc:docMk/>
            <pc:sldMk cId="1394239946" sldId="2147375115"/>
            <ac:picMk id="7" creationId="{92692D82-2842-CE85-F796-2A0AA74DC63A}"/>
          </ac:picMkLst>
        </pc:picChg>
      </pc:sldChg>
      <pc:sldMasterChg chg="delSldLayout">
        <pc:chgData name="David Wright" userId="a87a15d8-e9af-43f4-8752-ff9c2f8df3df" providerId="ADAL" clId="{409B5F6A-D87A-404E-8A16-143FEFC82AD6}" dt="2022-07-05T00:44:27.362" v="171" actId="47"/>
        <pc:sldMasterMkLst>
          <pc:docMk/>
          <pc:sldMasterMk cId="3610766780" sldId="2147483661"/>
        </pc:sldMasterMkLst>
        <pc:sldLayoutChg chg="del">
          <pc:chgData name="David Wright" userId="a87a15d8-e9af-43f4-8752-ff9c2f8df3df" providerId="ADAL" clId="{409B5F6A-D87A-404E-8A16-143FEFC82AD6}" dt="2022-07-05T00:44:27.362" v="171" actId="47"/>
          <pc:sldLayoutMkLst>
            <pc:docMk/>
            <pc:sldMasterMk cId="3610766780" sldId="2147483661"/>
            <pc:sldLayoutMk cId="941491427" sldId="2147483732"/>
          </pc:sldLayoutMkLst>
        </pc:sldLayoutChg>
        <pc:sldLayoutChg chg="del">
          <pc:chgData name="David Wright" userId="a87a15d8-e9af-43f4-8752-ff9c2f8df3df" providerId="ADAL" clId="{409B5F6A-D87A-404E-8A16-143FEFC82AD6}" dt="2022-07-05T00:44:26.676" v="170" actId="47"/>
          <pc:sldLayoutMkLst>
            <pc:docMk/>
            <pc:sldMasterMk cId="3610766780" sldId="2147483661"/>
            <pc:sldLayoutMk cId="227032240" sldId="214748373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8A575B-6FFB-44C2-A924-9CC734B35384}" type="datetimeFigureOut">
              <a:rPr lang="en-AU" smtClean="0"/>
              <a:t>5/07/2022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E4FB7-9116-4243-8DD5-45E992F274EB}" type="slidenum">
              <a:rPr lang="en-AU" smtClean="0"/>
              <a:t>‹#›</a:t>
            </a:fld>
            <a:endParaRPr lang="en-AU"/>
          </a:p>
        </p:txBody>
      </p:sp>
    </p:spTree>
    <p:extLst>
      <p:ext uri="{BB962C8B-B14F-4D97-AF65-F5344CB8AC3E}">
        <p14:creationId xmlns:p14="http://schemas.microsoft.com/office/powerpoint/2010/main" val="2433618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Great KT solutions build wonderful collaboration between humans and robots. Robots always support humans, never replace them. This picture describes in great detail what we are doing with Kofax Transformation – always putting the human in the </a:t>
            </a:r>
            <a:r>
              <a:rPr lang="en-GB" dirty="0" err="1"/>
              <a:t>center</a:t>
            </a:r>
            <a:r>
              <a:rPr lang="en-GB" dirty="0"/>
              <a:t> and in control, with human hands on the keyboard.  The human never gives control to the robot and the human remains always responsible. We do not let AI make decisions about human lives – only humans can do that.</a:t>
            </a:r>
            <a:endParaRPr lang="en-GB" b="0" i="0" dirty="0"/>
          </a:p>
        </p:txBody>
      </p:sp>
      <p:sp>
        <p:nvSpPr>
          <p:cNvPr id="4" name="Slide Number Placeholder 3"/>
          <p:cNvSpPr>
            <a:spLocks noGrp="1"/>
          </p:cNvSpPr>
          <p:nvPr>
            <p:ph type="sldNum" sz="quarter" idx="10"/>
          </p:nvPr>
        </p:nvSpPr>
        <p:spPr/>
        <p:txBody>
          <a:bodyPr/>
          <a:lstStyle/>
          <a:p>
            <a:fld id="{00BCC06A-4900-4DEF-A9DD-8AF8DEE5D95D}" type="slidenum">
              <a:rPr lang="en-US" smtClean="0"/>
              <a:t>2</a:t>
            </a:fld>
            <a:endParaRPr lang="en-US" dirty="0"/>
          </a:p>
        </p:txBody>
      </p:sp>
    </p:spTree>
    <p:extLst>
      <p:ext uri="{BB962C8B-B14F-4D97-AF65-F5344CB8AC3E}">
        <p14:creationId xmlns:p14="http://schemas.microsoft.com/office/powerpoint/2010/main" val="313710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AT"/>
          </a:p>
        </p:txBody>
      </p:sp>
      <p:sp>
        <p:nvSpPr>
          <p:cNvPr id="4" name="Date Placeholder 3"/>
          <p:cNvSpPr>
            <a:spLocks noGrp="1"/>
          </p:cNvSpPr>
          <p:nvPr>
            <p:ph type="dt" sz="quarter" idx="10"/>
          </p:nvPr>
        </p:nvSpPr>
        <p:spPr/>
        <p:txBody>
          <a:bodyPr/>
          <a:lstStyle/>
          <a:p>
            <a:pPr>
              <a:defRPr/>
            </a:pPr>
            <a:fld id="{FDA736B0-588C-4055-B55E-3CC6D2C7BED9}" type="datetime1">
              <a:rPr lang="en-US" smtClean="0"/>
              <a:pPr>
                <a:defRPr/>
              </a:pPr>
              <a:t>7/5/2022</a:t>
            </a:fld>
            <a:endParaRPr lang="en-US"/>
          </a:p>
        </p:txBody>
      </p:sp>
    </p:spTree>
    <p:extLst>
      <p:ext uri="{BB962C8B-B14F-4D97-AF65-F5344CB8AC3E}">
        <p14:creationId xmlns:p14="http://schemas.microsoft.com/office/powerpoint/2010/main" val="1373742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CCE4FB7-9116-4243-8DD5-45E992F274EB}" type="slidenum">
              <a:rPr lang="en-AU" smtClean="0"/>
              <a:t>8</a:t>
            </a:fld>
            <a:endParaRPr lang="en-AU"/>
          </a:p>
        </p:txBody>
      </p:sp>
    </p:spTree>
    <p:extLst>
      <p:ext uri="{BB962C8B-B14F-4D97-AF65-F5344CB8AC3E}">
        <p14:creationId xmlns:p14="http://schemas.microsoft.com/office/powerpoint/2010/main" val="929513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3">
    <p:bg>
      <p:bgPr>
        <a:solidFill>
          <a:schemeClr val="accent1"/>
        </a:solidFill>
        <a:effectLst/>
      </p:bgPr>
    </p:bg>
    <p:spTree>
      <p:nvGrpSpPr>
        <p:cNvPr id="1" name=""/>
        <p:cNvGrpSpPr/>
        <p:nvPr/>
      </p:nvGrpSpPr>
      <p:grpSpPr>
        <a:xfrm>
          <a:off x="0" y="0"/>
          <a:ext cx="0" cy="0"/>
          <a:chOff x="0" y="0"/>
          <a:chExt cx="0" cy="0"/>
        </a:xfrm>
      </p:grpSpPr>
      <p:pic>
        <p:nvPicPr>
          <p:cNvPr id="6" name="Picture 9">
            <a:extLst>
              <a:ext uri="{FF2B5EF4-FFF2-40B4-BE49-F238E27FC236}">
                <a16:creationId xmlns:a16="http://schemas.microsoft.com/office/drawing/2014/main" id="{D9CD3624-3C26-40A1-A9F7-FBF4D1A17DF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3DF73794-FEAF-4090-AD61-5998EA840B07}"/>
              </a:ext>
            </a:extLst>
          </p:cNvPr>
          <p:cNvSpPr/>
          <p:nvPr/>
        </p:nvSpPr>
        <p:spPr>
          <a:xfrm>
            <a:off x="0" y="5399088"/>
            <a:ext cx="12192000" cy="1458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2154">
              <a:cs typeface="Arial" panose="020B0604020202020204" pitchFamily="34" charset="0"/>
            </a:endParaRPr>
          </a:p>
        </p:txBody>
      </p:sp>
      <p:pic>
        <p:nvPicPr>
          <p:cNvPr id="8" name="Picture 7">
            <a:extLst>
              <a:ext uri="{FF2B5EF4-FFF2-40B4-BE49-F238E27FC236}">
                <a16:creationId xmlns:a16="http://schemas.microsoft.com/office/drawing/2014/main" id="{9541DC05-54B7-4B9D-AAC8-8C8BB8F1BB8E}"/>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953000" y="627063"/>
            <a:ext cx="22860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4">
            <a:extLst>
              <a:ext uri="{FF2B5EF4-FFF2-40B4-BE49-F238E27FC236}">
                <a16:creationId xmlns:a16="http://schemas.microsoft.com/office/drawing/2014/main" id="{4AC2123B-C4A0-4768-8A63-D2628F4DD9B3}"/>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994775" y="5861050"/>
            <a:ext cx="2651125"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2A3ECD6-F9BB-4F46-9B7D-7B6548092FE1}"/>
              </a:ext>
            </a:extLst>
          </p:cNvPr>
          <p:cNvSpPr txBox="1"/>
          <p:nvPr/>
        </p:nvSpPr>
        <p:spPr>
          <a:xfrm>
            <a:off x="7167563" y="6567488"/>
            <a:ext cx="4983162" cy="228600"/>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457200" fontAlgn="auto">
              <a:spcBef>
                <a:spcPts val="0"/>
              </a:spcBef>
              <a:spcAft>
                <a:spcPts val="0"/>
              </a:spcAft>
              <a:defRPr/>
            </a:pPr>
            <a:r>
              <a:rPr lang="en-US" sz="900" dirty="0">
                <a:solidFill>
                  <a:schemeClr val="bg2">
                    <a:lumMod val="75000"/>
                  </a:schemeClr>
                </a:solidFill>
                <a:cs typeface="Arial" panose="020B0604020202020204" pitchFamily="34" charset="0"/>
              </a:rPr>
              <a:t>Proprietary and Confidential © </a:t>
            </a:r>
            <a:fld id="{EF7ED1B2-75B3-4A6E-A618-5629450273D8}" type="datetimeyyyy">
              <a:rPr lang="en-US" sz="900" smtClean="0">
                <a:solidFill>
                  <a:schemeClr val="bg2">
                    <a:lumMod val="75000"/>
                  </a:schemeClr>
                </a:solidFill>
                <a:cs typeface="Arial" panose="020B0604020202020204" pitchFamily="34" charset="0"/>
              </a:rPr>
              <a:pPr/>
              <a:t>2022</a:t>
            </a:fld>
            <a:r>
              <a:rPr lang="en-US" sz="900" dirty="0">
                <a:solidFill>
                  <a:schemeClr val="bg2">
                    <a:lumMod val="75000"/>
                  </a:schemeClr>
                </a:solidFill>
                <a:cs typeface="Arial" panose="020B0604020202020204" pitchFamily="34" charset="0"/>
              </a:rPr>
              <a:t> Kofax. All rights reserved.</a:t>
            </a:r>
          </a:p>
        </p:txBody>
      </p:sp>
      <p:sp>
        <p:nvSpPr>
          <p:cNvPr id="12" name="Text Placeholder 19"/>
          <p:cNvSpPr>
            <a:spLocks noGrp="1"/>
          </p:cNvSpPr>
          <p:nvPr>
            <p:ph type="body" sz="quarter" idx="15"/>
          </p:nvPr>
        </p:nvSpPr>
        <p:spPr>
          <a:xfrm>
            <a:off x="679371" y="5694503"/>
            <a:ext cx="7502858" cy="310238"/>
          </a:xfrm>
          <a:prstGeom prst="rect">
            <a:avLst/>
          </a:prstGeom>
        </p:spPr>
        <p:txBody>
          <a:bodyPr>
            <a:noAutofit/>
          </a:bodyPr>
          <a:lstStyle>
            <a:lvl1pPr marL="0" indent="0">
              <a:buNone/>
              <a:defRPr lang="en-US" sz="1800" b="1" i="0" kern="1200" cap="none" baseline="0" dirty="0">
                <a:solidFill>
                  <a:srgbClr val="00558C"/>
                </a:solidFill>
                <a:latin typeface="Arial" panose="020B0604020202020204" pitchFamily="34" charset="0"/>
                <a:ea typeface="Arial" panose="020B0604020202020204" pitchFamily="34" charset="0"/>
                <a:cs typeface="Arial" panose="020B0604020202020204" pitchFamily="34" charset="0"/>
              </a:defRPr>
            </a:lvl1pPr>
          </a:lstStyle>
          <a:p>
            <a:pPr lvl="0"/>
            <a:r>
              <a:rPr lang="en-US"/>
              <a:t>Click to edit Master text styles</a:t>
            </a:r>
          </a:p>
        </p:txBody>
      </p:sp>
      <p:sp>
        <p:nvSpPr>
          <p:cNvPr id="13" name="Text Placeholder 22"/>
          <p:cNvSpPr>
            <a:spLocks noGrp="1"/>
          </p:cNvSpPr>
          <p:nvPr>
            <p:ph type="body" sz="quarter" idx="16"/>
          </p:nvPr>
        </p:nvSpPr>
        <p:spPr>
          <a:xfrm>
            <a:off x="679369" y="6037408"/>
            <a:ext cx="7502859" cy="553998"/>
          </a:xfrm>
          <a:prstGeom prst="rect">
            <a:avLst/>
          </a:prstGeom>
        </p:spPr>
        <p:txBody>
          <a:bodyPr>
            <a:noAutofit/>
          </a:bodyPr>
          <a:lstStyle>
            <a:lvl1pPr marL="0" indent="0">
              <a:lnSpc>
                <a:spcPct val="100000"/>
              </a:lnSpc>
              <a:spcBef>
                <a:spcPts val="0"/>
              </a:spcBef>
              <a:buNone/>
              <a:defRPr lang="en-US" sz="1600" b="0" i="0" kern="1200" baseline="0" dirty="0">
                <a:solidFill>
                  <a:schemeClr val="accent5"/>
                </a:solidFill>
                <a:latin typeface="Arial" panose="020B0604020202020204" pitchFamily="34" charset="0"/>
                <a:ea typeface="Arial" panose="020B0604020202020204" pitchFamily="34" charset="0"/>
                <a:cs typeface="Arial" panose="020B0604020202020204" pitchFamily="34" charset="0"/>
              </a:defRPr>
            </a:lvl1pPr>
            <a:lvl2pPr marL="411463" indent="0">
              <a:buNone/>
              <a:defRPr lang="en-US" b="0" i="0" dirty="0" smtClean="0">
                <a:solidFill>
                  <a:schemeClr val="bg1"/>
                </a:solidFill>
                <a:latin typeface="TT Norms" charset="0"/>
                <a:ea typeface="TT Norms" charset="0"/>
                <a:cs typeface="TT Norms" charset="0"/>
              </a:defRPr>
            </a:lvl2pPr>
            <a:lvl3pPr marL="822928" indent="0">
              <a:buNone/>
              <a:defRPr lang="en-US" b="0" i="0" dirty="0" smtClean="0">
                <a:solidFill>
                  <a:schemeClr val="bg1"/>
                </a:solidFill>
                <a:latin typeface="TT Norms" charset="0"/>
                <a:ea typeface="TT Norms" charset="0"/>
                <a:cs typeface="TT Norms" charset="0"/>
              </a:defRPr>
            </a:lvl3pPr>
            <a:lvl4pPr marL="1234391" indent="0">
              <a:buNone/>
              <a:defRPr lang="en-US" b="0" i="0" dirty="0" smtClean="0">
                <a:solidFill>
                  <a:schemeClr val="bg1"/>
                </a:solidFill>
                <a:latin typeface="TT Norms" charset="0"/>
                <a:ea typeface="TT Norms" charset="0"/>
                <a:cs typeface="TT Norms" charset="0"/>
              </a:defRPr>
            </a:lvl4pPr>
            <a:lvl5pPr marL="1645854" indent="0">
              <a:buNone/>
              <a:defRPr lang="en-US" b="0" i="0" dirty="0">
                <a:solidFill>
                  <a:schemeClr val="bg1"/>
                </a:solidFill>
                <a:latin typeface="TT Norms" charset="0"/>
                <a:ea typeface="TT Norms" charset="0"/>
                <a:cs typeface="TT Norms" charset="0"/>
              </a:defRPr>
            </a:lvl5pPr>
          </a:lstStyle>
          <a:p>
            <a:pPr lvl="0"/>
            <a:r>
              <a:rPr lang="en-US"/>
              <a:t>Click to edit Master text styles</a:t>
            </a:r>
          </a:p>
        </p:txBody>
      </p:sp>
      <p:sp>
        <p:nvSpPr>
          <p:cNvPr id="18" name="Title 1"/>
          <p:cNvSpPr>
            <a:spLocks noGrp="1"/>
          </p:cNvSpPr>
          <p:nvPr>
            <p:ph type="ctrTitle"/>
          </p:nvPr>
        </p:nvSpPr>
        <p:spPr>
          <a:xfrm>
            <a:off x="679369" y="1835847"/>
            <a:ext cx="10833262" cy="2332320"/>
          </a:xfrm>
        </p:spPr>
        <p:txBody>
          <a:bodyPr anchor="b">
            <a:noAutofit/>
          </a:bodyPr>
          <a:lstStyle>
            <a:lvl1pPr algn="ctr">
              <a:defRPr sz="4500" cap="none" baseline="0">
                <a:solidFill>
                  <a:schemeClr val="accent4"/>
                </a:solidFill>
                <a:effectLst>
                  <a:outerShdw blurRad="190500" algn="ctr" rotWithShape="0">
                    <a:schemeClr val="accent5">
                      <a:alpha val="40000"/>
                    </a:schemeClr>
                  </a:outerShdw>
                </a:effectLst>
              </a:defRPr>
            </a:lvl1pPr>
          </a:lstStyle>
          <a:p>
            <a:r>
              <a:rPr lang="en-US"/>
              <a:t>Click to edit Master title style</a:t>
            </a:r>
          </a:p>
        </p:txBody>
      </p:sp>
      <p:sp>
        <p:nvSpPr>
          <p:cNvPr id="19" name="Subtitle 2"/>
          <p:cNvSpPr>
            <a:spLocks noGrp="1"/>
          </p:cNvSpPr>
          <p:nvPr>
            <p:ph type="subTitle" idx="1"/>
          </p:nvPr>
        </p:nvSpPr>
        <p:spPr>
          <a:xfrm>
            <a:off x="679369" y="4308986"/>
            <a:ext cx="10833262" cy="954434"/>
          </a:xfrm>
          <a:prstGeom prst="rect">
            <a:avLst/>
          </a:prstGeom>
        </p:spPr>
        <p:txBody>
          <a:bodyPr>
            <a:noAutofit/>
          </a:bodyPr>
          <a:lstStyle>
            <a:lvl1pPr marL="0" indent="0" algn="ctr">
              <a:buNone/>
              <a:defRPr sz="2400">
                <a:solidFill>
                  <a:schemeClr val="bg2"/>
                </a:solidFill>
                <a:effectLst>
                  <a:outerShdw blurRad="190500" algn="ctr" rotWithShape="0">
                    <a:schemeClr val="accent5">
                      <a:alpha val="40000"/>
                    </a:scheme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Slide Number Placeholder 6">
            <a:extLst>
              <a:ext uri="{FF2B5EF4-FFF2-40B4-BE49-F238E27FC236}">
                <a16:creationId xmlns:a16="http://schemas.microsoft.com/office/drawing/2014/main" id="{A8506A71-98E8-4D17-A0E0-CC6770A488EB}"/>
              </a:ext>
            </a:extLst>
          </p:cNvPr>
          <p:cNvSpPr>
            <a:spLocks noGrp="1"/>
          </p:cNvSpPr>
          <p:nvPr>
            <p:ph type="sldNum" sz="quarter" idx="17"/>
          </p:nvPr>
        </p:nvSpPr>
        <p:spPr>
          <a:xfrm>
            <a:off x="11326813" y="6356350"/>
            <a:ext cx="612775" cy="365125"/>
          </a:xfrm>
          <a:prstGeom prst="rect">
            <a:avLst/>
          </a:prstGeom>
        </p:spPr>
        <p:txBody>
          <a:bodyPr/>
          <a:lstStyle>
            <a:lvl1pPr eaLnBrk="1" fontAlgn="auto" hangingPunct="1">
              <a:spcBef>
                <a:spcPts val="0"/>
              </a:spcBef>
              <a:spcAft>
                <a:spcPts val="0"/>
              </a:spcAft>
              <a:defRPr>
                <a:latin typeface="+mn-lt"/>
              </a:defRPr>
            </a:lvl1pPr>
          </a:lstStyle>
          <a:p>
            <a:fld id="{DFBDA34B-586E-4F3C-B31B-85FA5A5637A7}" type="slidenum">
              <a:rPr lang="en-AU" smtClean="0"/>
              <a:t>‹#›</a:t>
            </a:fld>
            <a:endParaRPr lang="en-AU"/>
          </a:p>
        </p:txBody>
      </p:sp>
    </p:spTree>
    <p:custDataLst>
      <p:tags r:id="rId1"/>
    </p:custDataLst>
    <p:extLst>
      <p:ext uri="{BB962C8B-B14F-4D97-AF65-F5344CB8AC3E}">
        <p14:creationId xmlns:p14="http://schemas.microsoft.com/office/powerpoint/2010/main" val="22038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5" name="Picture 9" descr="001">
            <a:extLst>
              <a:ext uri="{FF2B5EF4-FFF2-40B4-BE49-F238E27FC236}">
                <a16:creationId xmlns:a16="http://schemas.microsoft.com/office/drawing/2014/main" id="{8349BA67-4A61-400B-BF86-4C13128B4DF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438" y="623888"/>
            <a:ext cx="60483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594795"/>
            <a:ext cx="10826152" cy="929969"/>
          </a:xfrm>
        </p:spPr>
        <p:txBody>
          <a:bodyPr>
            <a:noAutofit/>
          </a:bodyPr>
          <a:lstStyle/>
          <a:p>
            <a:r>
              <a:rPr lang="en-US"/>
              <a:t>Click to edit Master title style</a:t>
            </a:r>
          </a:p>
        </p:txBody>
      </p:sp>
      <p:sp>
        <p:nvSpPr>
          <p:cNvPr id="4" name="Text Placeholder 3"/>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279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ection Title">
    <p:spTree>
      <p:nvGrpSpPr>
        <p:cNvPr id="1" name=""/>
        <p:cNvGrpSpPr/>
        <p:nvPr/>
      </p:nvGrpSpPr>
      <p:grpSpPr>
        <a:xfrm>
          <a:off x="0" y="0"/>
          <a:ext cx="0" cy="0"/>
          <a:chOff x="0" y="0"/>
          <a:chExt cx="0" cy="0"/>
        </a:xfrm>
      </p:grpSpPr>
      <p:pic>
        <p:nvPicPr>
          <p:cNvPr id="5" name="Picture 9" descr="001">
            <a:extLst>
              <a:ext uri="{FF2B5EF4-FFF2-40B4-BE49-F238E27FC236}">
                <a16:creationId xmlns:a16="http://schemas.microsoft.com/office/drawing/2014/main" id="{35368125-5554-4148-A263-35D6D4E59B8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438" y="623888"/>
            <a:ext cx="60483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594795"/>
            <a:ext cx="10826152" cy="929969"/>
          </a:xfrm>
        </p:spPr>
        <p:txBody>
          <a:bodyPr>
            <a:noAutofit/>
          </a:bodyPr>
          <a:lstStyle/>
          <a:p>
            <a:r>
              <a:rPr lang="en-US"/>
              <a:t>Click to edit Master title style</a:t>
            </a:r>
          </a:p>
        </p:txBody>
      </p:sp>
      <p:sp>
        <p:nvSpPr>
          <p:cNvPr id="4" name="Text Placeholder 3"/>
          <p:cNvSpPr>
            <a:spLocks noGrp="1"/>
          </p:cNvSpPr>
          <p:nvPr>
            <p:ph type="body" sz="quarter" idx="14"/>
          </p:nvPr>
        </p:nvSpPr>
        <p:spPr>
          <a:xfrm>
            <a:off x="835389" y="1524764"/>
            <a:ext cx="10860492" cy="4831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9"/>
          <p:cNvSpPr>
            <a:spLocks noGrp="1"/>
          </p:cNvSpPr>
          <p:nvPr>
            <p:ph type="body" sz="quarter" idx="15"/>
          </p:nvPr>
        </p:nvSpPr>
        <p:spPr>
          <a:xfrm>
            <a:off x="835389" y="171976"/>
            <a:ext cx="10826152" cy="413766"/>
          </a:xfrm>
          <a:prstGeom prst="rect">
            <a:avLst/>
          </a:prstGeom>
        </p:spPr>
        <p:txBody>
          <a:bodyPr anchor="b">
            <a:noAutofit/>
          </a:bodyPr>
          <a:lstStyle>
            <a:lvl1pPr marL="0" indent="0">
              <a:buNone/>
              <a:defRPr lang="en-US" sz="1440" b="0" i="0" kern="1200" cap="none" spc="150" baseline="0" dirty="0">
                <a:solidFill>
                  <a:schemeClr val="accent1"/>
                </a:solidFill>
                <a:latin typeface="Arial" panose="020B0604020202020204" pitchFamily="34" charset="0"/>
                <a:ea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96684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pic>
        <p:nvPicPr>
          <p:cNvPr id="3" name="Picture 9" descr="001">
            <a:extLst>
              <a:ext uri="{FF2B5EF4-FFF2-40B4-BE49-F238E27FC236}">
                <a16:creationId xmlns:a16="http://schemas.microsoft.com/office/drawing/2014/main" id="{93C07A4C-C386-45B9-B78F-D54A6BC9D2D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8438" y="623888"/>
            <a:ext cx="604837"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594795"/>
            <a:ext cx="10826152" cy="965648"/>
          </a:xfrm>
        </p:spPr>
        <p:txBody>
          <a:bodyPr>
            <a:noAutofit/>
          </a:bodyPr>
          <a:lstStyle>
            <a:lvl1pPr>
              <a:defRPr/>
            </a:lvl1pPr>
          </a:lstStyle>
          <a:p>
            <a:r>
              <a:rPr lang="en-US"/>
              <a:t>Click to edit Master title style</a:t>
            </a:r>
          </a:p>
        </p:txBody>
      </p:sp>
    </p:spTree>
    <p:extLst>
      <p:ext uri="{BB962C8B-B14F-4D97-AF65-F5344CB8AC3E}">
        <p14:creationId xmlns:p14="http://schemas.microsoft.com/office/powerpoint/2010/main" val="2698208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231-9BBC-470E-8673-688EDF38255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697D43E-7C62-4C3D-B3FB-F898AFDD00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D009C9-4065-414C-BA0C-7E3BE8F45B6F}"/>
              </a:ext>
            </a:extLst>
          </p:cNvPr>
          <p:cNvSpPr>
            <a:spLocks noGrp="1"/>
          </p:cNvSpPr>
          <p:nvPr>
            <p:ph type="dt" sz="half" idx="10"/>
          </p:nvPr>
        </p:nvSpPr>
        <p:spPr/>
        <p:txBody>
          <a:bodyPr/>
          <a:lstStyle/>
          <a:p>
            <a:fld id="{FFC14AF7-5431-4E7D-B06D-0E3CFEE98614}" type="datetimeFigureOut">
              <a:rPr lang="en-AU" smtClean="0"/>
              <a:t>5/07/2022</a:t>
            </a:fld>
            <a:endParaRPr lang="en-AU"/>
          </a:p>
        </p:txBody>
      </p:sp>
      <p:sp>
        <p:nvSpPr>
          <p:cNvPr id="5" name="Footer Placeholder 4">
            <a:extLst>
              <a:ext uri="{FF2B5EF4-FFF2-40B4-BE49-F238E27FC236}">
                <a16:creationId xmlns:a16="http://schemas.microsoft.com/office/drawing/2014/main" id="{02C95A56-0D8E-4EC7-AF31-40A991424B6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6774991-04C3-4E65-B9BE-A42A519EA4CA}"/>
              </a:ext>
            </a:extLst>
          </p:cNvPr>
          <p:cNvSpPr>
            <a:spLocks noGrp="1"/>
          </p:cNvSpPr>
          <p:nvPr>
            <p:ph type="sldNum" sz="quarter" idx="12"/>
          </p:nvPr>
        </p:nvSpPr>
        <p:spPr/>
        <p:txBody>
          <a:bodyPr/>
          <a:lstStyle/>
          <a:p>
            <a:fld id="{DFBDA34B-586E-4F3C-B31B-85FA5A5637A7}" type="slidenum">
              <a:rPr lang="en-AU" smtClean="0"/>
              <a:t>‹#›</a:t>
            </a:fld>
            <a:endParaRPr lang="en-AU"/>
          </a:p>
        </p:txBody>
      </p:sp>
    </p:spTree>
    <p:extLst>
      <p:ext uri="{BB962C8B-B14F-4D97-AF65-F5344CB8AC3E}">
        <p14:creationId xmlns:p14="http://schemas.microsoft.com/office/powerpoint/2010/main" val="23678431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ADEE4B8-DB48-45E2-9BD3-2496EB8115F9}"/>
              </a:ext>
            </a:extLst>
          </p:cNvPr>
          <p:cNvSpPr>
            <a:spLocks noGrp="1" noChangeArrowheads="1"/>
          </p:cNvSpPr>
          <p:nvPr>
            <p:ph type="title"/>
          </p:nvPr>
        </p:nvSpPr>
        <p:spPr bwMode="auto">
          <a:xfrm>
            <a:off x="838200" y="595313"/>
            <a:ext cx="1082675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title</a:t>
            </a:r>
          </a:p>
        </p:txBody>
      </p:sp>
      <p:cxnSp>
        <p:nvCxnSpPr>
          <p:cNvPr id="14" name="Straight Connector 13">
            <a:extLst>
              <a:ext uri="{FF2B5EF4-FFF2-40B4-BE49-F238E27FC236}">
                <a16:creationId xmlns:a16="http://schemas.microsoft.com/office/drawing/2014/main" id="{22424D32-1CEB-410E-A428-60E4E620B2EA}"/>
              </a:ext>
            </a:extLst>
          </p:cNvPr>
          <p:cNvCxnSpPr>
            <a:cxnSpLocks/>
          </p:cNvCxnSpPr>
          <p:nvPr/>
        </p:nvCxnSpPr>
        <p:spPr>
          <a:xfrm>
            <a:off x="11260138" y="6457950"/>
            <a:ext cx="0" cy="169863"/>
          </a:xfrm>
          <a:prstGeom prst="line">
            <a:avLst/>
          </a:prstGeom>
          <a:ln w="12700">
            <a:solidFill>
              <a:srgbClr val="FFC600"/>
            </a:solidFill>
          </a:ln>
        </p:spPr>
        <p:style>
          <a:lnRef idx="1">
            <a:schemeClr val="accent1"/>
          </a:lnRef>
          <a:fillRef idx="0">
            <a:schemeClr val="accent1"/>
          </a:fillRef>
          <a:effectRef idx="0">
            <a:schemeClr val="accent1"/>
          </a:effectRef>
          <a:fontRef idx="minor">
            <a:schemeClr val="tx1"/>
          </a:fontRef>
        </p:style>
      </p:cxnSp>
      <p:sp>
        <p:nvSpPr>
          <p:cNvPr id="1028" name="Text Placeholder 7">
            <a:extLst>
              <a:ext uri="{FF2B5EF4-FFF2-40B4-BE49-F238E27FC236}">
                <a16:creationId xmlns:a16="http://schemas.microsoft.com/office/drawing/2014/main" id="{62659633-8011-4D21-AA91-9B8432C95C0F}"/>
              </a:ext>
            </a:extLst>
          </p:cNvPr>
          <p:cNvSpPr>
            <a:spLocks noGrp="1" noChangeArrowheads="1"/>
          </p:cNvSpPr>
          <p:nvPr>
            <p:ph type="body" idx="1"/>
          </p:nvPr>
        </p:nvSpPr>
        <p:spPr bwMode="auto">
          <a:xfrm>
            <a:off x="838200" y="1519238"/>
            <a:ext cx="11101388"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9" name="Picture 4">
            <a:extLst>
              <a:ext uri="{FF2B5EF4-FFF2-40B4-BE49-F238E27FC236}">
                <a16:creationId xmlns:a16="http://schemas.microsoft.com/office/drawing/2014/main" id="{44576BD5-8222-49A8-ACAD-5E51B1615671}"/>
              </a:ext>
            </a:extLst>
          </p:cNvPr>
          <p:cNvPicPr>
            <a:picLocks noChangeAspect="1" noChangeArrowheads="1"/>
          </p:cNvPicPr>
          <p:nvPr/>
        </p:nvPicPr>
        <p:blipFill>
          <a:blip r:embed="rId7" cstate="screen">
            <a:extLst>
              <a:ext uri="{28A0092B-C50C-407E-A947-70E740481C1C}">
                <a14:useLocalDpi xmlns:a14="http://schemas.microsoft.com/office/drawing/2010/main"/>
              </a:ext>
            </a:extLst>
          </a:blip>
          <a:srcRect/>
          <a:stretch>
            <a:fillRect/>
          </a:stretch>
        </p:blipFill>
        <p:spPr bwMode="auto">
          <a:xfrm>
            <a:off x="10210800" y="6457950"/>
            <a:ext cx="904875"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Box 11">
            <a:extLst>
              <a:ext uri="{FF2B5EF4-FFF2-40B4-BE49-F238E27FC236}">
                <a16:creationId xmlns:a16="http://schemas.microsoft.com/office/drawing/2014/main" id="{DDFB3794-6E89-44AD-9502-461969F78CED}"/>
              </a:ext>
            </a:extLst>
          </p:cNvPr>
          <p:cNvSpPr txBox="1">
            <a:spLocks noChangeArrowheads="1"/>
          </p:cNvSpPr>
          <p:nvPr/>
        </p:nvSpPr>
        <p:spPr bwMode="auto">
          <a:xfrm>
            <a:off x="11356975" y="6403975"/>
            <a:ext cx="4143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2" tIns="34281" rIns="68562" bIns="34281"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1" hangingPunct="1"/>
            <a:fld id="{9645317D-AA28-4530-A85B-FD26A171178C}" type="slidenum">
              <a:rPr lang="en-GB" altLang="en-US" sz="1200">
                <a:solidFill>
                  <a:srgbClr val="BFBFBF"/>
                </a:solidFill>
                <a:ea typeface="Lato" panose="020F0502020204030203" pitchFamily="34" charset="0"/>
                <a:cs typeface="Arial" panose="020B0604020202020204" pitchFamily="34" charset="0"/>
              </a:rPr>
              <a:pPr eaLnBrk="1" hangingPunct="1"/>
              <a:t>‹#›</a:t>
            </a:fld>
            <a:endParaRPr lang="en-GB" altLang="en-US" sz="1200">
              <a:solidFill>
                <a:srgbClr val="BFBFBF"/>
              </a:solidFill>
              <a:ea typeface="Lato" panose="020F0502020204030203" pitchFamily="34" charset="0"/>
              <a:cs typeface="Arial" panose="020B0604020202020204" pitchFamily="34" charset="0"/>
            </a:endParaRPr>
          </a:p>
        </p:txBody>
      </p:sp>
      <p:sp>
        <p:nvSpPr>
          <p:cNvPr id="9" name="TextBox 13">
            <a:extLst>
              <a:ext uri="{FF2B5EF4-FFF2-40B4-BE49-F238E27FC236}">
                <a16:creationId xmlns:a16="http://schemas.microsoft.com/office/drawing/2014/main" id="{569A7FC4-E4D6-468D-A79F-801FA24E19B8}"/>
              </a:ext>
            </a:extLst>
          </p:cNvPr>
          <p:cNvSpPr txBox="1"/>
          <p:nvPr/>
        </p:nvSpPr>
        <p:spPr>
          <a:xfrm>
            <a:off x="211138" y="6446838"/>
            <a:ext cx="4983162" cy="228600"/>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fontAlgn="auto">
              <a:spcBef>
                <a:spcPts val="0"/>
              </a:spcBef>
              <a:spcAft>
                <a:spcPts val="0"/>
              </a:spcAft>
              <a:defRPr/>
            </a:pPr>
            <a:r>
              <a:rPr lang="en-US" sz="900" dirty="0">
                <a:solidFill>
                  <a:schemeClr val="bg2">
                    <a:lumMod val="75000"/>
                  </a:schemeClr>
                </a:solidFill>
                <a:cs typeface="Arial" panose="020B0604020202020204" pitchFamily="34" charset="0"/>
              </a:rPr>
              <a:t>Proprietary and Confidential © </a:t>
            </a:r>
            <a:fld id="{EF7ED1B2-75B3-4A6E-A618-5629450273D8}" type="datetimeyyyy">
              <a:rPr lang="en-US" sz="900" smtClean="0">
                <a:solidFill>
                  <a:schemeClr val="bg2">
                    <a:lumMod val="75000"/>
                  </a:schemeClr>
                </a:solidFill>
                <a:cs typeface="Arial" panose="020B0604020202020204" pitchFamily="34" charset="0"/>
              </a:rPr>
              <a:pPr/>
              <a:t>2022</a:t>
            </a:fld>
            <a:r>
              <a:rPr lang="en-US" sz="900" dirty="0">
                <a:solidFill>
                  <a:schemeClr val="bg2">
                    <a:lumMod val="75000"/>
                  </a:schemeClr>
                </a:solidFill>
                <a:cs typeface="Arial" panose="020B0604020202020204" pitchFamily="34" charset="0"/>
              </a:rPr>
              <a:t> Kofax. All rights reserved.</a:t>
            </a:r>
          </a:p>
        </p:txBody>
      </p:sp>
    </p:spTree>
    <p:extLst>
      <p:ext uri="{BB962C8B-B14F-4D97-AF65-F5344CB8AC3E}">
        <p14:creationId xmlns:p14="http://schemas.microsoft.com/office/powerpoint/2010/main" val="3610766780"/>
      </p:ext>
    </p:extLst>
  </p:cSld>
  <p:clrMap bg1="lt1" tx1="dk1" bg2="lt2" tx2="dk2" accent1="accent1" accent2="accent2" accent3="accent3" accent4="accent4" accent5="accent5" accent6="accent6" hlink="hlink" folHlink="folHlink"/>
  <p:sldLayoutIdLst>
    <p:sldLayoutId id="2147483664" r:id="rId1"/>
    <p:sldLayoutId id="2147483681" r:id="rId2"/>
    <p:sldLayoutId id="2147483682" r:id="rId3"/>
    <p:sldLayoutId id="2147483685" r:id="rId4"/>
    <p:sldLayoutId id="2147483731" r:id="rId5"/>
  </p:sldLayoutIdLst>
  <p:txStyles>
    <p:titleStyle>
      <a:lvl1pPr algn="l" rtl="0" eaLnBrk="1" fontAlgn="base" hangingPunct="1">
        <a:lnSpc>
          <a:spcPct val="90000"/>
        </a:lnSpc>
        <a:spcBef>
          <a:spcPct val="0"/>
        </a:spcBef>
        <a:spcAft>
          <a:spcPct val="0"/>
        </a:spcAft>
        <a:defRPr lang="en-US" sz="2600" b="1" kern="1200" dirty="0">
          <a:solidFill>
            <a:schemeClr val="tx2"/>
          </a:solidFill>
          <a:latin typeface="Arial" panose="020B0604020202020204" pitchFamily="34" charset="0"/>
          <a:ea typeface="+mj-ea"/>
          <a:cs typeface="Arial" panose="020B0604020202020204" pitchFamily="34" charset="0"/>
        </a:defRPr>
      </a:lvl1pPr>
      <a:lvl2pPr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2pPr>
      <a:lvl3pPr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3pPr>
      <a:lvl4pPr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4pPr>
      <a:lvl5pPr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5pPr>
      <a:lvl6pPr marL="457200"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2600" b="1">
          <a:solidFill>
            <a:schemeClr val="tx2"/>
          </a:solidFill>
          <a:latin typeface="Arial" panose="020B0604020202020204" pitchFamily="34" charset="0"/>
          <a:cs typeface="Arial" panose="020B0604020202020204" pitchFamily="34" charset="0"/>
        </a:defRPr>
      </a:lvl9pPr>
    </p:titleStyle>
    <p:bodyStyle>
      <a:lvl1pPr marL="273050" indent="-228600" algn="l" rtl="0" eaLnBrk="1" fontAlgn="base" hangingPunct="1">
        <a:lnSpc>
          <a:spcPct val="110000"/>
        </a:lnSpc>
        <a:spcBef>
          <a:spcPts val="1200"/>
        </a:spcBef>
        <a:spcAft>
          <a:spcPct val="0"/>
        </a:spcAft>
        <a:buClr>
          <a:srgbClr val="FFC600"/>
        </a:buClr>
        <a:buFont typeface="Arial" panose="020B0604020202020204" pitchFamily="34" charset="0"/>
        <a:buChar char="•"/>
        <a:defRPr lang="en-US" sz="2200" kern="1200">
          <a:solidFill>
            <a:srgbClr val="53565A"/>
          </a:solidFill>
          <a:latin typeface="Arial" panose="020B0604020202020204" pitchFamily="34" charset="0"/>
          <a:ea typeface="+mn-ea"/>
          <a:cs typeface="Arial" panose="020B0604020202020204" pitchFamily="34" charset="0"/>
        </a:defRPr>
      </a:lvl1pPr>
      <a:lvl2pPr marL="547688"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sz="2000" kern="1200">
          <a:solidFill>
            <a:srgbClr val="53565A"/>
          </a:solidFill>
          <a:latin typeface="Arial" panose="020B0604020202020204" pitchFamily="34" charset="0"/>
          <a:ea typeface="+mn-ea"/>
          <a:cs typeface="Arial" panose="020B0604020202020204" pitchFamily="34" charset="0"/>
        </a:defRPr>
      </a:lvl2pPr>
      <a:lvl3pPr marL="914400"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kern="1200">
          <a:solidFill>
            <a:srgbClr val="53565A"/>
          </a:solidFill>
          <a:latin typeface="Arial" panose="020B0604020202020204" pitchFamily="34" charset="0"/>
          <a:ea typeface="+mn-ea"/>
          <a:cs typeface="Arial" panose="020B0604020202020204" pitchFamily="34" charset="0"/>
        </a:defRPr>
      </a:lvl3pPr>
      <a:lvl4pPr marL="1279525"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sz="1600" kern="1200">
          <a:solidFill>
            <a:srgbClr val="53565A"/>
          </a:solidFill>
          <a:latin typeface="Arial" panose="020B0604020202020204" pitchFamily="34" charset="0"/>
          <a:ea typeface="+mn-ea"/>
          <a:cs typeface="Arial" panose="020B0604020202020204" pitchFamily="34" charset="0"/>
        </a:defRPr>
      </a:lvl4pPr>
      <a:lvl5pPr marL="1644650" indent="-228600" algn="l" rtl="0" eaLnBrk="1" fontAlgn="base" hangingPunct="1">
        <a:lnSpc>
          <a:spcPct val="110000"/>
        </a:lnSpc>
        <a:spcBef>
          <a:spcPts val="600"/>
        </a:spcBef>
        <a:spcAft>
          <a:spcPct val="0"/>
        </a:spcAft>
        <a:buClr>
          <a:srgbClr val="FFC600"/>
        </a:buClr>
        <a:buFont typeface="Arial" panose="020B0604020202020204" pitchFamily="34" charset="0"/>
        <a:buChar char="•"/>
        <a:defRPr lang="en-US" sz="1400" kern="1200" dirty="0">
          <a:solidFill>
            <a:srgbClr val="53565A"/>
          </a:solidFill>
          <a:latin typeface="Arial" panose="020B0604020202020204" pitchFamily="34" charset="0"/>
          <a:ea typeface="+mn-ea"/>
          <a:cs typeface="Arial" panose="020B0604020202020204" pitchFamily="34" charset="0"/>
        </a:defRPr>
      </a:lvl5pPr>
      <a:lvl6pPr marL="18288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6pPr>
      <a:lvl7pPr marL="16573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7pPr>
      <a:lvl8pPr marL="2743200" indent="-22860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accent5"/>
          </a:solidFill>
          <a:latin typeface="+mn-lt"/>
          <a:ea typeface="+mn-ea"/>
          <a:cs typeface="+mn-cs"/>
        </a:defRPr>
      </a:lvl8pPr>
      <a:lvl9pPr marL="2114550" indent="-285750" algn="l" defTabSz="914400" rtl="0" eaLnBrk="1" latinLnBrk="0" hangingPunct="1">
        <a:lnSpc>
          <a:spcPct val="90000"/>
        </a:lnSpc>
        <a:spcBef>
          <a:spcPts val="500"/>
        </a:spcBef>
        <a:buClr>
          <a:schemeClr val="accent4"/>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KofaxTransformation/KTScripts/tree/master/LanguageClassification" TargetMode="Externa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35.png"/><Relationship Id="rId7" Type="http://schemas.openxmlformats.org/officeDocument/2006/relationships/image" Target="../media/image6.png"/><Relationship Id="rId2" Type="http://schemas.openxmlformats.org/officeDocument/2006/relationships/image" Target="../media/image34.png"/><Relationship Id="rId1" Type="http://schemas.openxmlformats.org/officeDocument/2006/relationships/slideLayout" Target="../slideLayouts/slideLayout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github.com/KofaxTransformation/KTScripts/blob/master/Paragraph%20Classification.md" TargetMode="Externa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cvent.me/Y7gqWA"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KofaxTransformation" TargetMode="External"/><Relationship Id="rId2" Type="http://schemas.openxmlformats.org/officeDocument/2006/relationships/hyperlink" Target="mailto:david.wright@kofax.com" TargetMode="Externa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BC66FF3-7A76-42B7-98FF-72DD1134958F}"/>
              </a:ext>
            </a:extLst>
          </p:cNvPr>
          <p:cNvSpPr>
            <a:spLocks noGrp="1"/>
          </p:cNvSpPr>
          <p:nvPr>
            <p:ph type="body" sz="quarter" idx="15"/>
          </p:nvPr>
        </p:nvSpPr>
        <p:spPr/>
        <p:txBody>
          <a:bodyPr/>
          <a:lstStyle/>
          <a:p>
            <a:r>
              <a:rPr lang="en-GB" dirty="0"/>
              <a:t>David Wright</a:t>
            </a:r>
            <a:endParaRPr lang="en-AU" dirty="0"/>
          </a:p>
        </p:txBody>
      </p:sp>
      <p:sp>
        <p:nvSpPr>
          <p:cNvPr id="12" name="Text Placeholder 11">
            <a:extLst>
              <a:ext uri="{FF2B5EF4-FFF2-40B4-BE49-F238E27FC236}">
                <a16:creationId xmlns:a16="http://schemas.microsoft.com/office/drawing/2014/main" id="{14A620EC-FCDD-4B44-B129-1A75988CD944}"/>
              </a:ext>
            </a:extLst>
          </p:cNvPr>
          <p:cNvSpPr>
            <a:spLocks noGrp="1"/>
          </p:cNvSpPr>
          <p:nvPr>
            <p:ph type="body" sz="quarter" idx="16"/>
          </p:nvPr>
        </p:nvSpPr>
        <p:spPr/>
        <p:txBody>
          <a:bodyPr/>
          <a:lstStyle/>
          <a:p>
            <a:r>
              <a:rPr lang="en-GB" dirty="0"/>
              <a:t>Partner Enablement Manager</a:t>
            </a:r>
            <a:endParaRPr lang="en-AU" dirty="0"/>
          </a:p>
        </p:txBody>
      </p:sp>
      <p:sp>
        <p:nvSpPr>
          <p:cNvPr id="2" name="Title 1">
            <a:extLst>
              <a:ext uri="{FF2B5EF4-FFF2-40B4-BE49-F238E27FC236}">
                <a16:creationId xmlns:a16="http://schemas.microsoft.com/office/drawing/2014/main" id="{094B8D73-F2D9-4932-9D86-291A02B97B4C}"/>
              </a:ext>
            </a:extLst>
          </p:cNvPr>
          <p:cNvSpPr>
            <a:spLocks noGrp="1"/>
          </p:cNvSpPr>
          <p:nvPr>
            <p:ph type="ctrTitle"/>
          </p:nvPr>
        </p:nvSpPr>
        <p:spPr/>
        <p:txBody>
          <a:bodyPr/>
          <a:lstStyle/>
          <a:p>
            <a:r>
              <a:rPr lang="en-GB" dirty="0"/>
              <a:t>Kofax Transformation</a:t>
            </a:r>
            <a:br>
              <a:rPr lang="en-GB" dirty="0"/>
            </a:br>
            <a:r>
              <a:rPr lang="en-GB" dirty="0"/>
              <a:t>Community of Practice</a:t>
            </a:r>
            <a:endParaRPr lang="en-AU" dirty="0"/>
          </a:p>
        </p:txBody>
      </p:sp>
      <p:sp>
        <p:nvSpPr>
          <p:cNvPr id="10" name="Subtitle 9">
            <a:extLst>
              <a:ext uri="{FF2B5EF4-FFF2-40B4-BE49-F238E27FC236}">
                <a16:creationId xmlns:a16="http://schemas.microsoft.com/office/drawing/2014/main" id="{4D78AF5B-296B-4F6D-B030-4297DA40D212}"/>
              </a:ext>
            </a:extLst>
          </p:cNvPr>
          <p:cNvSpPr>
            <a:spLocks noGrp="1"/>
          </p:cNvSpPr>
          <p:nvPr>
            <p:ph type="subTitle" idx="1"/>
          </p:nvPr>
        </p:nvSpPr>
        <p:spPr/>
        <p:txBody>
          <a:bodyPr/>
          <a:lstStyle/>
          <a:p>
            <a:r>
              <a:rPr lang="en-AU" dirty="0"/>
              <a:t>5 July 2022. Advanced Classification</a:t>
            </a:r>
          </a:p>
        </p:txBody>
      </p:sp>
    </p:spTree>
    <p:extLst>
      <p:ext uri="{BB962C8B-B14F-4D97-AF65-F5344CB8AC3E}">
        <p14:creationId xmlns:p14="http://schemas.microsoft.com/office/powerpoint/2010/main" val="1651620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D6CC-1DFF-8144-149A-DE2C915D63EE}"/>
              </a:ext>
            </a:extLst>
          </p:cNvPr>
          <p:cNvSpPr>
            <a:spLocks noGrp="1"/>
          </p:cNvSpPr>
          <p:nvPr>
            <p:ph type="title"/>
          </p:nvPr>
        </p:nvSpPr>
        <p:spPr/>
        <p:txBody>
          <a:bodyPr/>
          <a:lstStyle/>
          <a:p>
            <a:r>
              <a:rPr lang="en-GB" dirty="0"/>
              <a:t>Language Detection</a:t>
            </a:r>
          </a:p>
        </p:txBody>
      </p:sp>
      <p:sp>
        <p:nvSpPr>
          <p:cNvPr id="3" name="Content Placeholder 2">
            <a:extLst>
              <a:ext uri="{FF2B5EF4-FFF2-40B4-BE49-F238E27FC236}">
                <a16:creationId xmlns:a16="http://schemas.microsoft.com/office/drawing/2014/main" id="{85BFD22B-57DA-1077-5A5E-F7C873B7545F}"/>
              </a:ext>
            </a:extLst>
          </p:cNvPr>
          <p:cNvSpPr>
            <a:spLocks noGrp="1"/>
          </p:cNvSpPr>
          <p:nvPr>
            <p:ph idx="1"/>
          </p:nvPr>
        </p:nvSpPr>
        <p:spPr>
          <a:xfrm>
            <a:off x="838200" y="1121126"/>
            <a:ext cx="11101388" cy="4822825"/>
          </a:xfrm>
        </p:spPr>
        <p:txBody>
          <a:bodyPr/>
          <a:lstStyle/>
          <a:p>
            <a:r>
              <a:rPr lang="en-GB" dirty="0"/>
              <a:t>A document is classified as “</a:t>
            </a:r>
            <a:r>
              <a:rPr lang="en-GB" dirty="0" err="1"/>
              <a:t>english</a:t>
            </a:r>
            <a:r>
              <a:rPr lang="en-GB" dirty="0"/>
              <a:t>” in the classification project</a:t>
            </a:r>
          </a:p>
          <a:p>
            <a:endParaRPr lang="en-GB" dirty="0"/>
          </a:p>
          <a:p>
            <a:endParaRPr lang="en-GB" dirty="0"/>
          </a:p>
          <a:p>
            <a:endParaRPr lang="en-GB" dirty="0"/>
          </a:p>
          <a:p>
            <a:endParaRPr lang="en-GB" dirty="0"/>
          </a:p>
          <a:p>
            <a:r>
              <a:rPr lang="en-GB" dirty="0"/>
              <a:t>In the classification locator each language is an alternative.</a:t>
            </a:r>
            <a:br>
              <a:rPr lang="en-GB" dirty="0"/>
            </a:br>
            <a:endParaRPr lang="en-GB" dirty="0"/>
          </a:p>
          <a:p>
            <a:pPr marL="44450" indent="0">
              <a:buNone/>
            </a:pPr>
            <a:r>
              <a:rPr lang="en-GB" dirty="0"/>
              <a:t>A powerful technique to </a:t>
            </a:r>
            <a:br>
              <a:rPr lang="en-GB" dirty="0"/>
            </a:br>
            <a:r>
              <a:rPr lang="en-GB" sz="3200" b="1" dirty="0"/>
              <a:t>divide and conquer</a:t>
            </a:r>
          </a:p>
          <a:p>
            <a:pPr marL="44450" indent="0">
              <a:buNone/>
            </a:pPr>
            <a:r>
              <a:rPr lang="en-GB" sz="3200" dirty="0"/>
              <a:t>and </a:t>
            </a:r>
            <a:r>
              <a:rPr lang="en-GB" sz="3200" b="1" dirty="0"/>
              <a:t>simplify</a:t>
            </a:r>
            <a:endParaRPr lang="en-GB" b="1" dirty="0"/>
          </a:p>
        </p:txBody>
      </p:sp>
      <p:pic>
        <p:nvPicPr>
          <p:cNvPr id="5" name="Picture 4">
            <a:extLst>
              <a:ext uri="{FF2B5EF4-FFF2-40B4-BE49-F238E27FC236}">
                <a16:creationId xmlns:a16="http://schemas.microsoft.com/office/drawing/2014/main" id="{5BD7B27A-9861-E8AF-4E5F-DB8846E4E920}"/>
              </a:ext>
            </a:extLst>
          </p:cNvPr>
          <p:cNvPicPr>
            <a:picLocks noChangeAspect="1"/>
          </p:cNvPicPr>
          <p:nvPr/>
        </p:nvPicPr>
        <p:blipFill>
          <a:blip r:embed="rId2"/>
          <a:stretch>
            <a:fillRect/>
          </a:stretch>
        </p:blipFill>
        <p:spPr>
          <a:xfrm>
            <a:off x="2275193" y="1723787"/>
            <a:ext cx="4715533" cy="170521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1813434-EA1F-5F10-E9A2-C7D53D0B8596}"/>
              </a:ext>
            </a:extLst>
          </p:cNvPr>
          <p:cNvPicPr>
            <a:picLocks noChangeAspect="1"/>
          </p:cNvPicPr>
          <p:nvPr/>
        </p:nvPicPr>
        <p:blipFill>
          <a:blip r:embed="rId3"/>
          <a:stretch>
            <a:fillRect/>
          </a:stretch>
        </p:blipFill>
        <p:spPr>
          <a:xfrm>
            <a:off x="9282436" y="914049"/>
            <a:ext cx="1781424" cy="5029902"/>
          </a:xfrm>
          <a:prstGeom prst="rect">
            <a:avLst/>
          </a:prstGeom>
        </p:spPr>
      </p:pic>
      <p:pic>
        <p:nvPicPr>
          <p:cNvPr id="9" name="Picture 8">
            <a:extLst>
              <a:ext uri="{FF2B5EF4-FFF2-40B4-BE49-F238E27FC236}">
                <a16:creationId xmlns:a16="http://schemas.microsoft.com/office/drawing/2014/main" id="{94E37778-B7BE-8868-D86D-D2BDDFCDD807}"/>
              </a:ext>
            </a:extLst>
          </p:cNvPr>
          <p:cNvPicPr>
            <a:picLocks noChangeAspect="1"/>
          </p:cNvPicPr>
          <p:nvPr/>
        </p:nvPicPr>
        <p:blipFill>
          <a:blip r:embed="rId4"/>
          <a:stretch>
            <a:fillRect/>
          </a:stretch>
        </p:blipFill>
        <p:spPr>
          <a:xfrm>
            <a:off x="5069103" y="4226709"/>
            <a:ext cx="3067478" cy="19243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7912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F501-68BC-E2FC-C5A6-D9E0F3F8E2DB}"/>
              </a:ext>
            </a:extLst>
          </p:cNvPr>
          <p:cNvSpPr>
            <a:spLocks noGrp="1"/>
          </p:cNvSpPr>
          <p:nvPr>
            <p:ph type="title"/>
          </p:nvPr>
        </p:nvSpPr>
        <p:spPr/>
        <p:txBody>
          <a:bodyPr/>
          <a:lstStyle/>
          <a:p>
            <a:r>
              <a:rPr lang="en-GB" dirty="0"/>
              <a:t>Language Detection</a:t>
            </a:r>
          </a:p>
        </p:txBody>
      </p:sp>
      <p:sp>
        <p:nvSpPr>
          <p:cNvPr id="3" name="Content Placeholder 2">
            <a:extLst>
              <a:ext uri="{FF2B5EF4-FFF2-40B4-BE49-F238E27FC236}">
                <a16:creationId xmlns:a16="http://schemas.microsoft.com/office/drawing/2014/main" id="{37E35D5A-5EE2-152C-E25D-7071C188011B}"/>
              </a:ext>
            </a:extLst>
          </p:cNvPr>
          <p:cNvSpPr>
            <a:spLocks noGrp="1"/>
          </p:cNvSpPr>
          <p:nvPr>
            <p:ph idx="1"/>
          </p:nvPr>
        </p:nvSpPr>
        <p:spPr>
          <a:xfrm>
            <a:off x="838200" y="1519238"/>
            <a:ext cx="8144435" cy="4822825"/>
          </a:xfrm>
        </p:spPr>
        <p:txBody>
          <a:bodyPr/>
          <a:lstStyle/>
          <a:p>
            <a:r>
              <a:rPr lang="en-GB" dirty="0"/>
              <a:t>This project is delivered with KT</a:t>
            </a:r>
          </a:p>
          <a:p>
            <a:endParaRPr lang="en-GB" dirty="0"/>
          </a:p>
          <a:p>
            <a:endParaRPr lang="en-GB" dirty="0"/>
          </a:p>
          <a:p>
            <a:r>
              <a:rPr lang="en-GB" dirty="0"/>
              <a:t>It is not fantastic.</a:t>
            </a:r>
          </a:p>
          <a:p>
            <a:r>
              <a:rPr lang="en-GB" dirty="0"/>
              <a:t>This RPA robot,</a:t>
            </a:r>
            <a:br>
              <a:rPr lang="en-GB" dirty="0"/>
            </a:br>
            <a:r>
              <a:rPr lang="en-GB" dirty="0">
                <a:hlinkClick r:id="rId2"/>
              </a:rPr>
              <a:t>https://github.com/KofaxTransformation/KTScripts/tree/master/LanguageClassification</a:t>
            </a:r>
            <a:r>
              <a:rPr lang="en-GB" dirty="0"/>
              <a:t>,</a:t>
            </a:r>
            <a:br>
              <a:rPr lang="en-GB" dirty="0"/>
            </a:br>
            <a:r>
              <a:rPr lang="en-GB" dirty="0"/>
              <a:t> downloads 1000 random articles from Wikipedia </a:t>
            </a:r>
            <a:br>
              <a:rPr lang="en-GB" dirty="0"/>
            </a:br>
            <a:r>
              <a:rPr lang="en-GB" dirty="0"/>
              <a:t>per language for training, and 100 random articles for testing.</a:t>
            </a:r>
          </a:p>
          <a:p>
            <a:pPr lvl="1"/>
            <a:r>
              <a:rPr lang="en-GB" dirty="0"/>
              <a:t>It provides EXTRAORDINARY ACCURACY in language detection.</a:t>
            </a:r>
          </a:p>
        </p:txBody>
      </p:sp>
      <p:pic>
        <p:nvPicPr>
          <p:cNvPr id="4" name="Picture 3">
            <a:extLst>
              <a:ext uri="{FF2B5EF4-FFF2-40B4-BE49-F238E27FC236}">
                <a16:creationId xmlns:a16="http://schemas.microsoft.com/office/drawing/2014/main" id="{251140D3-20DF-0FDB-FD6A-C5F7B5030734}"/>
              </a:ext>
            </a:extLst>
          </p:cNvPr>
          <p:cNvPicPr>
            <a:picLocks noChangeAspect="1"/>
          </p:cNvPicPr>
          <p:nvPr/>
        </p:nvPicPr>
        <p:blipFill>
          <a:blip r:embed="rId3"/>
          <a:stretch>
            <a:fillRect/>
          </a:stretch>
        </p:blipFill>
        <p:spPr>
          <a:xfrm>
            <a:off x="9282436" y="914049"/>
            <a:ext cx="1781424" cy="502990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83D1ABE4-CCF3-39A6-A379-37EBB77EF743}"/>
              </a:ext>
            </a:extLst>
          </p:cNvPr>
          <p:cNvPicPr>
            <a:picLocks noChangeAspect="1"/>
          </p:cNvPicPr>
          <p:nvPr/>
        </p:nvPicPr>
        <p:blipFill>
          <a:blip r:embed="rId4"/>
          <a:stretch>
            <a:fillRect/>
          </a:stretch>
        </p:blipFill>
        <p:spPr>
          <a:xfrm>
            <a:off x="2263993" y="1971274"/>
            <a:ext cx="4124901" cy="9145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7228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CBE3A-80C1-099E-6586-55C9B928F43D}"/>
              </a:ext>
            </a:extLst>
          </p:cNvPr>
          <p:cNvSpPr>
            <a:spLocks noGrp="1"/>
          </p:cNvSpPr>
          <p:nvPr>
            <p:ph type="title"/>
          </p:nvPr>
        </p:nvSpPr>
        <p:spPr/>
        <p:txBody>
          <a:bodyPr/>
          <a:lstStyle/>
          <a:p>
            <a:r>
              <a:rPr lang="en-GB" dirty="0"/>
              <a:t>Paragraph Classification</a:t>
            </a:r>
          </a:p>
        </p:txBody>
      </p:sp>
      <p:sp>
        <p:nvSpPr>
          <p:cNvPr id="3" name="Content Placeholder 2">
            <a:extLst>
              <a:ext uri="{FF2B5EF4-FFF2-40B4-BE49-F238E27FC236}">
                <a16:creationId xmlns:a16="http://schemas.microsoft.com/office/drawing/2014/main" id="{EA16A294-80ED-67AE-DFFA-739632CA34EE}"/>
              </a:ext>
            </a:extLst>
          </p:cNvPr>
          <p:cNvSpPr>
            <a:spLocks noGrp="1"/>
          </p:cNvSpPr>
          <p:nvPr>
            <p:ph idx="1"/>
          </p:nvPr>
        </p:nvSpPr>
        <p:spPr>
          <a:xfrm>
            <a:off x="838200" y="1519238"/>
            <a:ext cx="5087060" cy="4822825"/>
          </a:xfrm>
        </p:spPr>
        <p:txBody>
          <a:bodyPr/>
          <a:lstStyle/>
          <a:p>
            <a:r>
              <a:rPr lang="en-GB" dirty="0"/>
              <a:t>Scientific Paper Processing.</a:t>
            </a:r>
          </a:p>
          <a:p>
            <a:endParaRPr lang="en-GB" dirty="0"/>
          </a:p>
        </p:txBody>
      </p:sp>
      <p:pic>
        <p:nvPicPr>
          <p:cNvPr id="5" name="Picture 4">
            <a:extLst>
              <a:ext uri="{FF2B5EF4-FFF2-40B4-BE49-F238E27FC236}">
                <a16:creationId xmlns:a16="http://schemas.microsoft.com/office/drawing/2014/main" id="{22187878-738B-85CF-0E24-EC17D525F4EA}"/>
              </a:ext>
            </a:extLst>
          </p:cNvPr>
          <p:cNvPicPr>
            <a:picLocks noChangeAspect="1"/>
          </p:cNvPicPr>
          <p:nvPr/>
        </p:nvPicPr>
        <p:blipFill>
          <a:blip r:embed="rId2"/>
          <a:stretch>
            <a:fillRect/>
          </a:stretch>
        </p:blipFill>
        <p:spPr>
          <a:xfrm>
            <a:off x="6251575" y="852128"/>
            <a:ext cx="5087060" cy="5153744"/>
          </a:xfrm>
          <a:prstGeom prst="rect">
            <a:avLst/>
          </a:prstGeom>
        </p:spPr>
      </p:pic>
      <p:sp>
        <p:nvSpPr>
          <p:cNvPr id="7" name="Rectangle 6">
            <a:extLst>
              <a:ext uri="{FF2B5EF4-FFF2-40B4-BE49-F238E27FC236}">
                <a16:creationId xmlns:a16="http://schemas.microsoft.com/office/drawing/2014/main" id="{4BFA6652-57B1-9FF7-B06C-3CCAC9005A46}"/>
              </a:ext>
            </a:extLst>
          </p:cNvPr>
          <p:cNvSpPr/>
          <p:nvPr/>
        </p:nvSpPr>
        <p:spPr>
          <a:xfrm>
            <a:off x="6454588" y="1785768"/>
            <a:ext cx="4899212" cy="80803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1F0A5029-C784-C177-BEBE-C3371BAF45BB}"/>
              </a:ext>
            </a:extLst>
          </p:cNvPr>
          <p:cNvSpPr/>
          <p:nvPr/>
        </p:nvSpPr>
        <p:spPr>
          <a:xfrm>
            <a:off x="6419140" y="2593804"/>
            <a:ext cx="5087060" cy="321518"/>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A4262F50-C276-34DE-092F-FA9030768733}"/>
              </a:ext>
            </a:extLst>
          </p:cNvPr>
          <p:cNvSpPr/>
          <p:nvPr/>
        </p:nvSpPr>
        <p:spPr>
          <a:xfrm>
            <a:off x="6419140" y="3543851"/>
            <a:ext cx="4919495" cy="1791941"/>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C6261F6B-DBFB-ECB9-CE72-07D8D213020C}"/>
              </a:ext>
            </a:extLst>
          </p:cNvPr>
          <p:cNvSpPr txBox="1"/>
          <p:nvPr/>
        </p:nvSpPr>
        <p:spPr>
          <a:xfrm>
            <a:off x="5076507" y="1962707"/>
            <a:ext cx="1073561" cy="461665"/>
          </a:xfrm>
          <a:prstGeom prst="rect">
            <a:avLst/>
          </a:prstGeom>
          <a:noFill/>
        </p:spPr>
        <p:txBody>
          <a:bodyPr wrap="square" rtlCol="0">
            <a:spAutoFit/>
          </a:bodyPr>
          <a:lstStyle/>
          <a:p>
            <a:r>
              <a:rPr lang="en-GB" sz="2400" b="1" dirty="0"/>
              <a:t>Title</a:t>
            </a:r>
          </a:p>
        </p:txBody>
      </p:sp>
      <p:sp>
        <p:nvSpPr>
          <p:cNvPr id="11" name="TextBox 10">
            <a:extLst>
              <a:ext uri="{FF2B5EF4-FFF2-40B4-BE49-F238E27FC236}">
                <a16:creationId xmlns:a16="http://schemas.microsoft.com/office/drawing/2014/main" id="{F799913B-5BDA-146F-CE63-430D6B0F4AE1}"/>
              </a:ext>
            </a:extLst>
          </p:cNvPr>
          <p:cNvSpPr txBox="1"/>
          <p:nvPr/>
        </p:nvSpPr>
        <p:spPr>
          <a:xfrm>
            <a:off x="4798668" y="2453657"/>
            <a:ext cx="1402154" cy="461665"/>
          </a:xfrm>
          <a:prstGeom prst="rect">
            <a:avLst/>
          </a:prstGeom>
          <a:noFill/>
        </p:spPr>
        <p:txBody>
          <a:bodyPr wrap="square" rtlCol="0">
            <a:spAutoFit/>
          </a:bodyPr>
          <a:lstStyle/>
          <a:p>
            <a:r>
              <a:rPr lang="en-GB" sz="2400" b="1" dirty="0"/>
              <a:t>Authors</a:t>
            </a:r>
          </a:p>
        </p:txBody>
      </p:sp>
      <p:sp>
        <p:nvSpPr>
          <p:cNvPr id="12" name="TextBox 11">
            <a:extLst>
              <a:ext uri="{FF2B5EF4-FFF2-40B4-BE49-F238E27FC236}">
                <a16:creationId xmlns:a16="http://schemas.microsoft.com/office/drawing/2014/main" id="{19C82DE1-717B-B4DA-1B07-3E9AAA14BDC5}"/>
              </a:ext>
            </a:extLst>
          </p:cNvPr>
          <p:cNvSpPr txBox="1"/>
          <p:nvPr/>
        </p:nvSpPr>
        <p:spPr>
          <a:xfrm>
            <a:off x="4669784" y="3894656"/>
            <a:ext cx="1887006" cy="461665"/>
          </a:xfrm>
          <a:prstGeom prst="rect">
            <a:avLst/>
          </a:prstGeom>
          <a:noFill/>
        </p:spPr>
        <p:txBody>
          <a:bodyPr wrap="square" rtlCol="0">
            <a:spAutoFit/>
          </a:bodyPr>
          <a:lstStyle/>
          <a:p>
            <a:r>
              <a:rPr lang="en-GB" sz="2400" b="1" dirty="0"/>
              <a:t>Abstract</a:t>
            </a:r>
          </a:p>
        </p:txBody>
      </p:sp>
    </p:spTree>
    <p:extLst>
      <p:ext uri="{BB962C8B-B14F-4D97-AF65-F5344CB8AC3E}">
        <p14:creationId xmlns:p14="http://schemas.microsoft.com/office/powerpoint/2010/main" val="107430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76EE-F30C-CEDA-A64C-6409267ABFBD}"/>
              </a:ext>
            </a:extLst>
          </p:cNvPr>
          <p:cNvSpPr>
            <a:spLocks noGrp="1"/>
          </p:cNvSpPr>
          <p:nvPr>
            <p:ph type="title"/>
          </p:nvPr>
        </p:nvSpPr>
        <p:spPr/>
        <p:txBody>
          <a:bodyPr/>
          <a:lstStyle/>
          <a:p>
            <a:r>
              <a:rPr lang="en-GB" dirty="0"/>
              <a:t>Train a Scientific Paper Classification Model</a:t>
            </a:r>
          </a:p>
        </p:txBody>
      </p:sp>
      <p:sp>
        <p:nvSpPr>
          <p:cNvPr id="3" name="Content Placeholder 2">
            <a:extLst>
              <a:ext uri="{FF2B5EF4-FFF2-40B4-BE49-F238E27FC236}">
                <a16:creationId xmlns:a16="http://schemas.microsoft.com/office/drawing/2014/main" id="{9BC52726-AAC0-C5AB-7143-131B5BE1132A}"/>
              </a:ext>
            </a:extLst>
          </p:cNvPr>
          <p:cNvSpPr>
            <a:spLocks noGrp="1"/>
          </p:cNvSpPr>
          <p:nvPr>
            <p:ph idx="1"/>
          </p:nvPr>
        </p:nvSpPr>
        <p:spPr/>
        <p:txBody>
          <a:bodyPr/>
          <a:lstStyle/>
          <a:p>
            <a:r>
              <a:rPr lang="en-GB" dirty="0"/>
              <a:t>Download 2000 titles, authors and abstracts from arxiv.org</a:t>
            </a:r>
          </a:p>
          <a:p>
            <a:endParaRPr lang="en-GB" dirty="0"/>
          </a:p>
        </p:txBody>
      </p:sp>
      <p:pic>
        <p:nvPicPr>
          <p:cNvPr id="5" name="Picture 4">
            <a:extLst>
              <a:ext uri="{FF2B5EF4-FFF2-40B4-BE49-F238E27FC236}">
                <a16:creationId xmlns:a16="http://schemas.microsoft.com/office/drawing/2014/main" id="{C91C7CBD-47A2-BDAF-987D-62540F9C0A1B}"/>
              </a:ext>
            </a:extLst>
          </p:cNvPr>
          <p:cNvPicPr>
            <a:picLocks noChangeAspect="1"/>
          </p:cNvPicPr>
          <p:nvPr/>
        </p:nvPicPr>
        <p:blipFill>
          <a:blip r:embed="rId2"/>
          <a:stretch>
            <a:fillRect/>
          </a:stretch>
        </p:blipFill>
        <p:spPr>
          <a:xfrm>
            <a:off x="6923458" y="2631123"/>
            <a:ext cx="3915321" cy="190526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693F9B6-7707-F161-7341-F4839B948F72}"/>
              </a:ext>
            </a:extLst>
          </p:cNvPr>
          <p:cNvPicPr>
            <a:picLocks noChangeAspect="1"/>
          </p:cNvPicPr>
          <p:nvPr/>
        </p:nvPicPr>
        <p:blipFill>
          <a:blip r:embed="rId3"/>
          <a:stretch>
            <a:fillRect/>
          </a:stretch>
        </p:blipFill>
        <p:spPr>
          <a:xfrm>
            <a:off x="3417583" y="2631123"/>
            <a:ext cx="2248214" cy="2543530"/>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0FCAEE25-4CBD-1643-3F1F-299100E4B14E}"/>
              </a:ext>
            </a:extLst>
          </p:cNvPr>
          <p:cNvPicPr>
            <a:picLocks noChangeAspect="1"/>
          </p:cNvPicPr>
          <p:nvPr/>
        </p:nvPicPr>
        <p:blipFill>
          <a:blip r:embed="rId4"/>
          <a:stretch>
            <a:fillRect/>
          </a:stretch>
        </p:blipFill>
        <p:spPr>
          <a:xfrm>
            <a:off x="1353221" y="2682701"/>
            <a:ext cx="1581371" cy="12479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5644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6124-612D-EDF6-DB8B-45BC6A9D852B}"/>
              </a:ext>
            </a:extLst>
          </p:cNvPr>
          <p:cNvSpPr>
            <a:spLocks noGrp="1"/>
          </p:cNvSpPr>
          <p:nvPr>
            <p:ph type="title"/>
          </p:nvPr>
        </p:nvSpPr>
        <p:spPr/>
        <p:txBody>
          <a:bodyPr/>
          <a:lstStyle/>
          <a:p>
            <a:r>
              <a:rPr lang="en-GB" dirty="0"/>
              <a:t>Import into Kofax Transformation</a:t>
            </a:r>
          </a:p>
        </p:txBody>
      </p:sp>
      <p:sp>
        <p:nvSpPr>
          <p:cNvPr id="3" name="Content Placeholder 2">
            <a:extLst>
              <a:ext uri="{FF2B5EF4-FFF2-40B4-BE49-F238E27FC236}">
                <a16:creationId xmlns:a16="http://schemas.microsoft.com/office/drawing/2014/main" id="{B83AFC65-2AB6-B18B-3B70-09BFCF93D309}"/>
              </a:ext>
            </a:extLst>
          </p:cNvPr>
          <p:cNvSpPr>
            <a:spLocks noGrp="1"/>
          </p:cNvSpPr>
          <p:nvPr>
            <p:ph idx="1"/>
          </p:nvPr>
        </p:nvSpPr>
        <p:spPr/>
        <p:txBody>
          <a:bodyPr/>
          <a:lstStyle/>
          <a:p>
            <a:r>
              <a:rPr lang="en-GB" dirty="0"/>
              <a:t>Create a new KT project</a:t>
            </a:r>
          </a:p>
          <a:p>
            <a:r>
              <a:rPr lang="en-GB" dirty="0"/>
              <a:t>Import all 8000 text files into a new Document Set</a:t>
            </a:r>
          </a:p>
          <a:p>
            <a:r>
              <a:rPr lang="en-GB" dirty="0"/>
              <a:t>This creates all </a:t>
            </a:r>
            <a:r>
              <a:rPr lang="en-GB" b="1" dirty="0"/>
              <a:t>classes</a:t>
            </a:r>
            <a:r>
              <a:rPr lang="en-GB" dirty="0"/>
              <a:t> and </a:t>
            </a:r>
            <a:r>
              <a:rPr lang="en-GB" b="1" dirty="0"/>
              <a:t>subsets</a:t>
            </a:r>
            <a:r>
              <a:rPr lang="en-GB" dirty="0"/>
              <a:t>.</a:t>
            </a:r>
          </a:p>
        </p:txBody>
      </p:sp>
      <p:pic>
        <p:nvPicPr>
          <p:cNvPr id="6" name="Picture 5">
            <a:extLst>
              <a:ext uri="{FF2B5EF4-FFF2-40B4-BE49-F238E27FC236}">
                <a16:creationId xmlns:a16="http://schemas.microsoft.com/office/drawing/2014/main" id="{2799CD58-3077-C000-E00C-DE78CE8387EB}"/>
              </a:ext>
            </a:extLst>
          </p:cNvPr>
          <p:cNvPicPr>
            <a:picLocks noChangeAspect="1"/>
          </p:cNvPicPr>
          <p:nvPr/>
        </p:nvPicPr>
        <p:blipFill>
          <a:blip r:embed="rId2"/>
          <a:stretch>
            <a:fillRect/>
          </a:stretch>
        </p:blipFill>
        <p:spPr>
          <a:xfrm>
            <a:off x="4868233" y="3104683"/>
            <a:ext cx="5992061" cy="335326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50FBD9D4-A92E-17BF-89C9-36638212EC16}"/>
              </a:ext>
            </a:extLst>
          </p:cNvPr>
          <p:cNvPicPr>
            <a:picLocks noChangeAspect="1"/>
          </p:cNvPicPr>
          <p:nvPr/>
        </p:nvPicPr>
        <p:blipFill>
          <a:blip r:embed="rId3"/>
          <a:stretch>
            <a:fillRect/>
          </a:stretch>
        </p:blipFill>
        <p:spPr>
          <a:xfrm>
            <a:off x="1331706" y="3683162"/>
            <a:ext cx="1581371" cy="1247949"/>
          </a:xfrm>
          <a:prstGeom prst="rect">
            <a:avLst/>
          </a:prstGeom>
          <a:ln>
            <a:noFill/>
          </a:ln>
          <a:effectLst>
            <a:outerShdw blurRad="292100" dist="139700" dir="2700000" algn="tl" rotWithShape="0">
              <a:srgbClr val="333333">
                <a:alpha val="65000"/>
              </a:srgbClr>
            </a:outerShdw>
          </a:effectLst>
        </p:spPr>
      </p:pic>
      <p:cxnSp>
        <p:nvCxnSpPr>
          <p:cNvPr id="9" name="Straight Arrow Connector 8">
            <a:extLst>
              <a:ext uri="{FF2B5EF4-FFF2-40B4-BE49-F238E27FC236}">
                <a16:creationId xmlns:a16="http://schemas.microsoft.com/office/drawing/2014/main" id="{2D8A35DF-EC2A-ED45-A865-BA82E2202EAA}"/>
              </a:ext>
            </a:extLst>
          </p:cNvPr>
          <p:cNvCxnSpPr>
            <a:cxnSpLocks/>
          </p:cNvCxnSpPr>
          <p:nvPr/>
        </p:nvCxnSpPr>
        <p:spPr>
          <a:xfrm>
            <a:off x="3173908" y="4307136"/>
            <a:ext cx="90324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173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3132D-E864-6A14-521F-264B8B020A1B}"/>
              </a:ext>
            </a:extLst>
          </p:cNvPr>
          <p:cNvSpPr>
            <a:spLocks noGrp="1"/>
          </p:cNvSpPr>
          <p:nvPr>
            <p:ph type="title"/>
          </p:nvPr>
        </p:nvSpPr>
        <p:spPr/>
        <p:txBody>
          <a:bodyPr/>
          <a:lstStyle/>
          <a:p>
            <a:r>
              <a:rPr lang="en-GB" dirty="0" err="1"/>
              <a:t>Testset</a:t>
            </a:r>
            <a:r>
              <a:rPr lang="en-GB" dirty="0"/>
              <a:t> subsets are </a:t>
            </a:r>
            <a:r>
              <a:rPr lang="en-GB" dirty="0" err="1"/>
              <a:t>atuomation</a:t>
            </a:r>
            <a:endParaRPr lang="en-GB" dirty="0"/>
          </a:p>
        </p:txBody>
      </p:sp>
      <p:sp>
        <p:nvSpPr>
          <p:cNvPr id="3" name="Content Placeholder 2">
            <a:extLst>
              <a:ext uri="{FF2B5EF4-FFF2-40B4-BE49-F238E27FC236}">
                <a16:creationId xmlns:a16="http://schemas.microsoft.com/office/drawing/2014/main" id="{2BDD6F14-780F-4EC9-4DF3-81DC9F385C64}"/>
              </a:ext>
            </a:extLst>
          </p:cNvPr>
          <p:cNvSpPr>
            <a:spLocks noGrp="1"/>
          </p:cNvSpPr>
          <p:nvPr>
            <p:ph idx="1"/>
          </p:nvPr>
        </p:nvSpPr>
        <p:spPr/>
        <p:txBody>
          <a:bodyPr/>
          <a:lstStyle/>
          <a:p>
            <a:r>
              <a:rPr lang="en-GB" dirty="0"/>
              <a:t>Each document is added to its </a:t>
            </a:r>
            <a:r>
              <a:rPr lang="en-GB" b="1" dirty="0"/>
              <a:t>subset</a:t>
            </a:r>
            <a:r>
              <a:rPr lang="en-GB" dirty="0"/>
              <a:t> and the </a:t>
            </a:r>
            <a:r>
              <a:rPr lang="en-GB" b="1" dirty="0"/>
              <a:t>assigned class</a:t>
            </a:r>
            <a:r>
              <a:rPr lang="en-GB" dirty="0"/>
              <a:t> is set/</a:t>
            </a:r>
          </a:p>
        </p:txBody>
      </p:sp>
      <p:pic>
        <p:nvPicPr>
          <p:cNvPr id="11" name="Picture 10">
            <a:extLst>
              <a:ext uri="{FF2B5EF4-FFF2-40B4-BE49-F238E27FC236}">
                <a16:creationId xmlns:a16="http://schemas.microsoft.com/office/drawing/2014/main" id="{E4F8CE69-F897-9B5F-C4A0-906937AA870F}"/>
              </a:ext>
            </a:extLst>
          </p:cNvPr>
          <p:cNvPicPr>
            <a:picLocks noChangeAspect="1"/>
          </p:cNvPicPr>
          <p:nvPr/>
        </p:nvPicPr>
        <p:blipFill>
          <a:blip r:embed="rId2"/>
          <a:stretch>
            <a:fillRect/>
          </a:stretch>
        </p:blipFill>
        <p:spPr>
          <a:xfrm>
            <a:off x="2284044" y="2342222"/>
            <a:ext cx="8764223" cy="3658111"/>
          </a:xfrm>
          <a:prstGeom prst="rect">
            <a:avLst/>
          </a:prstGeom>
          <a:ln>
            <a:noFill/>
          </a:ln>
          <a:effectLst>
            <a:outerShdw blurRad="292100" dist="139700" dir="2700000" algn="tl" rotWithShape="0">
              <a:srgbClr val="333333">
                <a:alpha val="65000"/>
              </a:srgbClr>
            </a:outerShdw>
          </a:effectLst>
        </p:spPr>
      </p:pic>
      <p:sp>
        <p:nvSpPr>
          <p:cNvPr id="12" name="Rectangle 11">
            <a:extLst>
              <a:ext uri="{FF2B5EF4-FFF2-40B4-BE49-F238E27FC236}">
                <a16:creationId xmlns:a16="http://schemas.microsoft.com/office/drawing/2014/main" id="{F21E13CB-0480-4488-FCBD-C16AA9D2DB33}"/>
              </a:ext>
            </a:extLst>
          </p:cNvPr>
          <p:cNvSpPr/>
          <p:nvPr/>
        </p:nvSpPr>
        <p:spPr>
          <a:xfrm>
            <a:off x="4647304" y="5152913"/>
            <a:ext cx="1355463" cy="8474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AE50A538-BDB7-06AF-7E65-BB420E003E7B}"/>
              </a:ext>
            </a:extLst>
          </p:cNvPr>
          <p:cNvSpPr/>
          <p:nvPr/>
        </p:nvSpPr>
        <p:spPr>
          <a:xfrm>
            <a:off x="9993854" y="2895600"/>
            <a:ext cx="948466" cy="30211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57921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FACB-D96C-4C36-0E14-4EA96A6C4FCB}"/>
              </a:ext>
            </a:extLst>
          </p:cNvPr>
          <p:cNvSpPr>
            <a:spLocks noGrp="1"/>
          </p:cNvSpPr>
          <p:nvPr>
            <p:ph type="title"/>
          </p:nvPr>
        </p:nvSpPr>
        <p:spPr/>
        <p:txBody>
          <a:bodyPr/>
          <a:lstStyle/>
          <a:p>
            <a:r>
              <a:rPr lang="en-GB" dirty="0"/>
              <a:t>Split each subset into training and testing subsets</a:t>
            </a:r>
          </a:p>
        </p:txBody>
      </p:sp>
      <p:sp>
        <p:nvSpPr>
          <p:cNvPr id="3" name="Content Placeholder 2">
            <a:extLst>
              <a:ext uri="{FF2B5EF4-FFF2-40B4-BE49-F238E27FC236}">
                <a16:creationId xmlns:a16="http://schemas.microsoft.com/office/drawing/2014/main" id="{A4DBC838-F707-7B2B-8A47-D5BBC39497FC}"/>
              </a:ext>
            </a:extLst>
          </p:cNvPr>
          <p:cNvSpPr>
            <a:spLocks noGrp="1"/>
          </p:cNvSpPr>
          <p:nvPr>
            <p:ph idx="1"/>
          </p:nvPr>
        </p:nvSpPr>
        <p:spPr/>
        <p:txBody>
          <a:bodyPr/>
          <a:lstStyle/>
          <a:p>
            <a:r>
              <a:rPr lang="en-GB" dirty="0"/>
              <a:t>Copy &amp; Split at 80%.</a:t>
            </a:r>
          </a:p>
          <a:p>
            <a:r>
              <a:rPr lang="en-GB" dirty="0"/>
              <a:t>This randomly splits the files into 80% training and 20% testing.</a:t>
            </a:r>
          </a:p>
          <a:p>
            <a:r>
              <a:rPr lang="en-GB" dirty="0"/>
              <a:t>This is </a:t>
            </a:r>
            <a:r>
              <a:rPr lang="en-GB" b="1" dirty="0"/>
              <a:t>STANDARD PRACTICE </a:t>
            </a:r>
            <a:r>
              <a:rPr lang="en-GB" dirty="0"/>
              <a:t>in AI and machine learning.</a:t>
            </a:r>
          </a:p>
          <a:p>
            <a:r>
              <a:rPr lang="en-GB" dirty="0"/>
              <a:t>A further step is to split-train-benchmark and then repeat 5 times – the final benchmark scores are then the average of 5 or more runs…</a:t>
            </a:r>
          </a:p>
        </p:txBody>
      </p:sp>
      <p:pic>
        <p:nvPicPr>
          <p:cNvPr id="7" name="Picture 6">
            <a:extLst>
              <a:ext uri="{FF2B5EF4-FFF2-40B4-BE49-F238E27FC236}">
                <a16:creationId xmlns:a16="http://schemas.microsoft.com/office/drawing/2014/main" id="{FA21E3AD-EB09-D2EF-B4FA-CA47F297B20F}"/>
              </a:ext>
            </a:extLst>
          </p:cNvPr>
          <p:cNvPicPr>
            <a:picLocks noChangeAspect="1"/>
          </p:cNvPicPr>
          <p:nvPr/>
        </p:nvPicPr>
        <p:blipFill>
          <a:blip r:embed="rId2"/>
          <a:stretch>
            <a:fillRect/>
          </a:stretch>
        </p:blipFill>
        <p:spPr>
          <a:xfrm>
            <a:off x="838200" y="4046217"/>
            <a:ext cx="2953162" cy="231489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E8C8EA6F-C454-CAE7-5A18-9EFB5233E4C1}"/>
              </a:ext>
            </a:extLst>
          </p:cNvPr>
          <p:cNvPicPr>
            <a:picLocks noChangeAspect="1"/>
          </p:cNvPicPr>
          <p:nvPr/>
        </p:nvPicPr>
        <p:blipFill>
          <a:blip r:embed="rId3"/>
          <a:stretch>
            <a:fillRect/>
          </a:stretch>
        </p:blipFill>
        <p:spPr>
          <a:xfrm>
            <a:off x="4586887" y="4065270"/>
            <a:ext cx="7078063" cy="22767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594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4114-7019-5ACC-069F-8F724C8E26A0}"/>
              </a:ext>
            </a:extLst>
          </p:cNvPr>
          <p:cNvSpPr>
            <a:spLocks noGrp="1"/>
          </p:cNvSpPr>
          <p:nvPr>
            <p:ph type="title"/>
          </p:nvPr>
        </p:nvSpPr>
        <p:spPr/>
        <p:txBody>
          <a:bodyPr/>
          <a:lstStyle/>
          <a:p>
            <a:r>
              <a:rPr lang="en-GB" dirty="0"/>
              <a:t>Add all training samples to their classes as training samples</a:t>
            </a:r>
          </a:p>
        </p:txBody>
      </p:sp>
      <p:pic>
        <p:nvPicPr>
          <p:cNvPr id="10" name="Content Placeholder 9">
            <a:extLst>
              <a:ext uri="{FF2B5EF4-FFF2-40B4-BE49-F238E27FC236}">
                <a16:creationId xmlns:a16="http://schemas.microsoft.com/office/drawing/2014/main" id="{69DE981E-AD61-288C-5AFA-BE5B9288EED2}"/>
              </a:ext>
            </a:extLst>
          </p:cNvPr>
          <p:cNvPicPr>
            <a:picLocks noGrp="1" noChangeAspect="1"/>
          </p:cNvPicPr>
          <p:nvPr>
            <p:ph idx="1"/>
          </p:nvPr>
        </p:nvPicPr>
        <p:blipFill>
          <a:blip r:embed="rId2"/>
          <a:stretch>
            <a:fillRect/>
          </a:stretch>
        </p:blipFill>
        <p:spPr>
          <a:xfrm>
            <a:off x="7650718" y="1524635"/>
            <a:ext cx="4210638" cy="2191056"/>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D3120C54-BA87-E4A4-5172-41CCF2BA0B4C}"/>
              </a:ext>
            </a:extLst>
          </p:cNvPr>
          <p:cNvPicPr>
            <a:picLocks noChangeAspect="1"/>
          </p:cNvPicPr>
          <p:nvPr/>
        </p:nvPicPr>
        <p:blipFill>
          <a:blip r:embed="rId3"/>
          <a:stretch>
            <a:fillRect/>
          </a:stretch>
        </p:blipFill>
        <p:spPr>
          <a:xfrm>
            <a:off x="838200" y="1282330"/>
            <a:ext cx="6582694" cy="5296639"/>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6CA9269A-37F7-0069-DE0F-9D20A8B48BD5}"/>
              </a:ext>
            </a:extLst>
          </p:cNvPr>
          <p:cNvSpPr/>
          <p:nvPr/>
        </p:nvSpPr>
        <p:spPr>
          <a:xfrm>
            <a:off x="2624866" y="6342063"/>
            <a:ext cx="1839557" cy="2369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7C924666-A7AF-8088-A3D2-E9C87C99BE89}"/>
              </a:ext>
            </a:extLst>
          </p:cNvPr>
          <p:cNvSpPr/>
          <p:nvPr/>
        </p:nvSpPr>
        <p:spPr>
          <a:xfrm>
            <a:off x="4864250" y="3930649"/>
            <a:ext cx="1740946" cy="264832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035CEB9-A867-1589-86B8-DE934DB6719B}"/>
              </a:ext>
            </a:extLst>
          </p:cNvPr>
          <p:cNvSpPr/>
          <p:nvPr/>
        </p:nvSpPr>
        <p:spPr>
          <a:xfrm>
            <a:off x="883920" y="1403350"/>
            <a:ext cx="1590339" cy="2425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899ACF3A-0738-8FCE-822D-48E9E036C2D0}"/>
              </a:ext>
            </a:extLst>
          </p:cNvPr>
          <p:cNvPicPr>
            <a:picLocks noChangeAspect="1"/>
          </p:cNvPicPr>
          <p:nvPr/>
        </p:nvPicPr>
        <p:blipFill>
          <a:blip r:embed="rId4"/>
          <a:stretch>
            <a:fillRect/>
          </a:stretch>
        </p:blipFill>
        <p:spPr>
          <a:xfrm>
            <a:off x="7946034" y="4359334"/>
            <a:ext cx="3620005" cy="8954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1590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B40D-DEDA-A81D-4157-B788C27823CE}"/>
              </a:ext>
            </a:extLst>
          </p:cNvPr>
          <p:cNvSpPr>
            <a:spLocks noGrp="1"/>
          </p:cNvSpPr>
          <p:nvPr>
            <p:ph type="title"/>
          </p:nvPr>
        </p:nvSpPr>
        <p:spPr/>
        <p:txBody>
          <a:bodyPr/>
          <a:lstStyle/>
          <a:p>
            <a:r>
              <a:rPr lang="en-GB" dirty="0"/>
              <a:t>Convert to a Benchmark set</a:t>
            </a:r>
          </a:p>
        </p:txBody>
      </p:sp>
      <p:sp>
        <p:nvSpPr>
          <p:cNvPr id="3" name="Content Placeholder 2">
            <a:extLst>
              <a:ext uri="{FF2B5EF4-FFF2-40B4-BE49-F238E27FC236}">
                <a16:creationId xmlns:a16="http://schemas.microsoft.com/office/drawing/2014/main" id="{3B36DA60-EF23-354F-C01C-31FFFA8691AA}"/>
              </a:ext>
            </a:extLst>
          </p:cNvPr>
          <p:cNvSpPr>
            <a:spLocks noGrp="1"/>
          </p:cNvSpPr>
          <p:nvPr>
            <p:ph idx="1"/>
          </p:nvPr>
        </p:nvSpPr>
        <p:spPr>
          <a:xfrm>
            <a:off x="838200" y="1403350"/>
            <a:ext cx="11101388" cy="4822825"/>
          </a:xfrm>
        </p:spPr>
        <p:txBody>
          <a:bodyPr/>
          <a:lstStyle/>
          <a:p>
            <a:endParaRPr lang="en-GB" dirty="0"/>
          </a:p>
          <a:p>
            <a:endParaRPr lang="en-GB" dirty="0"/>
          </a:p>
          <a:p>
            <a:endParaRPr lang="en-GB" dirty="0"/>
          </a:p>
          <a:p>
            <a:endParaRPr lang="en-GB" dirty="0"/>
          </a:p>
          <a:p>
            <a:r>
              <a:rPr lang="en-GB" dirty="0"/>
              <a:t>Drag all the 20% samples into a new </a:t>
            </a:r>
            <a:r>
              <a:rPr lang="en-GB" b="1" dirty="0"/>
              <a:t>subset</a:t>
            </a:r>
            <a:r>
              <a:rPr lang="en-GB" dirty="0"/>
              <a:t> and set as the Default Document Subset.</a:t>
            </a:r>
          </a:p>
        </p:txBody>
      </p:sp>
      <p:pic>
        <p:nvPicPr>
          <p:cNvPr id="5" name="Picture 4">
            <a:extLst>
              <a:ext uri="{FF2B5EF4-FFF2-40B4-BE49-F238E27FC236}">
                <a16:creationId xmlns:a16="http://schemas.microsoft.com/office/drawing/2014/main" id="{3FD8552F-6ED8-9298-48C9-0F195C54B330}"/>
              </a:ext>
            </a:extLst>
          </p:cNvPr>
          <p:cNvPicPr>
            <a:picLocks noChangeAspect="1"/>
          </p:cNvPicPr>
          <p:nvPr/>
        </p:nvPicPr>
        <p:blipFill>
          <a:blip r:embed="rId2"/>
          <a:stretch>
            <a:fillRect/>
          </a:stretch>
        </p:blipFill>
        <p:spPr>
          <a:xfrm>
            <a:off x="1408360" y="1403350"/>
            <a:ext cx="3953427" cy="193384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D29EEA7E-75C3-C6C1-46DF-63D5C563BDB4}"/>
              </a:ext>
            </a:extLst>
          </p:cNvPr>
          <p:cNvPicPr>
            <a:picLocks noChangeAspect="1"/>
          </p:cNvPicPr>
          <p:nvPr/>
        </p:nvPicPr>
        <p:blipFill>
          <a:blip r:embed="rId3"/>
          <a:stretch>
            <a:fillRect/>
          </a:stretch>
        </p:blipFill>
        <p:spPr>
          <a:xfrm>
            <a:off x="1236237" y="4371142"/>
            <a:ext cx="2848373" cy="1686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1685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7834-7E26-F383-1EEB-C3EA1049BB17}"/>
              </a:ext>
            </a:extLst>
          </p:cNvPr>
          <p:cNvSpPr>
            <a:spLocks noGrp="1"/>
          </p:cNvSpPr>
          <p:nvPr>
            <p:ph type="title"/>
          </p:nvPr>
        </p:nvSpPr>
        <p:spPr/>
        <p:txBody>
          <a:bodyPr/>
          <a:lstStyle/>
          <a:p>
            <a:r>
              <a:rPr lang="en-GB" dirty="0"/>
              <a:t>Run the Classification Benchmark</a:t>
            </a:r>
          </a:p>
        </p:txBody>
      </p:sp>
      <p:sp>
        <p:nvSpPr>
          <p:cNvPr id="3" name="Content Placeholder 2">
            <a:extLst>
              <a:ext uri="{FF2B5EF4-FFF2-40B4-BE49-F238E27FC236}">
                <a16:creationId xmlns:a16="http://schemas.microsoft.com/office/drawing/2014/main" id="{D928F179-1075-BDC1-9CE6-D1497708ED3E}"/>
              </a:ext>
            </a:extLst>
          </p:cNvPr>
          <p:cNvSpPr>
            <a:spLocks noGrp="1"/>
          </p:cNvSpPr>
          <p:nvPr>
            <p:ph idx="1"/>
          </p:nvPr>
        </p:nvSpPr>
        <p:spPr/>
        <p:txBody>
          <a:bodyPr/>
          <a:lstStyle/>
          <a:p>
            <a:endParaRPr lang="en-GB"/>
          </a:p>
        </p:txBody>
      </p:sp>
      <p:pic>
        <p:nvPicPr>
          <p:cNvPr id="7" name="Picture 6">
            <a:extLst>
              <a:ext uri="{FF2B5EF4-FFF2-40B4-BE49-F238E27FC236}">
                <a16:creationId xmlns:a16="http://schemas.microsoft.com/office/drawing/2014/main" id="{E3BD9470-918D-D234-9AC9-74B7BB9B709D}"/>
              </a:ext>
            </a:extLst>
          </p:cNvPr>
          <p:cNvPicPr>
            <a:picLocks noChangeAspect="1"/>
          </p:cNvPicPr>
          <p:nvPr/>
        </p:nvPicPr>
        <p:blipFill>
          <a:blip r:embed="rId2"/>
          <a:stretch>
            <a:fillRect/>
          </a:stretch>
        </p:blipFill>
        <p:spPr>
          <a:xfrm>
            <a:off x="918050" y="1110856"/>
            <a:ext cx="9516803" cy="5639587"/>
          </a:xfrm>
          <a:prstGeom prst="rect">
            <a:avLst/>
          </a:prstGeom>
        </p:spPr>
      </p:pic>
    </p:spTree>
    <p:extLst>
      <p:ext uri="{BB962C8B-B14F-4D97-AF65-F5344CB8AC3E}">
        <p14:creationId xmlns:p14="http://schemas.microsoft.com/office/powerpoint/2010/main" val="267207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668000" y="6565392"/>
            <a:ext cx="1219200" cy="137160"/>
          </a:xfrm>
          <a:prstGeom prst="rect">
            <a:avLst/>
          </a:prstGeom>
        </p:spPr>
        <p:txBody>
          <a:bodyPr/>
          <a:lstStyle/>
          <a:p>
            <a:fld id="{71D586D2-677B-458F-B417-DB589973A882}" type="slidenum">
              <a:rPr lang="en-US" smtClean="0"/>
              <a:pPr/>
              <a:t>2</a:t>
            </a:fld>
            <a:endParaRPr lang="en-US" dirty="0"/>
          </a:p>
        </p:txBody>
      </p:sp>
      <p:grpSp>
        <p:nvGrpSpPr>
          <p:cNvPr id="2" name="Group 1"/>
          <p:cNvGrpSpPr/>
          <p:nvPr/>
        </p:nvGrpSpPr>
        <p:grpSpPr>
          <a:xfrm>
            <a:off x="0" y="0"/>
            <a:ext cx="12192000" cy="6897631"/>
            <a:chOff x="0" y="-39631"/>
            <a:chExt cx="12192000" cy="6897631"/>
          </a:xfrm>
        </p:grpSpPr>
        <p:pic>
          <p:nvPicPr>
            <p:cNvPr id="7" name="Picture 2" descr="http://1.bp.blogspot.com/_6SchU8D-e1s/TQjtsuh0-tI/AAAAAAAAn4Y/0FHaAX_WEh4/s400/human-vs-robot-13.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39630"/>
              <a:ext cx="12192000" cy="68976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Picture 2" descr="http://1.bp.blogspot.com/_6SchU8D-e1s/TQjtsuh0-tI/AAAAAAAAn4Y/0FHaAX_WEh4/s400/human-vs-robot-13.jpg"/>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983371" y="-39631"/>
              <a:ext cx="10390912" cy="6858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9184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E5A2-09E0-F53C-A528-DFDDD9852896}"/>
              </a:ext>
            </a:extLst>
          </p:cNvPr>
          <p:cNvSpPr>
            <a:spLocks noGrp="1"/>
          </p:cNvSpPr>
          <p:nvPr>
            <p:ph type="title"/>
          </p:nvPr>
        </p:nvSpPr>
        <p:spPr/>
        <p:txBody>
          <a:bodyPr/>
          <a:lstStyle/>
          <a:p>
            <a:r>
              <a:rPr lang="en-GB" dirty="0"/>
              <a:t>What to do next?</a:t>
            </a:r>
          </a:p>
        </p:txBody>
      </p:sp>
      <p:sp>
        <p:nvSpPr>
          <p:cNvPr id="3" name="Content Placeholder 2">
            <a:extLst>
              <a:ext uri="{FF2B5EF4-FFF2-40B4-BE49-F238E27FC236}">
                <a16:creationId xmlns:a16="http://schemas.microsoft.com/office/drawing/2014/main" id="{B5280457-ACB1-9B77-3982-3674A476C8FB}"/>
              </a:ext>
            </a:extLst>
          </p:cNvPr>
          <p:cNvSpPr>
            <a:spLocks noGrp="1"/>
          </p:cNvSpPr>
          <p:nvPr>
            <p:ph idx="1"/>
          </p:nvPr>
        </p:nvSpPr>
        <p:spPr/>
        <p:txBody>
          <a:bodyPr/>
          <a:lstStyle/>
          <a:p>
            <a:r>
              <a:rPr lang="en-GB" dirty="0"/>
              <a:t>Lots of great ideas die at the benchmark. This may not be a great idea.</a:t>
            </a:r>
          </a:p>
          <a:p>
            <a:r>
              <a:rPr lang="en-GB" dirty="0"/>
              <a:t>Here we should train negative examples – a 4</a:t>
            </a:r>
            <a:r>
              <a:rPr lang="en-GB" baseline="30000" dirty="0"/>
              <a:t>th</a:t>
            </a:r>
            <a:r>
              <a:rPr lang="en-GB" dirty="0"/>
              <a:t> category.</a:t>
            </a:r>
          </a:p>
          <a:p>
            <a:endParaRPr lang="en-GB" dirty="0"/>
          </a:p>
          <a:p>
            <a:endParaRPr lang="en-GB" dirty="0"/>
          </a:p>
          <a:p>
            <a:endParaRPr lang="en-GB" dirty="0"/>
          </a:p>
          <a:p>
            <a:r>
              <a:rPr lang="en-GB" dirty="0"/>
              <a:t>Find other ideas.</a:t>
            </a:r>
          </a:p>
          <a:p>
            <a:r>
              <a:rPr lang="en-GB" dirty="0"/>
              <a:t>Combine ideas together to enhance their strengths.</a:t>
            </a:r>
          </a:p>
          <a:p>
            <a:r>
              <a:rPr lang="en-GB" dirty="0"/>
              <a:t>Don’t forget your humans are there! – Use them</a:t>
            </a:r>
          </a:p>
        </p:txBody>
      </p:sp>
      <p:grpSp>
        <p:nvGrpSpPr>
          <p:cNvPr id="18" name="Group 17">
            <a:extLst>
              <a:ext uri="{FF2B5EF4-FFF2-40B4-BE49-F238E27FC236}">
                <a16:creationId xmlns:a16="http://schemas.microsoft.com/office/drawing/2014/main" id="{191634F1-D5E3-0C15-612D-A43685EA552A}"/>
              </a:ext>
            </a:extLst>
          </p:cNvPr>
          <p:cNvGrpSpPr/>
          <p:nvPr/>
        </p:nvGrpSpPr>
        <p:grpSpPr>
          <a:xfrm>
            <a:off x="3380931" y="2850685"/>
            <a:ext cx="1506071" cy="920861"/>
            <a:chOff x="3380931" y="3119635"/>
            <a:chExt cx="1506071" cy="920861"/>
          </a:xfrm>
        </p:grpSpPr>
        <p:pic>
          <p:nvPicPr>
            <p:cNvPr id="7" name="Picture 6">
              <a:extLst>
                <a:ext uri="{FF2B5EF4-FFF2-40B4-BE49-F238E27FC236}">
                  <a16:creationId xmlns:a16="http://schemas.microsoft.com/office/drawing/2014/main" id="{9F862CCC-C2DA-2EEA-4232-5AE8F18136B9}"/>
                </a:ext>
              </a:extLst>
            </p:cNvPr>
            <p:cNvPicPr>
              <a:picLocks noChangeAspect="1"/>
            </p:cNvPicPr>
            <p:nvPr/>
          </p:nvPicPr>
          <p:blipFill>
            <a:blip r:embed="rId2"/>
            <a:stretch>
              <a:fillRect/>
            </a:stretch>
          </p:blipFill>
          <p:spPr>
            <a:xfrm>
              <a:off x="3645632" y="3184722"/>
              <a:ext cx="1028844" cy="790685"/>
            </a:xfrm>
            <a:prstGeom prst="rect">
              <a:avLst/>
            </a:prstGeom>
          </p:spPr>
        </p:pic>
        <p:sp>
          <p:nvSpPr>
            <p:cNvPr id="14" name="Rectangle 13">
              <a:extLst>
                <a:ext uri="{FF2B5EF4-FFF2-40B4-BE49-F238E27FC236}">
                  <a16:creationId xmlns:a16="http://schemas.microsoft.com/office/drawing/2014/main" id="{0157CA31-432B-8431-019A-081AD683DD94}"/>
                </a:ext>
              </a:extLst>
            </p:cNvPr>
            <p:cNvSpPr/>
            <p:nvPr/>
          </p:nvSpPr>
          <p:spPr>
            <a:xfrm>
              <a:off x="3380931" y="3119635"/>
              <a:ext cx="1506071" cy="92086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7654A04D-A779-4724-3CEE-F1052637F569}"/>
              </a:ext>
            </a:extLst>
          </p:cNvPr>
          <p:cNvGrpSpPr/>
          <p:nvPr/>
        </p:nvGrpSpPr>
        <p:grpSpPr>
          <a:xfrm>
            <a:off x="1730033" y="2862459"/>
            <a:ext cx="1506071" cy="920861"/>
            <a:chOff x="1730033" y="3131409"/>
            <a:chExt cx="1506071" cy="920861"/>
          </a:xfrm>
        </p:grpSpPr>
        <p:pic>
          <p:nvPicPr>
            <p:cNvPr id="5" name="Picture 4">
              <a:extLst>
                <a:ext uri="{FF2B5EF4-FFF2-40B4-BE49-F238E27FC236}">
                  <a16:creationId xmlns:a16="http://schemas.microsoft.com/office/drawing/2014/main" id="{A47F7C68-5880-3CA5-7D44-415C47E93895}"/>
                </a:ext>
              </a:extLst>
            </p:cNvPr>
            <p:cNvPicPr>
              <a:picLocks noChangeAspect="1"/>
            </p:cNvPicPr>
            <p:nvPr/>
          </p:nvPicPr>
          <p:blipFill>
            <a:blip r:embed="rId3"/>
            <a:stretch>
              <a:fillRect/>
            </a:stretch>
          </p:blipFill>
          <p:spPr>
            <a:xfrm>
              <a:off x="2062434" y="3197123"/>
              <a:ext cx="1028844" cy="816711"/>
            </a:xfrm>
            <a:prstGeom prst="rect">
              <a:avLst/>
            </a:prstGeom>
          </p:spPr>
        </p:pic>
        <p:sp>
          <p:nvSpPr>
            <p:cNvPr id="15" name="Rectangle 14">
              <a:extLst>
                <a:ext uri="{FF2B5EF4-FFF2-40B4-BE49-F238E27FC236}">
                  <a16:creationId xmlns:a16="http://schemas.microsoft.com/office/drawing/2014/main" id="{5441F19E-EAE0-F3C8-F46A-087A1638ECEA}"/>
                </a:ext>
              </a:extLst>
            </p:cNvPr>
            <p:cNvSpPr/>
            <p:nvPr/>
          </p:nvSpPr>
          <p:spPr>
            <a:xfrm>
              <a:off x="1730033" y="3131409"/>
              <a:ext cx="1506071" cy="920861"/>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7E65E1B9-DDDC-AE8F-2D81-DA930CA6964B}"/>
              </a:ext>
            </a:extLst>
          </p:cNvPr>
          <p:cNvGrpSpPr/>
          <p:nvPr/>
        </p:nvGrpSpPr>
        <p:grpSpPr>
          <a:xfrm>
            <a:off x="5243231" y="2804422"/>
            <a:ext cx="3986830" cy="1132868"/>
            <a:chOff x="5243231" y="3073372"/>
            <a:chExt cx="3986830" cy="1132868"/>
          </a:xfrm>
        </p:grpSpPr>
        <p:pic>
          <p:nvPicPr>
            <p:cNvPr id="9" name="Picture 8">
              <a:extLst>
                <a:ext uri="{FF2B5EF4-FFF2-40B4-BE49-F238E27FC236}">
                  <a16:creationId xmlns:a16="http://schemas.microsoft.com/office/drawing/2014/main" id="{2984D70A-BD62-CE31-791C-56635CAB6543}"/>
                </a:ext>
              </a:extLst>
            </p:cNvPr>
            <p:cNvPicPr>
              <a:picLocks noChangeAspect="1"/>
            </p:cNvPicPr>
            <p:nvPr/>
          </p:nvPicPr>
          <p:blipFill>
            <a:blip r:embed="rId4"/>
            <a:stretch>
              <a:fillRect/>
            </a:stretch>
          </p:blipFill>
          <p:spPr>
            <a:xfrm>
              <a:off x="5338657" y="3131409"/>
              <a:ext cx="1190791" cy="914528"/>
            </a:xfrm>
            <a:prstGeom prst="rect">
              <a:avLst/>
            </a:prstGeom>
          </p:spPr>
        </p:pic>
        <p:pic>
          <p:nvPicPr>
            <p:cNvPr id="11" name="Picture 10">
              <a:extLst>
                <a:ext uri="{FF2B5EF4-FFF2-40B4-BE49-F238E27FC236}">
                  <a16:creationId xmlns:a16="http://schemas.microsoft.com/office/drawing/2014/main" id="{2B4192F1-D80B-99AA-4E9C-AE6D6BB97825}"/>
                </a:ext>
              </a:extLst>
            </p:cNvPr>
            <p:cNvPicPr>
              <a:picLocks noChangeAspect="1"/>
            </p:cNvPicPr>
            <p:nvPr/>
          </p:nvPicPr>
          <p:blipFill>
            <a:blip r:embed="rId5"/>
            <a:stretch>
              <a:fillRect/>
            </a:stretch>
          </p:blipFill>
          <p:spPr>
            <a:xfrm>
              <a:off x="6749302" y="3119635"/>
              <a:ext cx="933580" cy="971686"/>
            </a:xfrm>
            <a:prstGeom prst="rect">
              <a:avLst/>
            </a:prstGeom>
          </p:spPr>
        </p:pic>
        <p:pic>
          <p:nvPicPr>
            <p:cNvPr id="13" name="Picture 12">
              <a:extLst>
                <a:ext uri="{FF2B5EF4-FFF2-40B4-BE49-F238E27FC236}">
                  <a16:creationId xmlns:a16="http://schemas.microsoft.com/office/drawing/2014/main" id="{A7A6FD87-70EB-E7E2-1EF6-AD97921268E0}"/>
                </a:ext>
              </a:extLst>
            </p:cNvPr>
            <p:cNvPicPr>
              <a:picLocks noChangeAspect="1"/>
            </p:cNvPicPr>
            <p:nvPr/>
          </p:nvPicPr>
          <p:blipFill>
            <a:blip r:embed="rId6"/>
            <a:stretch>
              <a:fillRect/>
            </a:stretch>
          </p:blipFill>
          <p:spPr>
            <a:xfrm>
              <a:off x="8002274" y="3232675"/>
              <a:ext cx="990738" cy="781159"/>
            </a:xfrm>
            <a:prstGeom prst="rect">
              <a:avLst/>
            </a:prstGeom>
          </p:spPr>
        </p:pic>
        <p:sp>
          <p:nvSpPr>
            <p:cNvPr id="16" name="Rectangle 15">
              <a:extLst>
                <a:ext uri="{FF2B5EF4-FFF2-40B4-BE49-F238E27FC236}">
                  <a16:creationId xmlns:a16="http://schemas.microsoft.com/office/drawing/2014/main" id="{303A45F7-1EAB-DD61-99E2-93826B293656}"/>
                </a:ext>
              </a:extLst>
            </p:cNvPr>
            <p:cNvSpPr/>
            <p:nvPr/>
          </p:nvSpPr>
          <p:spPr>
            <a:xfrm>
              <a:off x="5243231" y="3073372"/>
              <a:ext cx="3986830" cy="1132868"/>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0" name="Group 19">
            <a:extLst>
              <a:ext uri="{FF2B5EF4-FFF2-40B4-BE49-F238E27FC236}">
                <a16:creationId xmlns:a16="http://schemas.microsoft.com/office/drawing/2014/main" id="{9306227B-72D5-F3E1-23AA-8E82B511BBC7}"/>
              </a:ext>
            </a:extLst>
          </p:cNvPr>
          <p:cNvGrpSpPr/>
          <p:nvPr/>
        </p:nvGrpSpPr>
        <p:grpSpPr>
          <a:xfrm>
            <a:off x="7530353" y="5229600"/>
            <a:ext cx="2090569" cy="1228351"/>
            <a:chOff x="0" y="-39631"/>
            <a:chExt cx="12192000" cy="6897631"/>
          </a:xfrm>
        </p:grpSpPr>
        <p:pic>
          <p:nvPicPr>
            <p:cNvPr id="21" name="Picture 2" descr="http://1.bp.blogspot.com/_6SchU8D-e1s/TQjtsuh0-tI/AAAAAAAAn4Y/0FHaAX_WEh4/s400/human-vs-robot-13.jpg">
              <a:extLst>
                <a:ext uri="{FF2B5EF4-FFF2-40B4-BE49-F238E27FC236}">
                  <a16:creationId xmlns:a16="http://schemas.microsoft.com/office/drawing/2014/main" id="{59AABBC7-BC66-7EA6-3201-EF8D1CD49593}"/>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0" y="-39630"/>
              <a:ext cx="12192000" cy="689763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2" name="Picture 2" descr="http://1.bp.blogspot.com/_6SchU8D-e1s/TQjtsuh0-tI/AAAAAAAAn4Y/0FHaAX_WEh4/s400/human-vs-robot-13.jpg">
              <a:extLst>
                <a:ext uri="{FF2B5EF4-FFF2-40B4-BE49-F238E27FC236}">
                  <a16:creationId xmlns:a16="http://schemas.microsoft.com/office/drawing/2014/main" id="{74F4EF15-A0C1-DC8F-5F32-DD8C73209612}"/>
                </a:ext>
              </a:extLst>
            </p:cNvPr>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983371" y="-39631"/>
              <a:ext cx="10390912" cy="6858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5472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C8AE-26FB-F61C-ACAD-B7EF7CFB1512}"/>
              </a:ext>
            </a:extLst>
          </p:cNvPr>
          <p:cNvSpPr>
            <a:spLocks noGrp="1"/>
          </p:cNvSpPr>
          <p:nvPr>
            <p:ph type="title"/>
          </p:nvPr>
        </p:nvSpPr>
        <p:spPr/>
        <p:txBody>
          <a:bodyPr/>
          <a:lstStyle/>
          <a:p>
            <a:r>
              <a:rPr lang="en-GB" dirty="0"/>
              <a:t>Paragraph Detection is new in Kofax Transformation</a:t>
            </a:r>
          </a:p>
        </p:txBody>
      </p:sp>
      <p:pic>
        <p:nvPicPr>
          <p:cNvPr id="7" name="Content Placeholder 6">
            <a:extLst>
              <a:ext uri="{FF2B5EF4-FFF2-40B4-BE49-F238E27FC236}">
                <a16:creationId xmlns:a16="http://schemas.microsoft.com/office/drawing/2014/main" id="{92692D82-2842-CE85-F796-2A0AA74DC63A}"/>
              </a:ext>
            </a:extLst>
          </p:cNvPr>
          <p:cNvPicPr>
            <a:picLocks noGrp="1" noChangeAspect="1"/>
          </p:cNvPicPr>
          <p:nvPr>
            <p:ph idx="1"/>
          </p:nvPr>
        </p:nvPicPr>
        <p:blipFill>
          <a:blip r:embed="rId2"/>
          <a:stretch>
            <a:fillRect/>
          </a:stretch>
        </p:blipFill>
        <p:spPr>
          <a:xfrm>
            <a:off x="9029219" y="1542942"/>
            <a:ext cx="2486372" cy="341995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7BDD52BA-5049-2F07-FC8C-92891A894EDA}"/>
              </a:ext>
            </a:extLst>
          </p:cNvPr>
          <p:cNvPicPr>
            <a:picLocks noChangeAspect="1"/>
          </p:cNvPicPr>
          <p:nvPr/>
        </p:nvPicPr>
        <p:blipFill>
          <a:blip r:embed="rId3"/>
          <a:stretch>
            <a:fillRect/>
          </a:stretch>
        </p:blipFill>
        <p:spPr>
          <a:xfrm>
            <a:off x="301139" y="1197500"/>
            <a:ext cx="8040222" cy="53156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942399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5780-F388-ACC0-0929-361962E2466E}"/>
              </a:ext>
            </a:extLst>
          </p:cNvPr>
          <p:cNvSpPr>
            <a:spLocks noGrp="1"/>
          </p:cNvSpPr>
          <p:nvPr>
            <p:ph type="title"/>
          </p:nvPr>
        </p:nvSpPr>
        <p:spPr/>
        <p:txBody>
          <a:bodyPr/>
          <a:lstStyle/>
          <a:p>
            <a:r>
              <a:rPr lang="en-GB" dirty="0"/>
              <a:t>Paragraph Classification</a:t>
            </a:r>
          </a:p>
        </p:txBody>
      </p:sp>
      <p:sp>
        <p:nvSpPr>
          <p:cNvPr id="3" name="Content Placeholder 2">
            <a:extLst>
              <a:ext uri="{FF2B5EF4-FFF2-40B4-BE49-F238E27FC236}">
                <a16:creationId xmlns:a16="http://schemas.microsoft.com/office/drawing/2014/main" id="{BB8CB89A-C5BC-03A9-8403-2D99A99165E8}"/>
              </a:ext>
            </a:extLst>
          </p:cNvPr>
          <p:cNvSpPr>
            <a:spLocks noGrp="1"/>
          </p:cNvSpPr>
          <p:nvPr>
            <p:ph idx="1"/>
          </p:nvPr>
        </p:nvSpPr>
        <p:spPr/>
        <p:txBody>
          <a:bodyPr/>
          <a:lstStyle/>
          <a:p>
            <a:r>
              <a:rPr lang="en-GB" dirty="0"/>
              <a:t>Add a </a:t>
            </a:r>
            <a:r>
              <a:rPr lang="en-GB" b="1" dirty="0"/>
              <a:t>paragraph </a:t>
            </a:r>
            <a:r>
              <a:rPr lang="en-GB" dirty="0"/>
              <a:t>class with the Classification Locator</a:t>
            </a:r>
            <a:br>
              <a:rPr lang="en-GB" dirty="0"/>
            </a:br>
            <a:endParaRPr lang="en-GB" dirty="0"/>
          </a:p>
        </p:txBody>
      </p:sp>
      <p:pic>
        <p:nvPicPr>
          <p:cNvPr id="5" name="Picture 4">
            <a:extLst>
              <a:ext uri="{FF2B5EF4-FFF2-40B4-BE49-F238E27FC236}">
                <a16:creationId xmlns:a16="http://schemas.microsoft.com/office/drawing/2014/main" id="{6E8537BF-1838-70B1-9335-D63DA8F42644}"/>
              </a:ext>
            </a:extLst>
          </p:cNvPr>
          <p:cNvPicPr>
            <a:picLocks noChangeAspect="1"/>
          </p:cNvPicPr>
          <p:nvPr/>
        </p:nvPicPr>
        <p:blipFill>
          <a:blip r:embed="rId2"/>
          <a:stretch>
            <a:fillRect/>
          </a:stretch>
        </p:blipFill>
        <p:spPr>
          <a:xfrm>
            <a:off x="1297189" y="2045196"/>
            <a:ext cx="6477904" cy="434400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7EA7311-6630-4E5E-CE53-9ED83ECC7933}"/>
              </a:ext>
            </a:extLst>
          </p:cNvPr>
          <p:cNvPicPr>
            <a:picLocks noChangeAspect="1"/>
          </p:cNvPicPr>
          <p:nvPr/>
        </p:nvPicPr>
        <p:blipFill>
          <a:blip r:embed="rId3"/>
          <a:stretch>
            <a:fillRect/>
          </a:stretch>
        </p:blipFill>
        <p:spPr>
          <a:xfrm>
            <a:off x="8419691" y="3661036"/>
            <a:ext cx="2934109" cy="1343212"/>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1EB7029A-EE5F-FFAB-4543-658FF66F455A}"/>
              </a:ext>
            </a:extLst>
          </p:cNvPr>
          <p:cNvSpPr txBox="1"/>
          <p:nvPr/>
        </p:nvSpPr>
        <p:spPr>
          <a:xfrm>
            <a:off x="8419691" y="2633596"/>
            <a:ext cx="2934109" cy="646331"/>
          </a:xfrm>
          <a:prstGeom prst="rect">
            <a:avLst/>
          </a:prstGeom>
          <a:noFill/>
        </p:spPr>
        <p:txBody>
          <a:bodyPr wrap="square">
            <a:spAutoFit/>
          </a:bodyPr>
          <a:lstStyle/>
          <a:p>
            <a:r>
              <a:rPr lang="en-GB" dirty="0"/>
              <a:t>Deselect all classification settings for this class</a:t>
            </a:r>
          </a:p>
        </p:txBody>
      </p:sp>
    </p:spTree>
    <p:extLst>
      <p:ext uri="{BB962C8B-B14F-4D97-AF65-F5344CB8AC3E}">
        <p14:creationId xmlns:p14="http://schemas.microsoft.com/office/powerpoint/2010/main" val="3460012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3B59-7BC1-EB35-6C0F-04D6439AD24F}"/>
              </a:ext>
            </a:extLst>
          </p:cNvPr>
          <p:cNvSpPr>
            <a:spLocks noGrp="1"/>
          </p:cNvSpPr>
          <p:nvPr>
            <p:ph type="title"/>
          </p:nvPr>
        </p:nvSpPr>
        <p:spPr/>
        <p:txBody>
          <a:bodyPr/>
          <a:lstStyle/>
          <a:p>
            <a:r>
              <a:rPr lang="en-GB" dirty="0"/>
              <a:t>Main Class</a:t>
            </a:r>
          </a:p>
        </p:txBody>
      </p:sp>
      <p:sp>
        <p:nvSpPr>
          <p:cNvPr id="3" name="Content Placeholder 2">
            <a:extLst>
              <a:ext uri="{FF2B5EF4-FFF2-40B4-BE49-F238E27FC236}">
                <a16:creationId xmlns:a16="http://schemas.microsoft.com/office/drawing/2014/main" id="{1BF3119C-D158-8721-089E-1348CE4C74B3}"/>
              </a:ext>
            </a:extLst>
          </p:cNvPr>
          <p:cNvSpPr>
            <a:spLocks noGrp="1"/>
          </p:cNvSpPr>
          <p:nvPr>
            <p:ph idx="1"/>
          </p:nvPr>
        </p:nvSpPr>
        <p:spPr/>
        <p:txBody>
          <a:bodyPr/>
          <a:lstStyle/>
          <a:p>
            <a:r>
              <a:rPr lang="en-GB" dirty="0"/>
              <a:t>The main class has a </a:t>
            </a:r>
            <a:r>
              <a:rPr lang="en-GB" b="1" dirty="0"/>
              <a:t>Classification Locator </a:t>
            </a:r>
            <a:r>
              <a:rPr lang="en-GB" dirty="0"/>
              <a:t>and a </a:t>
            </a:r>
            <a:r>
              <a:rPr lang="en-GB" b="1" dirty="0"/>
              <a:t>Table Locator</a:t>
            </a:r>
          </a:p>
          <a:p>
            <a:r>
              <a:rPr lang="en-GB" dirty="0"/>
              <a:t>Script is at </a:t>
            </a:r>
            <a:r>
              <a:rPr lang="en-GB" dirty="0">
                <a:hlinkClick r:id="rId2"/>
              </a:rPr>
              <a:t>https://github.com/KofaxTransformation/KTScripts/blob/master/Paragraph%20Classification.md</a:t>
            </a:r>
            <a:r>
              <a:rPr lang="en-GB" dirty="0"/>
              <a:t> </a:t>
            </a:r>
          </a:p>
        </p:txBody>
      </p:sp>
      <p:pic>
        <p:nvPicPr>
          <p:cNvPr id="5" name="Picture 4">
            <a:extLst>
              <a:ext uri="{FF2B5EF4-FFF2-40B4-BE49-F238E27FC236}">
                <a16:creationId xmlns:a16="http://schemas.microsoft.com/office/drawing/2014/main" id="{33F41F41-37F3-326D-A65D-9672C3B99540}"/>
              </a:ext>
            </a:extLst>
          </p:cNvPr>
          <p:cNvPicPr>
            <a:picLocks noChangeAspect="1"/>
          </p:cNvPicPr>
          <p:nvPr/>
        </p:nvPicPr>
        <p:blipFill>
          <a:blip r:embed="rId3"/>
          <a:stretch>
            <a:fillRect/>
          </a:stretch>
        </p:blipFill>
        <p:spPr>
          <a:xfrm>
            <a:off x="1415064" y="3469341"/>
            <a:ext cx="1810003" cy="28674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700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E5D3B-6EBD-AE67-8172-B247F84D655A}"/>
              </a:ext>
            </a:extLst>
          </p:cNvPr>
          <p:cNvSpPr>
            <a:spLocks noGrp="1"/>
          </p:cNvSpPr>
          <p:nvPr>
            <p:ph type="title"/>
          </p:nvPr>
        </p:nvSpPr>
        <p:spPr/>
        <p:txBody>
          <a:bodyPr/>
          <a:lstStyle/>
          <a:p>
            <a:r>
              <a:rPr lang="en-GB" dirty="0"/>
              <a:t>Paragraphs are now classified</a:t>
            </a:r>
          </a:p>
        </p:txBody>
      </p:sp>
      <p:sp>
        <p:nvSpPr>
          <p:cNvPr id="3" name="Content Placeholder 2">
            <a:extLst>
              <a:ext uri="{FF2B5EF4-FFF2-40B4-BE49-F238E27FC236}">
                <a16:creationId xmlns:a16="http://schemas.microsoft.com/office/drawing/2014/main" id="{C2CBE498-4B5D-0DCD-5B5A-C5172A2686BA}"/>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58555ABB-A034-37DC-D237-90CB073C65C0}"/>
              </a:ext>
            </a:extLst>
          </p:cNvPr>
          <p:cNvPicPr>
            <a:picLocks noChangeAspect="1"/>
          </p:cNvPicPr>
          <p:nvPr/>
        </p:nvPicPr>
        <p:blipFill>
          <a:blip r:embed="rId2"/>
          <a:stretch>
            <a:fillRect/>
          </a:stretch>
        </p:blipFill>
        <p:spPr>
          <a:xfrm>
            <a:off x="838200" y="1519238"/>
            <a:ext cx="9945488" cy="4610743"/>
          </a:xfrm>
          <a:prstGeom prst="rect">
            <a:avLst/>
          </a:prstGeom>
        </p:spPr>
      </p:pic>
    </p:spTree>
    <p:extLst>
      <p:ext uri="{BB962C8B-B14F-4D97-AF65-F5344CB8AC3E}">
        <p14:creationId xmlns:p14="http://schemas.microsoft.com/office/powerpoint/2010/main" val="2463576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19041E-CDE4-4F2A-9B10-1CEECDF72266}"/>
              </a:ext>
            </a:extLst>
          </p:cNvPr>
          <p:cNvSpPr>
            <a:spLocks noGrp="1"/>
          </p:cNvSpPr>
          <p:nvPr>
            <p:ph idx="1"/>
          </p:nvPr>
        </p:nvSpPr>
        <p:spPr>
          <a:xfrm>
            <a:off x="545306" y="1125833"/>
            <a:ext cx="11101388" cy="4822825"/>
          </a:xfrm>
        </p:spPr>
        <p:txBody>
          <a:bodyPr/>
          <a:lstStyle/>
          <a:p>
            <a:pPr marL="44450" indent="0" algn="ctr">
              <a:buNone/>
            </a:pPr>
            <a:r>
              <a:rPr lang="en-GB" sz="28700" dirty="0">
                <a:solidFill>
                  <a:schemeClr val="tx2"/>
                </a:solidFill>
              </a:rPr>
              <a:t>Q&amp;A</a:t>
            </a:r>
            <a:endParaRPr lang="en-AU" sz="28700" dirty="0">
              <a:solidFill>
                <a:schemeClr val="tx2"/>
              </a:solidFill>
            </a:endParaRPr>
          </a:p>
        </p:txBody>
      </p:sp>
    </p:spTree>
    <p:extLst>
      <p:ext uri="{BB962C8B-B14F-4D97-AF65-F5344CB8AC3E}">
        <p14:creationId xmlns:p14="http://schemas.microsoft.com/office/powerpoint/2010/main" val="4215389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7C1E-608E-45B0-B25A-6B9EE43116E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076C851E-89E8-49B4-A8B6-BD21DAB859CC}"/>
              </a:ext>
            </a:extLst>
          </p:cNvPr>
          <p:cNvSpPr>
            <a:spLocks noGrp="1"/>
          </p:cNvSpPr>
          <p:nvPr>
            <p:ph idx="1"/>
          </p:nvPr>
        </p:nvSpPr>
        <p:spPr/>
        <p:txBody>
          <a:bodyPr/>
          <a:lstStyle/>
          <a:p>
            <a:pPr marL="44450" indent="0" algn="ctr">
              <a:buNone/>
            </a:pPr>
            <a:r>
              <a:rPr lang="en-GB" sz="9600" dirty="0">
                <a:solidFill>
                  <a:schemeClr val="tx2"/>
                </a:solidFill>
              </a:rPr>
              <a:t>Thankyou!</a:t>
            </a:r>
            <a:endParaRPr lang="en-AU" sz="9600" dirty="0">
              <a:solidFill>
                <a:schemeClr val="tx2"/>
              </a:solidFill>
            </a:endParaRPr>
          </a:p>
          <a:p>
            <a:endParaRPr lang="en-AU" dirty="0"/>
          </a:p>
          <a:p>
            <a:pPr marL="44450" indent="0">
              <a:buNone/>
            </a:pPr>
            <a:r>
              <a:rPr lang="en-AU" dirty="0"/>
              <a:t>Check </a:t>
            </a:r>
            <a:r>
              <a:rPr lang="en-AU" dirty="0" err="1"/>
              <a:t>cvent</a:t>
            </a:r>
            <a:r>
              <a:rPr lang="en-AU" dirty="0"/>
              <a:t> for upcoming webinars, Communities of Practice,</a:t>
            </a:r>
            <a:br>
              <a:rPr lang="en-AU" dirty="0"/>
            </a:br>
            <a:r>
              <a:rPr lang="en-AU" dirty="0"/>
              <a:t> video playback, and downloads.</a:t>
            </a:r>
          </a:p>
        </p:txBody>
      </p:sp>
      <p:sp>
        <p:nvSpPr>
          <p:cNvPr id="4" name="TextBox 3">
            <a:extLst>
              <a:ext uri="{FF2B5EF4-FFF2-40B4-BE49-F238E27FC236}">
                <a16:creationId xmlns:a16="http://schemas.microsoft.com/office/drawing/2014/main" id="{2DD73BE9-7AAA-4F64-A8C7-D3CBEB12E9AF}"/>
              </a:ext>
            </a:extLst>
          </p:cNvPr>
          <p:cNvSpPr txBox="1"/>
          <p:nvPr/>
        </p:nvSpPr>
        <p:spPr>
          <a:xfrm>
            <a:off x="537029" y="5000930"/>
            <a:ext cx="7111999" cy="769441"/>
          </a:xfrm>
          <a:prstGeom prst="rect">
            <a:avLst/>
          </a:prstGeom>
          <a:noFill/>
        </p:spPr>
        <p:txBody>
          <a:bodyPr wrap="square">
            <a:spAutoFit/>
          </a:bodyPr>
          <a:lstStyle/>
          <a:p>
            <a:pPr algn="ctr"/>
            <a:r>
              <a:rPr lang="en-AU" sz="4400" dirty="0">
                <a:hlinkClick r:id="rId2"/>
              </a:rPr>
              <a:t>https://cvent.me/Y7gqWA</a:t>
            </a:r>
            <a:r>
              <a:rPr lang="en-AU" sz="4400" dirty="0"/>
              <a:t> </a:t>
            </a:r>
          </a:p>
        </p:txBody>
      </p:sp>
      <p:pic>
        <p:nvPicPr>
          <p:cNvPr id="5" name="Picture 4">
            <a:extLst>
              <a:ext uri="{FF2B5EF4-FFF2-40B4-BE49-F238E27FC236}">
                <a16:creationId xmlns:a16="http://schemas.microsoft.com/office/drawing/2014/main" id="{A8FD246F-60F6-4BEE-A2F5-16789F7DE1DF}"/>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81143" y="3400914"/>
            <a:ext cx="2757714" cy="2757714"/>
          </a:xfrm>
          <a:prstGeom prst="rect">
            <a:avLst/>
          </a:prstGeom>
        </p:spPr>
      </p:pic>
    </p:spTree>
    <p:extLst>
      <p:ext uri="{BB962C8B-B14F-4D97-AF65-F5344CB8AC3E}">
        <p14:creationId xmlns:p14="http://schemas.microsoft.com/office/powerpoint/2010/main" val="380824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1DC9-8BCF-40E7-B1D8-1BBC6B73B8D5}"/>
              </a:ext>
            </a:extLst>
          </p:cNvPr>
          <p:cNvSpPr>
            <a:spLocks noGrp="1"/>
          </p:cNvSpPr>
          <p:nvPr>
            <p:ph type="title"/>
          </p:nvPr>
        </p:nvSpPr>
        <p:spPr/>
        <p:txBody>
          <a:bodyPr/>
          <a:lstStyle/>
          <a:p>
            <a:r>
              <a:rPr lang="en-GB" dirty="0"/>
              <a:t>Kofax Transformation Community of Practice</a:t>
            </a:r>
          </a:p>
        </p:txBody>
      </p:sp>
      <p:sp>
        <p:nvSpPr>
          <p:cNvPr id="3" name="Content Placeholder 2">
            <a:extLst>
              <a:ext uri="{FF2B5EF4-FFF2-40B4-BE49-F238E27FC236}">
                <a16:creationId xmlns:a16="http://schemas.microsoft.com/office/drawing/2014/main" id="{234AA236-1BD8-4E09-B9F1-7092491E75AE}"/>
              </a:ext>
            </a:extLst>
          </p:cNvPr>
          <p:cNvSpPr>
            <a:spLocks noGrp="1"/>
          </p:cNvSpPr>
          <p:nvPr>
            <p:ph idx="1"/>
          </p:nvPr>
        </p:nvSpPr>
        <p:spPr/>
        <p:txBody>
          <a:bodyPr/>
          <a:lstStyle/>
          <a:p>
            <a:r>
              <a:rPr lang="en-GB" dirty="0"/>
              <a:t>Each month</a:t>
            </a:r>
          </a:p>
          <a:p>
            <a:r>
              <a:rPr lang="en-GB" dirty="0"/>
              <a:t>Topics that are relevant to you as Kofax Transformation users</a:t>
            </a:r>
          </a:p>
          <a:p>
            <a:r>
              <a:rPr lang="en-GB" dirty="0"/>
              <a:t>Send me any topics you would like to see covered at </a:t>
            </a:r>
            <a:r>
              <a:rPr lang="en-GB" dirty="0">
                <a:hlinkClick r:id="rId2"/>
              </a:rPr>
              <a:t>david.wright@kofax.com</a:t>
            </a:r>
            <a:r>
              <a:rPr lang="en-GB" dirty="0"/>
              <a:t> </a:t>
            </a:r>
          </a:p>
          <a:p>
            <a:endParaRPr lang="en-GB" dirty="0"/>
          </a:p>
          <a:p>
            <a:r>
              <a:rPr lang="en-GB" dirty="0">
                <a:hlinkClick r:id="rId3"/>
              </a:rPr>
              <a:t>https://github.com/KofaxTransformation</a:t>
            </a:r>
            <a:r>
              <a:rPr lang="en-GB" dirty="0"/>
              <a:t> </a:t>
            </a:r>
            <a:br>
              <a:rPr lang="en-GB" dirty="0"/>
            </a:br>
            <a:r>
              <a:rPr lang="en-GB" dirty="0"/>
              <a:t>for all links and content.</a:t>
            </a:r>
          </a:p>
          <a:p>
            <a:endParaRPr lang="en-GB" dirty="0"/>
          </a:p>
          <a:p>
            <a:r>
              <a:rPr lang="en-GB" dirty="0"/>
              <a:t>June 2022 – Threshold Optimizer</a:t>
            </a:r>
          </a:p>
          <a:p>
            <a:r>
              <a:rPr lang="en-GB" dirty="0"/>
              <a:t>July 2022 – Advanced Classification</a:t>
            </a:r>
          </a:p>
          <a:p>
            <a:r>
              <a:rPr lang="en-GB" dirty="0"/>
              <a:t>August 2022 – No sessions due to Northern Summer</a:t>
            </a:r>
          </a:p>
          <a:p>
            <a:endParaRPr lang="en-GB" dirty="0"/>
          </a:p>
        </p:txBody>
      </p:sp>
      <p:pic>
        <p:nvPicPr>
          <p:cNvPr id="1026" name="Picture 2" descr="QR Code">
            <a:extLst>
              <a:ext uri="{FF2B5EF4-FFF2-40B4-BE49-F238E27FC236}">
                <a16:creationId xmlns:a16="http://schemas.microsoft.com/office/drawing/2014/main" id="{6DF02D2A-1442-43B4-B35D-59240B999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3793" y="355450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683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17308-121D-F10B-D227-031E6669D8EE}"/>
              </a:ext>
            </a:extLst>
          </p:cNvPr>
          <p:cNvSpPr>
            <a:spLocks noGrp="1"/>
          </p:cNvSpPr>
          <p:nvPr>
            <p:ph type="title"/>
          </p:nvPr>
        </p:nvSpPr>
        <p:spPr/>
        <p:txBody>
          <a:bodyPr/>
          <a:lstStyle/>
          <a:p>
            <a:r>
              <a:rPr lang="en-GB" dirty="0"/>
              <a:t>Classification</a:t>
            </a:r>
          </a:p>
        </p:txBody>
      </p:sp>
      <p:sp>
        <p:nvSpPr>
          <p:cNvPr id="3" name="Content Placeholder 2">
            <a:extLst>
              <a:ext uri="{FF2B5EF4-FFF2-40B4-BE49-F238E27FC236}">
                <a16:creationId xmlns:a16="http://schemas.microsoft.com/office/drawing/2014/main" id="{2EDB1D13-F50E-94DA-BAC0-66C16CA4F79C}"/>
              </a:ext>
            </a:extLst>
          </p:cNvPr>
          <p:cNvSpPr>
            <a:spLocks noGrp="1"/>
          </p:cNvSpPr>
          <p:nvPr>
            <p:ph idx="1"/>
          </p:nvPr>
        </p:nvSpPr>
        <p:spPr/>
        <p:txBody>
          <a:bodyPr/>
          <a:lstStyle/>
          <a:p>
            <a:r>
              <a:rPr lang="en-GB" dirty="0"/>
              <a:t>What is classification</a:t>
            </a:r>
          </a:p>
          <a:p>
            <a:r>
              <a:rPr lang="en-GB" dirty="0"/>
              <a:t>Custom Classification</a:t>
            </a:r>
          </a:p>
          <a:p>
            <a:r>
              <a:rPr lang="en-GB" dirty="0"/>
              <a:t>Classification Tips</a:t>
            </a:r>
          </a:p>
        </p:txBody>
      </p:sp>
      <p:pic>
        <p:nvPicPr>
          <p:cNvPr id="4" name="Picture 9" descr="\\kfxfiles\users\jeff.werner\My Documents\Collateral - Graphics\Images - Logos\Kofax Icons\NEW Designs\document2 reporting\document2 no_bg.png">
            <a:extLst>
              <a:ext uri="{FF2B5EF4-FFF2-40B4-BE49-F238E27FC236}">
                <a16:creationId xmlns:a16="http://schemas.microsoft.com/office/drawing/2014/main" id="{5D2EFB39-B7C6-6EC3-9CAB-F75193D5DA3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2429" y="1638417"/>
            <a:ext cx="739934" cy="7399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106B4C-634E-77E4-AFE6-0BF6B8C45C58}"/>
              </a:ext>
            </a:extLst>
          </p:cNvPr>
          <p:cNvSpPr txBox="1"/>
          <p:nvPr/>
        </p:nvSpPr>
        <p:spPr>
          <a:xfrm>
            <a:off x="7261412" y="334712"/>
            <a:ext cx="4092388" cy="1818042"/>
          </a:xfrm>
          <a:prstGeom prst="rect">
            <a:avLst/>
          </a:prstGeom>
          <a:noFill/>
          <a:ln w="76200">
            <a:solidFill>
              <a:srgbClr val="0070C0"/>
            </a:solidFill>
          </a:ln>
        </p:spPr>
        <p:txBody>
          <a:bodyPr wrap="square" rtlCol="0">
            <a:spAutoFit/>
          </a:bodyPr>
          <a:lstStyle/>
          <a:p>
            <a:endParaRPr lang="en-GB" dirty="0"/>
          </a:p>
        </p:txBody>
      </p:sp>
      <p:sp>
        <p:nvSpPr>
          <p:cNvPr id="6" name="TextBox 5">
            <a:extLst>
              <a:ext uri="{FF2B5EF4-FFF2-40B4-BE49-F238E27FC236}">
                <a16:creationId xmlns:a16="http://schemas.microsoft.com/office/drawing/2014/main" id="{62C18B51-80BD-16F0-CC0A-392905CB5FD5}"/>
              </a:ext>
            </a:extLst>
          </p:cNvPr>
          <p:cNvSpPr txBox="1"/>
          <p:nvPr/>
        </p:nvSpPr>
        <p:spPr>
          <a:xfrm>
            <a:off x="7261412" y="2441805"/>
            <a:ext cx="4092388" cy="1818042"/>
          </a:xfrm>
          <a:prstGeom prst="rect">
            <a:avLst/>
          </a:prstGeom>
          <a:noFill/>
          <a:ln w="76200">
            <a:solidFill>
              <a:srgbClr val="0070C0"/>
            </a:solidFill>
          </a:ln>
        </p:spPr>
        <p:txBody>
          <a:bodyPr wrap="square" rtlCol="0">
            <a:spAutoFit/>
          </a:bodyPr>
          <a:lstStyle/>
          <a:p>
            <a:endParaRPr lang="en-GB" dirty="0"/>
          </a:p>
        </p:txBody>
      </p:sp>
      <p:sp>
        <p:nvSpPr>
          <p:cNvPr id="7" name="TextBox 6">
            <a:extLst>
              <a:ext uri="{FF2B5EF4-FFF2-40B4-BE49-F238E27FC236}">
                <a16:creationId xmlns:a16="http://schemas.microsoft.com/office/drawing/2014/main" id="{61DFFADC-DEDA-D511-8BF1-AA8C63BFF819}"/>
              </a:ext>
            </a:extLst>
          </p:cNvPr>
          <p:cNvSpPr txBox="1"/>
          <p:nvPr/>
        </p:nvSpPr>
        <p:spPr>
          <a:xfrm>
            <a:off x="7261412" y="4548899"/>
            <a:ext cx="4092388" cy="1818042"/>
          </a:xfrm>
          <a:prstGeom prst="rect">
            <a:avLst/>
          </a:prstGeom>
          <a:noFill/>
          <a:ln w="76200">
            <a:solidFill>
              <a:srgbClr val="0070C0"/>
            </a:solidFill>
          </a:ln>
        </p:spPr>
        <p:txBody>
          <a:bodyPr wrap="square" rtlCol="0">
            <a:spAutoFit/>
          </a:bodyPr>
          <a:lstStyle/>
          <a:p>
            <a:endParaRPr lang="en-GB" dirty="0"/>
          </a:p>
        </p:txBody>
      </p:sp>
      <p:pic>
        <p:nvPicPr>
          <p:cNvPr id="8" name="Picture 9" descr="\\kfxfiles\users\jeff.werner\My Documents\Collateral - Graphics\Images - Logos\Kofax Icons\NEW Designs\document2 reporting\document2 no_bg.png">
            <a:extLst>
              <a:ext uri="{FF2B5EF4-FFF2-40B4-BE49-F238E27FC236}">
                <a16:creationId xmlns:a16="http://schemas.microsoft.com/office/drawing/2014/main" id="{285D5EE6-4A6D-F0BC-9887-AD842EE538E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8421" y="2417545"/>
            <a:ext cx="739934" cy="739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kfxfiles\users\jeff.werner\My Documents\Collateral - Graphics\Images - Logos\Kofax Icons\NEW Designs\document2 reporting\document2 no_bg.png">
            <a:extLst>
              <a:ext uri="{FF2B5EF4-FFF2-40B4-BE49-F238E27FC236}">
                <a16:creationId xmlns:a16="http://schemas.microsoft.com/office/drawing/2014/main" id="{F7D1D09E-173C-F80A-7E27-038E40EC56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7262" y="3363104"/>
            <a:ext cx="739934" cy="73993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kfxfiles\users\jeff.werner\My Documents\Collateral - Graphics\Images - Logos\Kofax Icons\NEW Designs\document2 reporting\document2 no_bg.png">
            <a:extLst>
              <a:ext uri="{FF2B5EF4-FFF2-40B4-BE49-F238E27FC236}">
                <a16:creationId xmlns:a16="http://schemas.microsoft.com/office/drawing/2014/main" id="{982ED19B-A4FA-F904-1E0B-DDC36D8B70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9248" y="2529711"/>
            <a:ext cx="739934" cy="73993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kfxfiles\users\jeff.werner\My Documents\Collateral - Graphics\Images - Logos\Kofax Icons\NEW Designs\document2 reporting\document2 no_bg.png">
            <a:extLst>
              <a:ext uri="{FF2B5EF4-FFF2-40B4-BE49-F238E27FC236}">
                <a16:creationId xmlns:a16="http://schemas.microsoft.com/office/drawing/2014/main" id="{41E4EED9-391C-7288-C788-FE2BA7563D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4317" y="1677611"/>
            <a:ext cx="739934" cy="73993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9" descr="\\kfxfiles\users\jeff.werner\My Documents\Collateral - Graphics\Images - Logos\Kofax Icons\NEW Designs\document2 reporting\document2 no_bg.png">
            <a:extLst>
              <a:ext uri="{FF2B5EF4-FFF2-40B4-BE49-F238E27FC236}">
                <a16:creationId xmlns:a16="http://schemas.microsoft.com/office/drawing/2014/main" id="{F59EDA55-5D3F-BAEE-D9FD-2EC7E6B6E3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383" y="4408780"/>
            <a:ext cx="739934" cy="73993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9" descr="\\kfxfiles\users\jeff.werner\My Documents\Collateral - Graphics\Images - Logos\Kofax Icons\NEW Designs\document2 reporting\document2 no_bg.png">
            <a:extLst>
              <a:ext uri="{FF2B5EF4-FFF2-40B4-BE49-F238E27FC236}">
                <a16:creationId xmlns:a16="http://schemas.microsoft.com/office/drawing/2014/main" id="{51C987E9-64A6-44CD-2E7D-1DBCD46627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4317" y="3422279"/>
            <a:ext cx="739934" cy="73993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kfxfiles\users\jeff.werner\My Documents\Collateral - Graphics\Images - Logos\Kofax Icons\NEW Designs\document2 reporting\document2 no_bg.png">
            <a:extLst>
              <a:ext uri="{FF2B5EF4-FFF2-40B4-BE49-F238E27FC236}">
                <a16:creationId xmlns:a16="http://schemas.microsoft.com/office/drawing/2014/main" id="{97EA4741-0C20-C22A-8759-7FC014320B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4317" y="4369061"/>
            <a:ext cx="739934" cy="739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06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375E-6 -4.07407E-6 L 0.43008 -0.13287 " pathEditMode="relative" rAng="0" ptsTypes="AA">
                                      <p:cBhvr>
                                        <p:cTn id="6" dur="2000" fill="hold"/>
                                        <p:tgtEl>
                                          <p:spTgt spid="4"/>
                                        </p:tgtEl>
                                        <p:attrNameLst>
                                          <p:attrName>ppt_x</p:attrName>
                                          <p:attrName>ppt_y</p:attrName>
                                        </p:attrNameLst>
                                      </p:cBhvr>
                                      <p:rCtr x="21497" y="-6644"/>
                                    </p:animMotion>
                                  </p:childTnLst>
                                </p:cTn>
                              </p:par>
                              <p:par>
                                <p:cTn id="7" presetID="42" presetClass="path" presetSubtype="0" accel="50000" decel="50000" fill="hold" nodeType="withEffect">
                                  <p:stCondLst>
                                    <p:cond delay="0"/>
                                  </p:stCondLst>
                                  <p:childTnLst>
                                    <p:animMotion origin="layout" path="M -6.25E-7 -1.48148E-6 L 0.25716 0.43681 " pathEditMode="relative" rAng="0" ptsTypes="AA">
                                      <p:cBhvr>
                                        <p:cTn id="8" dur="2000" fill="hold"/>
                                        <p:tgtEl>
                                          <p:spTgt spid="8"/>
                                        </p:tgtEl>
                                        <p:attrNameLst>
                                          <p:attrName>ppt_x</p:attrName>
                                          <p:attrName>ppt_y</p:attrName>
                                        </p:attrNameLst>
                                      </p:cBhvr>
                                      <p:rCtr x="12852" y="21829"/>
                                    </p:animMotion>
                                  </p:childTnLst>
                                </p:cTn>
                              </p:par>
                              <p:par>
                                <p:cTn id="9" presetID="42" presetClass="path" presetSubtype="0" accel="50000" decel="50000" fill="hold" nodeType="withEffect">
                                  <p:stCondLst>
                                    <p:cond delay="0"/>
                                  </p:stCondLst>
                                  <p:childTnLst>
                                    <p:animMotion origin="layout" path="M 0.00091 0.00023 L 0.30742 0.25255 " pathEditMode="relative" rAng="0" ptsTypes="AA">
                                      <p:cBhvr>
                                        <p:cTn id="10" dur="2000" fill="hold"/>
                                        <p:tgtEl>
                                          <p:spTgt spid="9"/>
                                        </p:tgtEl>
                                        <p:attrNameLst>
                                          <p:attrName>ppt_x</p:attrName>
                                          <p:attrName>ppt_y</p:attrName>
                                        </p:attrNameLst>
                                      </p:cBhvr>
                                      <p:rCtr x="15326" y="12616"/>
                                    </p:animMotion>
                                  </p:childTnLst>
                                </p:cTn>
                              </p:par>
                              <p:par>
                                <p:cTn id="11" presetID="42" presetClass="path" presetSubtype="0" accel="50000" decel="50000" fill="hold" nodeType="withEffect">
                                  <p:stCondLst>
                                    <p:cond delay="0"/>
                                  </p:stCondLst>
                                  <p:childTnLst>
                                    <p:animMotion origin="layout" path="M 1.875E-6 -7.40741E-7 L 0.35195 0.3324 " pathEditMode="relative" rAng="0" ptsTypes="AA">
                                      <p:cBhvr>
                                        <p:cTn id="12" dur="2000" fill="hold"/>
                                        <p:tgtEl>
                                          <p:spTgt spid="10"/>
                                        </p:tgtEl>
                                        <p:attrNameLst>
                                          <p:attrName>ppt_x</p:attrName>
                                          <p:attrName>ppt_y</p:attrName>
                                        </p:attrNameLst>
                                      </p:cBhvr>
                                      <p:rCtr x="17682" y="16667"/>
                                    </p:animMotion>
                                  </p:childTnLst>
                                </p:cTn>
                              </p:par>
                              <p:par>
                                <p:cTn id="13" presetID="42" presetClass="path" presetSubtype="0" accel="50000" decel="50000" fill="hold" nodeType="withEffect">
                                  <p:stCondLst>
                                    <p:cond delay="0"/>
                                  </p:stCondLst>
                                  <p:childTnLst>
                                    <p:animMotion origin="layout" path="M 4.375E-6 -1.11111E-6 L 0.18593 0.04005 " pathEditMode="relative" rAng="0" ptsTypes="AA">
                                      <p:cBhvr>
                                        <p:cTn id="14" dur="2000" fill="hold"/>
                                        <p:tgtEl>
                                          <p:spTgt spid="11"/>
                                        </p:tgtEl>
                                        <p:attrNameLst>
                                          <p:attrName>ppt_x</p:attrName>
                                          <p:attrName>ppt_y</p:attrName>
                                        </p:attrNameLst>
                                      </p:cBhvr>
                                      <p:rCtr x="9297" y="1991"/>
                                    </p:animMotion>
                                  </p:childTnLst>
                                </p:cTn>
                              </p:par>
                              <p:par>
                                <p:cTn id="15" presetID="42" presetClass="path" presetSubtype="0" accel="50000" decel="50000" fill="hold" nodeType="withEffect">
                                  <p:stCondLst>
                                    <p:cond delay="0"/>
                                  </p:stCondLst>
                                  <p:childTnLst>
                                    <p:animMotion origin="layout" path="M 1.45833E-6 7.40741E-7 L 0.05338 0.17222 " pathEditMode="relative" rAng="0" ptsTypes="AA">
                                      <p:cBhvr>
                                        <p:cTn id="16" dur="2000" fill="hold"/>
                                        <p:tgtEl>
                                          <p:spTgt spid="12"/>
                                        </p:tgtEl>
                                        <p:attrNameLst>
                                          <p:attrName>ppt_x</p:attrName>
                                          <p:attrName>ppt_y</p:attrName>
                                        </p:attrNameLst>
                                      </p:cBhvr>
                                      <p:rCtr x="2669" y="8611"/>
                                    </p:animMotion>
                                  </p:childTnLst>
                                </p:cTn>
                              </p:par>
                              <p:par>
                                <p:cTn id="17" presetID="42" presetClass="path" presetSubtype="0" accel="50000" decel="50000" fill="hold" nodeType="withEffect">
                                  <p:stCondLst>
                                    <p:cond delay="0"/>
                                  </p:stCondLst>
                                  <p:childTnLst>
                                    <p:animMotion origin="layout" path="M 4.375E-6 -0.01736 L 0.24153 -0.06273 " pathEditMode="relative" rAng="0" ptsTypes="AA">
                                      <p:cBhvr>
                                        <p:cTn id="18" dur="2000" fill="hold"/>
                                        <p:tgtEl>
                                          <p:spTgt spid="13"/>
                                        </p:tgtEl>
                                        <p:attrNameLst>
                                          <p:attrName>ppt_x</p:attrName>
                                          <p:attrName>ppt_y</p:attrName>
                                        </p:attrNameLst>
                                      </p:cBhvr>
                                      <p:rCtr x="12070" y="-2269"/>
                                    </p:animMotion>
                                  </p:childTnLst>
                                </p:cTn>
                              </p:par>
                              <p:par>
                                <p:cTn id="19" presetID="42" presetClass="path" presetSubtype="0" accel="50000" decel="50000" fill="hold" nodeType="withEffect">
                                  <p:stCondLst>
                                    <p:cond delay="0"/>
                                  </p:stCondLst>
                                  <p:childTnLst>
                                    <p:animMotion origin="layout" path="M 4.375E-6 -2.22222E-6 L 0.35351 -0.18403 " pathEditMode="relative" rAng="0" ptsTypes="AA">
                                      <p:cBhvr>
                                        <p:cTn id="20" dur="2000" fill="hold"/>
                                        <p:tgtEl>
                                          <p:spTgt spid="14"/>
                                        </p:tgtEl>
                                        <p:attrNameLst>
                                          <p:attrName>ppt_x</p:attrName>
                                          <p:attrName>ppt_y</p:attrName>
                                        </p:attrNameLst>
                                      </p:cBhvr>
                                      <p:rCtr x="17669" y="-921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Classification Methods</a:t>
            </a:r>
            <a:endParaRPr lang="de-AT" dirty="0"/>
          </a:p>
        </p:txBody>
      </p:sp>
      <p:sp>
        <p:nvSpPr>
          <p:cNvPr id="3" name="Content Placeholder 2"/>
          <p:cNvSpPr>
            <a:spLocks noGrp="1"/>
          </p:cNvSpPr>
          <p:nvPr>
            <p:ph idx="1"/>
          </p:nvPr>
        </p:nvSpPr>
        <p:spPr/>
        <p:txBody>
          <a:bodyPr>
            <a:normAutofit/>
          </a:bodyPr>
          <a:lstStyle/>
          <a:p>
            <a:pPr lvl="1"/>
            <a:r>
              <a:rPr lang="en-AU" dirty="0"/>
              <a:t>Layout </a:t>
            </a:r>
          </a:p>
          <a:p>
            <a:pPr lvl="1"/>
            <a:endParaRPr lang="en-AU" dirty="0"/>
          </a:p>
          <a:p>
            <a:pPr lvl="1"/>
            <a:r>
              <a:rPr lang="en-AU" dirty="0"/>
              <a:t>Text (Content/Adaptive Feature Classifier)</a:t>
            </a:r>
          </a:p>
          <a:p>
            <a:pPr lvl="1"/>
            <a:endParaRPr lang="en-AU" dirty="0"/>
          </a:p>
          <a:p>
            <a:pPr lvl="1"/>
            <a:r>
              <a:rPr lang="en-AU" dirty="0"/>
              <a:t>Instructional (I will completely skip this! Please do not use!)</a:t>
            </a:r>
          </a:p>
          <a:p>
            <a:pPr lvl="1"/>
            <a:endParaRPr lang="en-AU" dirty="0"/>
          </a:p>
          <a:p>
            <a:pPr lvl="1"/>
            <a:r>
              <a:rPr lang="en-AU" dirty="0"/>
              <a:t>Script classification</a:t>
            </a:r>
          </a:p>
        </p:txBody>
      </p:sp>
      <p:sp>
        <p:nvSpPr>
          <p:cNvPr id="4" name="Slide Number Placeholder 3"/>
          <p:cNvSpPr>
            <a:spLocks noGrp="1"/>
          </p:cNvSpPr>
          <p:nvPr>
            <p:ph type="sldNum" sz="quarter" idx="10"/>
          </p:nvPr>
        </p:nvSpPr>
        <p:spPr/>
        <p:txBody>
          <a:bodyPr/>
          <a:lstStyle/>
          <a:p>
            <a:pPr>
              <a:defRPr/>
            </a:pPr>
            <a:fld id="{FADC2CEA-6CF5-4B1B-A35F-FC5A404FFC46}" type="slidenum">
              <a:rPr lang="de-AT" smtClean="0"/>
              <a:pPr>
                <a:defRPr/>
              </a:pPr>
              <a:t>5</a:t>
            </a:fld>
            <a:endParaRPr lang="de-AT" dirty="0"/>
          </a:p>
        </p:txBody>
      </p:sp>
    </p:spTree>
    <p:extLst>
      <p:ext uri="{BB962C8B-B14F-4D97-AF65-F5344CB8AC3E}">
        <p14:creationId xmlns:p14="http://schemas.microsoft.com/office/powerpoint/2010/main" val="125997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Layout Classification – VERY fast (~100 pages/second) no OCR</a:t>
            </a:r>
            <a:endParaRPr lang="de-AT" dirty="0"/>
          </a:p>
        </p:txBody>
      </p:sp>
      <p:sp>
        <p:nvSpPr>
          <p:cNvPr id="4" name="Slide Number Placeholder 3"/>
          <p:cNvSpPr>
            <a:spLocks noGrp="1"/>
          </p:cNvSpPr>
          <p:nvPr>
            <p:ph type="sldNum" sz="quarter" idx="10"/>
          </p:nvPr>
        </p:nvSpPr>
        <p:spPr/>
        <p:txBody>
          <a:bodyPr/>
          <a:lstStyle/>
          <a:p>
            <a:pPr>
              <a:defRPr/>
            </a:pPr>
            <a:fld id="{FADC2CEA-6CF5-4B1B-A35F-FC5A404FFC46}" type="slidenum">
              <a:rPr lang="de-AT" smtClean="0"/>
              <a:pPr>
                <a:defRPr/>
              </a:pPr>
              <a:t>6</a:t>
            </a:fld>
            <a:endParaRPr lang="de-AT"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9494" y="1591422"/>
            <a:ext cx="3125726" cy="4501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clrChange>
              <a:clrFrom>
                <a:srgbClr val="FFFFFF"/>
              </a:clrFrom>
              <a:clrTo>
                <a:srgbClr val="FFFFFF">
                  <a:alpha val="0"/>
                </a:srgbClr>
              </a:clrTo>
            </a:clrChange>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229494" y="2169753"/>
            <a:ext cx="3009600" cy="30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016" y="1585536"/>
            <a:ext cx="2994949" cy="4312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5">
            <a:clrChange>
              <a:clrFrom>
                <a:srgbClr val="FFFFFF"/>
              </a:clrFrom>
              <a:clrTo>
                <a:srgbClr val="FFFFFF">
                  <a:alpha val="0"/>
                </a:srgbClr>
              </a:clrTo>
            </a:clrChange>
            <a:duotone>
              <a:prstClr val="black"/>
              <a:schemeClr val="accent4">
                <a:tint val="45000"/>
                <a:satMod val="400000"/>
              </a:schemeClr>
            </a:duotone>
            <a:alphaModFix amt="75000"/>
            <a:extLst>
              <a:ext uri="{28A0092B-C50C-407E-A947-70E740481C1C}">
                <a14:useLocalDpi xmlns:a14="http://schemas.microsoft.com/office/drawing/2010/main" val="0"/>
              </a:ext>
            </a:extLst>
          </a:blip>
          <a:srcRect/>
          <a:stretch>
            <a:fillRect/>
          </a:stretch>
        </p:blipFill>
        <p:spPr bwMode="auto">
          <a:xfrm>
            <a:off x="6301492" y="2169754"/>
            <a:ext cx="3008571" cy="3008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bwMode="auto">
          <a:xfrm>
            <a:off x="1933576" y="3209925"/>
            <a:ext cx="7610475" cy="1009650"/>
          </a:xfrm>
          <a:prstGeom prst="rect">
            <a:avLst/>
          </a:prstGeom>
          <a:solidFill>
            <a:schemeClr val="bg1"/>
          </a:solidFill>
          <a:ln w="57150"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endParaRPr lang="de-AT" b="1" dirty="0">
              <a:solidFill>
                <a:schemeClr val="bg1"/>
              </a:solidFill>
              <a:latin typeface="Arial" pitchFamily="34" charset="0"/>
            </a:endParaRPr>
          </a:p>
        </p:txBody>
      </p:sp>
    </p:spTree>
    <p:extLst>
      <p:ext uri="{BB962C8B-B14F-4D97-AF65-F5344CB8AC3E}">
        <p14:creationId xmlns:p14="http://schemas.microsoft.com/office/powerpoint/2010/main" val="243768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026"/>
                                        </p:tgtEl>
                                      </p:cBhvr>
                                    </p:animEffect>
                                    <p:set>
                                      <p:cBhvr>
                                        <p:cTn id="7" dur="1" fill="hold">
                                          <p:stCondLst>
                                            <p:cond delay="1999"/>
                                          </p:stCondLst>
                                        </p:cTn>
                                        <p:tgtEl>
                                          <p:spTgt spid="1026"/>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028"/>
                                        </p:tgtEl>
                                        <p:attrNameLst>
                                          <p:attrName>style.visibility</p:attrName>
                                        </p:attrNameLst>
                                      </p:cBhvr>
                                      <p:to>
                                        <p:strVal val="visible"/>
                                      </p:to>
                                    </p:set>
                                    <p:animEffect transition="in" filter="fade">
                                      <p:cBhvr>
                                        <p:cTn id="10" dur="2000"/>
                                        <p:tgtEl>
                                          <p:spTgt spid="10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2000"/>
                                        <p:tgtEl>
                                          <p:spTgt spid="1031"/>
                                        </p:tgtEl>
                                      </p:cBhvr>
                                    </p:animEffect>
                                    <p:set>
                                      <p:cBhvr>
                                        <p:cTn id="15" dur="1" fill="hold">
                                          <p:stCondLst>
                                            <p:cond delay="1999"/>
                                          </p:stCondLst>
                                        </p:cTn>
                                        <p:tgtEl>
                                          <p:spTgt spid="1031"/>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33"/>
                                        </p:tgtEl>
                                        <p:attrNameLst>
                                          <p:attrName>style.visibility</p:attrName>
                                        </p:attrNameLst>
                                      </p:cBhvr>
                                      <p:to>
                                        <p:strVal val="visible"/>
                                      </p:to>
                                    </p:set>
                                    <p:animEffect transition="in" filter="fade">
                                      <p:cBhvr>
                                        <p:cTn id="18" dur="2000"/>
                                        <p:tgtEl>
                                          <p:spTgt spid="103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 3.7037E-7 L 0.16667 0.00069 " pathEditMode="relative" rAng="0" ptsTypes="AA">
                                      <p:cBhvr>
                                        <p:cTn id="22" dur="2000" fill="hold"/>
                                        <p:tgtEl>
                                          <p:spTgt spid="1028"/>
                                        </p:tgtEl>
                                        <p:attrNameLst>
                                          <p:attrName>ppt_x</p:attrName>
                                          <p:attrName>ppt_y</p:attrName>
                                        </p:attrNameLst>
                                      </p:cBhvr>
                                      <p:rCtr x="8333" y="23"/>
                                    </p:animMotion>
                                  </p:childTnLst>
                                </p:cTn>
                              </p:par>
                              <p:par>
                                <p:cTn id="23" presetID="42" presetClass="path" presetSubtype="0" accel="50000" decel="50000" fill="hold" nodeType="withEffect">
                                  <p:stCondLst>
                                    <p:cond delay="0"/>
                                  </p:stCondLst>
                                  <p:childTnLst>
                                    <p:animMotion origin="layout" path="M -4.375E-6 1.85185E-6 L -0.16822 0.00092 " pathEditMode="relative" rAng="0" ptsTypes="AA">
                                      <p:cBhvr>
                                        <p:cTn id="24" dur="2000" fill="hold"/>
                                        <p:tgtEl>
                                          <p:spTgt spid="1033"/>
                                        </p:tgtEl>
                                        <p:attrNameLst>
                                          <p:attrName>ppt_x</p:attrName>
                                          <p:attrName>ppt_y</p:attrName>
                                        </p:attrNameLst>
                                      </p:cBhvr>
                                      <p:rCtr x="-8411" y="46"/>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Text Classification – letter N-grams into Bag-of-Words</a:t>
            </a:r>
            <a:br>
              <a:rPr lang="en-AU" dirty="0"/>
            </a:br>
            <a:r>
              <a:rPr lang="en-AU" dirty="0"/>
              <a:t>very fast (after OCR)</a:t>
            </a:r>
            <a:endParaRPr lang="de-AT" dirty="0"/>
          </a:p>
        </p:txBody>
      </p:sp>
      <p:sp>
        <p:nvSpPr>
          <p:cNvPr id="3" name="Content Placeholder 2"/>
          <p:cNvSpPr>
            <a:spLocks noGrp="1"/>
          </p:cNvSpPr>
          <p:nvPr>
            <p:ph idx="1"/>
          </p:nvPr>
        </p:nvSpPr>
        <p:spPr/>
        <p:txBody>
          <a:bodyPr/>
          <a:lstStyle/>
          <a:p>
            <a:endParaRPr lang="de-AT" dirty="0"/>
          </a:p>
          <a:p>
            <a:r>
              <a:rPr lang="de-AT" sz="3600" dirty="0"/>
              <a:t>Wir sandten Ihnen auf Ihre Rechnung und Gefahr</a:t>
            </a:r>
            <a:endParaRPr lang="en-AU" dirty="0"/>
          </a:p>
          <a:p>
            <a:r>
              <a:rPr lang="en-AU" dirty="0"/>
              <a:t>3-grams: </a:t>
            </a:r>
            <a:r>
              <a:rPr lang="en-AU" dirty="0" err="1"/>
              <a:t>wir</a:t>
            </a:r>
            <a:r>
              <a:rPr lang="en-AU" dirty="0"/>
              <a:t>  </a:t>
            </a:r>
            <a:r>
              <a:rPr lang="en-AU" dirty="0" err="1"/>
              <a:t>irs</a:t>
            </a:r>
            <a:r>
              <a:rPr lang="en-AU" dirty="0"/>
              <a:t>  san and </a:t>
            </a:r>
            <a:r>
              <a:rPr lang="en-AU" dirty="0" err="1"/>
              <a:t>ndt</a:t>
            </a:r>
            <a:r>
              <a:rPr lang="en-AU" dirty="0"/>
              <a:t> </a:t>
            </a:r>
            <a:r>
              <a:rPr lang="en-AU" dirty="0" err="1"/>
              <a:t>dte</a:t>
            </a:r>
            <a:r>
              <a:rPr lang="en-AU" dirty="0"/>
              <a:t> ten </a:t>
            </a:r>
            <a:r>
              <a:rPr lang="en-AU" dirty="0" err="1"/>
              <a:t>eni</a:t>
            </a:r>
            <a:r>
              <a:rPr lang="en-AU" dirty="0"/>
              <a:t> </a:t>
            </a:r>
            <a:r>
              <a:rPr lang="en-AU" dirty="0" err="1"/>
              <a:t>nih</a:t>
            </a:r>
            <a:r>
              <a:rPr lang="en-AU" dirty="0"/>
              <a:t> …  </a:t>
            </a:r>
          </a:p>
          <a:p>
            <a:r>
              <a:rPr lang="en-AU" dirty="0"/>
              <a:t>4-grams: </a:t>
            </a:r>
            <a:r>
              <a:rPr lang="en-AU" dirty="0" err="1"/>
              <a:t>wirs</a:t>
            </a:r>
            <a:r>
              <a:rPr lang="en-AU" dirty="0"/>
              <a:t> </a:t>
            </a:r>
            <a:r>
              <a:rPr lang="en-AU" dirty="0" err="1"/>
              <a:t>irsa</a:t>
            </a:r>
            <a:r>
              <a:rPr lang="en-AU" dirty="0"/>
              <a:t> </a:t>
            </a:r>
            <a:r>
              <a:rPr lang="en-AU" dirty="0" err="1"/>
              <a:t>rsan</a:t>
            </a:r>
            <a:r>
              <a:rPr lang="en-AU" dirty="0"/>
              <a:t> sand </a:t>
            </a:r>
            <a:r>
              <a:rPr lang="en-AU" dirty="0" err="1"/>
              <a:t>andt</a:t>
            </a:r>
            <a:r>
              <a:rPr lang="en-AU" dirty="0"/>
              <a:t> </a:t>
            </a:r>
            <a:r>
              <a:rPr lang="en-AU" dirty="0" err="1"/>
              <a:t>dten</a:t>
            </a:r>
            <a:r>
              <a:rPr lang="en-AU" dirty="0"/>
              <a:t> </a:t>
            </a:r>
            <a:r>
              <a:rPr lang="en-AU" dirty="0" err="1"/>
              <a:t>teni</a:t>
            </a:r>
            <a:r>
              <a:rPr lang="en-AU" dirty="0"/>
              <a:t> </a:t>
            </a:r>
            <a:r>
              <a:rPr lang="en-AU" dirty="0" err="1"/>
              <a:t>enih</a:t>
            </a:r>
            <a:r>
              <a:rPr lang="en-AU" dirty="0"/>
              <a:t> </a:t>
            </a:r>
            <a:r>
              <a:rPr lang="en-AU" dirty="0" err="1"/>
              <a:t>nihn</a:t>
            </a:r>
            <a:r>
              <a:rPr lang="en-AU" dirty="0"/>
              <a:t> </a:t>
            </a:r>
            <a:r>
              <a:rPr lang="en-AU" dirty="0" err="1"/>
              <a:t>ihne</a:t>
            </a:r>
            <a:r>
              <a:rPr lang="en-AU" dirty="0"/>
              <a:t> </a:t>
            </a:r>
            <a:r>
              <a:rPr lang="en-AU" dirty="0" err="1"/>
              <a:t>hnen</a:t>
            </a:r>
            <a:r>
              <a:rPr lang="en-AU" dirty="0"/>
              <a:t> </a:t>
            </a:r>
          </a:p>
          <a:p>
            <a:r>
              <a:rPr lang="en-AU" dirty="0"/>
              <a:t>5-grams: </a:t>
            </a:r>
            <a:r>
              <a:rPr lang="en-AU" dirty="0" err="1"/>
              <a:t>wirsa</a:t>
            </a:r>
            <a:r>
              <a:rPr lang="en-AU" dirty="0"/>
              <a:t> </a:t>
            </a:r>
            <a:r>
              <a:rPr lang="en-AU" dirty="0" err="1"/>
              <a:t>irsan</a:t>
            </a:r>
            <a:r>
              <a:rPr lang="en-AU" dirty="0"/>
              <a:t> </a:t>
            </a:r>
            <a:r>
              <a:rPr lang="en-AU" dirty="0" err="1"/>
              <a:t>rsand</a:t>
            </a:r>
            <a:r>
              <a:rPr lang="en-AU" dirty="0"/>
              <a:t> </a:t>
            </a:r>
            <a:r>
              <a:rPr lang="en-AU" dirty="0" err="1"/>
              <a:t>sandt</a:t>
            </a:r>
            <a:r>
              <a:rPr lang="en-AU" dirty="0"/>
              <a:t> </a:t>
            </a:r>
            <a:r>
              <a:rPr lang="en-AU" dirty="0" err="1"/>
              <a:t>andte</a:t>
            </a:r>
            <a:r>
              <a:rPr lang="en-AU" dirty="0"/>
              <a:t> </a:t>
            </a:r>
            <a:r>
              <a:rPr lang="en-AU" dirty="0" err="1"/>
              <a:t>ndten</a:t>
            </a:r>
            <a:r>
              <a:rPr lang="en-AU" dirty="0"/>
              <a:t> </a:t>
            </a:r>
            <a:r>
              <a:rPr lang="en-AU" dirty="0" err="1"/>
              <a:t>dteni</a:t>
            </a:r>
            <a:r>
              <a:rPr lang="en-AU" dirty="0"/>
              <a:t> </a:t>
            </a:r>
            <a:r>
              <a:rPr lang="en-AU" dirty="0" err="1"/>
              <a:t>tenih</a:t>
            </a:r>
            <a:r>
              <a:rPr lang="en-AU" dirty="0"/>
              <a:t> </a:t>
            </a:r>
            <a:r>
              <a:rPr lang="en-AU" dirty="0" err="1"/>
              <a:t>enihn</a:t>
            </a:r>
            <a:r>
              <a:rPr lang="en-AU" dirty="0"/>
              <a:t> </a:t>
            </a:r>
            <a:r>
              <a:rPr lang="en-AU" dirty="0" err="1"/>
              <a:t>nihne</a:t>
            </a:r>
            <a:r>
              <a:rPr lang="en-AU" dirty="0"/>
              <a:t> </a:t>
            </a:r>
            <a:r>
              <a:rPr lang="en-AU" dirty="0" err="1"/>
              <a:t>ihnen</a:t>
            </a:r>
            <a:endParaRPr lang="en-AU" dirty="0"/>
          </a:p>
          <a:p>
            <a:endParaRPr lang="en-AU" dirty="0"/>
          </a:p>
          <a:p>
            <a:endParaRPr lang="en-AU" dirty="0"/>
          </a:p>
          <a:p>
            <a:r>
              <a:rPr lang="en-AU" dirty="0"/>
              <a:t>25-grams </a:t>
            </a:r>
            <a:r>
              <a:rPr lang="en-AU" dirty="0" err="1"/>
              <a:t>wirsandtenihnenaufihrerec</a:t>
            </a:r>
            <a:r>
              <a:rPr lang="en-AU" dirty="0"/>
              <a:t> </a:t>
            </a:r>
            <a:r>
              <a:rPr lang="en-AU" dirty="0" err="1"/>
              <a:t>irsandtenihnenaufihrerech</a:t>
            </a:r>
            <a:r>
              <a:rPr lang="en-AU" dirty="0"/>
              <a:t> …</a:t>
            </a:r>
            <a:endParaRPr lang="de-AT" dirty="0"/>
          </a:p>
        </p:txBody>
      </p:sp>
      <p:sp>
        <p:nvSpPr>
          <p:cNvPr id="4" name="Slide Number Placeholder 3"/>
          <p:cNvSpPr>
            <a:spLocks noGrp="1"/>
          </p:cNvSpPr>
          <p:nvPr>
            <p:ph type="sldNum" sz="quarter" idx="10"/>
          </p:nvPr>
        </p:nvSpPr>
        <p:spPr/>
        <p:txBody>
          <a:bodyPr/>
          <a:lstStyle/>
          <a:p>
            <a:pPr>
              <a:defRPr/>
            </a:pPr>
            <a:fld id="{FADC2CEA-6CF5-4B1B-A35F-FC5A404FFC46}" type="slidenum">
              <a:rPr lang="de-AT" smtClean="0"/>
              <a:pPr>
                <a:defRPr/>
              </a:pPr>
              <a:t>7</a:t>
            </a:fld>
            <a:endParaRPr lang="de-AT" dirty="0"/>
          </a:p>
        </p:txBody>
      </p:sp>
    </p:spTree>
    <p:extLst>
      <p:ext uri="{BB962C8B-B14F-4D97-AF65-F5344CB8AC3E}">
        <p14:creationId xmlns:p14="http://schemas.microsoft.com/office/powerpoint/2010/main" val="1736316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0077-C83D-EE94-F3AE-5D7D416F8CCF}"/>
              </a:ext>
            </a:extLst>
          </p:cNvPr>
          <p:cNvSpPr>
            <a:spLocks noGrp="1"/>
          </p:cNvSpPr>
          <p:nvPr>
            <p:ph type="title"/>
          </p:nvPr>
        </p:nvSpPr>
        <p:spPr/>
        <p:txBody>
          <a:bodyPr/>
          <a:lstStyle/>
          <a:p>
            <a:r>
              <a:rPr lang="en-GB" dirty="0"/>
              <a:t>Custom Classification. (Barcode Classification)</a:t>
            </a:r>
          </a:p>
        </p:txBody>
      </p:sp>
      <p:sp>
        <p:nvSpPr>
          <p:cNvPr id="3" name="Content Placeholder 2">
            <a:extLst>
              <a:ext uri="{FF2B5EF4-FFF2-40B4-BE49-F238E27FC236}">
                <a16:creationId xmlns:a16="http://schemas.microsoft.com/office/drawing/2014/main" id="{5A08D9A3-54DC-5AB2-7FF4-505AC6F6AC49}"/>
              </a:ext>
            </a:extLst>
          </p:cNvPr>
          <p:cNvSpPr>
            <a:spLocks noGrp="1"/>
          </p:cNvSpPr>
          <p:nvPr>
            <p:ph idx="1"/>
          </p:nvPr>
        </p:nvSpPr>
        <p:spPr>
          <a:xfrm>
            <a:off x="838200" y="1529995"/>
            <a:ext cx="11101388" cy="4822825"/>
          </a:xfrm>
        </p:spPr>
        <p:txBody>
          <a:bodyPr/>
          <a:lstStyle/>
          <a:p>
            <a:r>
              <a:rPr lang="en-GB" dirty="0"/>
              <a:t>Add a Barcode Locator to Project Level</a:t>
            </a:r>
            <a:br>
              <a:rPr lang="en-GB" dirty="0"/>
            </a:br>
            <a:r>
              <a:rPr lang="en-GB" dirty="0"/>
              <a:t>Add this project level script</a:t>
            </a:r>
          </a:p>
        </p:txBody>
      </p:sp>
      <p:pic>
        <p:nvPicPr>
          <p:cNvPr id="5" name="Picture 4">
            <a:extLst>
              <a:ext uri="{FF2B5EF4-FFF2-40B4-BE49-F238E27FC236}">
                <a16:creationId xmlns:a16="http://schemas.microsoft.com/office/drawing/2014/main" id="{3B53D973-C70B-8C81-56E2-3E744372131F}"/>
              </a:ext>
            </a:extLst>
          </p:cNvPr>
          <p:cNvPicPr>
            <a:picLocks noChangeAspect="1"/>
          </p:cNvPicPr>
          <p:nvPr/>
        </p:nvPicPr>
        <p:blipFill>
          <a:blip r:embed="rId3"/>
          <a:stretch>
            <a:fillRect/>
          </a:stretch>
        </p:blipFill>
        <p:spPr>
          <a:xfrm>
            <a:off x="6632170" y="1185984"/>
            <a:ext cx="1629002" cy="1000265"/>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D8690B59-8D2D-49EF-CA42-F85B2C8C214F}"/>
              </a:ext>
            </a:extLst>
          </p:cNvPr>
          <p:cNvSpPr txBox="1"/>
          <p:nvPr/>
        </p:nvSpPr>
        <p:spPr>
          <a:xfrm>
            <a:off x="762896" y="2312894"/>
            <a:ext cx="11101388" cy="4278094"/>
          </a:xfrm>
          <a:prstGeom prst="rect">
            <a:avLst/>
          </a:prstGeom>
          <a:noFill/>
        </p:spPr>
        <p:txBody>
          <a:bodyPr wrap="square" rtlCol="0">
            <a:spAutoFit/>
          </a:bodyPr>
          <a:lstStyle/>
          <a:p>
            <a:r>
              <a:rPr lang="en-GB" sz="1600" b="1" dirty="0">
                <a:solidFill>
                  <a:srgbClr val="0070C0"/>
                </a:solidFill>
                <a:latin typeface="Consolas" panose="020B0609020204030204" pitchFamily="49" charset="0"/>
              </a:rPr>
              <a:t>Private</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Sub</a:t>
            </a:r>
            <a:r>
              <a:rPr lang="en-GB" sz="1600" dirty="0">
                <a:latin typeface="Consolas" panose="020B0609020204030204" pitchFamily="49" charset="0"/>
              </a:rPr>
              <a:t> </a:t>
            </a:r>
            <a:r>
              <a:rPr lang="en-GB" sz="1600" dirty="0" err="1">
                <a:latin typeface="Consolas" panose="020B0609020204030204" pitchFamily="49" charset="0"/>
              </a:rPr>
              <a:t>Document_AfterClassifyXDoc</a:t>
            </a:r>
            <a:r>
              <a:rPr lang="en-GB" sz="1600" dirty="0">
                <a:latin typeface="Consolas" panose="020B0609020204030204" pitchFamily="49" charset="0"/>
              </a:rPr>
              <a:t>(</a:t>
            </a:r>
            <a:r>
              <a:rPr lang="en-GB" sz="1600" dirty="0" err="1">
                <a:latin typeface="Consolas" panose="020B0609020204030204" pitchFamily="49" charset="0"/>
              </a:rPr>
              <a:t>ByVal</a:t>
            </a:r>
            <a:r>
              <a:rPr lang="en-GB" sz="1600" dirty="0">
                <a:latin typeface="Consolas" panose="020B0609020204030204" pitchFamily="49" charset="0"/>
              </a:rPr>
              <a:t> </a:t>
            </a:r>
            <a:r>
              <a:rPr lang="en-GB" sz="1600" dirty="0" err="1">
                <a:latin typeface="Consolas" panose="020B0609020204030204" pitchFamily="49" charset="0"/>
              </a:rPr>
              <a:t>pXDoc</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As</a:t>
            </a:r>
            <a:r>
              <a:rPr lang="en-GB" sz="1600" dirty="0">
                <a:latin typeface="Consolas" panose="020B0609020204030204" pitchFamily="49" charset="0"/>
              </a:rPr>
              <a:t> </a:t>
            </a:r>
            <a:r>
              <a:rPr lang="en-GB" sz="1600" dirty="0" err="1">
                <a:latin typeface="Consolas" panose="020B0609020204030204" pitchFamily="49" charset="0"/>
              </a:rPr>
              <a:t>CASCADELib.CscXDocument</a:t>
            </a:r>
            <a:r>
              <a:rPr lang="en-GB" sz="1600" dirty="0">
                <a:latin typeface="Consolas" panose="020B0609020204030204" pitchFamily="49" charset="0"/>
              </a:rPr>
              <a:t>)  </a:t>
            </a:r>
          </a:p>
          <a:p>
            <a:r>
              <a:rPr lang="en-GB" sz="1600" dirty="0">
                <a:latin typeface="Consolas" panose="020B0609020204030204" pitchFamily="49" charset="0"/>
              </a:rPr>
              <a:t>     </a:t>
            </a:r>
            <a:r>
              <a:rPr lang="en-GB" sz="1600" b="1" dirty="0">
                <a:solidFill>
                  <a:srgbClr val="0070C0"/>
                </a:solidFill>
                <a:latin typeface="Consolas" panose="020B0609020204030204" pitchFamily="49" charset="0"/>
              </a:rPr>
              <a:t>Dim</a:t>
            </a:r>
            <a:r>
              <a:rPr lang="en-GB" sz="1600" dirty="0">
                <a:latin typeface="Consolas" panose="020B0609020204030204" pitchFamily="49" charset="0"/>
              </a:rPr>
              <a:t> Alternative </a:t>
            </a:r>
            <a:r>
              <a:rPr lang="en-GB" sz="1600" b="1" dirty="0">
                <a:solidFill>
                  <a:srgbClr val="0070C0"/>
                </a:solidFill>
                <a:latin typeface="Consolas" panose="020B0609020204030204" pitchFamily="49" charset="0"/>
              </a:rPr>
              <a:t>As</a:t>
            </a:r>
            <a:r>
              <a:rPr lang="en-GB" sz="1600" dirty="0">
                <a:latin typeface="Consolas" panose="020B0609020204030204" pitchFamily="49" charset="0"/>
              </a:rPr>
              <a:t> </a:t>
            </a:r>
            <a:r>
              <a:rPr lang="en-GB" sz="1600" dirty="0" err="1">
                <a:latin typeface="Consolas" panose="020B0609020204030204" pitchFamily="49" charset="0"/>
              </a:rPr>
              <a:t>CscXDocFieldAlternative</a:t>
            </a:r>
            <a:r>
              <a:rPr lang="en-GB" sz="1600" dirty="0">
                <a:latin typeface="Consolas" panose="020B0609020204030204" pitchFamily="49" charset="0"/>
              </a:rPr>
              <a:t>, C </a:t>
            </a:r>
            <a:r>
              <a:rPr lang="en-GB" sz="1600" b="1" dirty="0">
                <a:solidFill>
                  <a:srgbClr val="0070C0"/>
                </a:solidFill>
                <a:latin typeface="Consolas" panose="020B0609020204030204" pitchFamily="49" charset="0"/>
              </a:rPr>
              <a:t>As</a:t>
            </a:r>
            <a:r>
              <a:rPr lang="en-GB" sz="1600" dirty="0">
                <a:latin typeface="Consolas" panose="020B0609020204030204" pitchFamily="49" charset="0"/>
              </a:rPr>
              <a:t> Long, Match </a:t>
            </a:r>
            <a:r>
              <a:rPr lang="en-GB" sz="1600" b="1" dirty="0">
                <a:solidFill>
                  <a:srgbClr val="0070C0"/>
                </a:solidFill>
                <a:latin typeface="Consolas" panose="020B0609020204030204" pitchFamily="49" charset="0"/>
              </a:rPr>
              <a:t>As</a:t>
            </a:r>
            <a:r>
              <a:rPr lang="en-GB" sz="1600" dirty="0">
                <a:latin typeface="Consolas" panose="020B0609020204030204" pitchFamily="49" charset="0"/>
              </a:rPr>
              <a:t> Boolean</a:t>
            </a:r>
          </a:p>
          <a:p>
            <a:r>
              <a:rPr lang="en-GB" sz="1600" dirty="0">
                <a:latin typeface="Consolas" panose="020B0609020204030204" pitchFamily="49" charset="0"/>
              </a:rPr>
              <a:t>     </a:t>
            </a:r>
            <a:r>
              <a:rPr lang="en-GB" sz="1600" b="1" dirty="0">
                <a:solidFill>
                  <a:srgbClr val="0070C0"/>
                </a:solidFill>
                <a:latin typeface="Consolas" panose="020B0609020204030204" pitchFamily="49" charset="0"/>
              </a:rPr>
              <a:t>With</a:t>
            </a:r>
            <a:r>
              <a:rPr lang="en-GB" sz="1600" dirty="0">
                <a:latin typeface="Consolas" panose="020B0609020204030204" pitchFamily="49" charset="0"/>
              </a:rPr>
              <a:t> </a:t>
            </a:r>
            <a:r>
              <a:rPr lang="en-GB" sz="1600" dirty="0" err="1">
                <a:latin typeface="Consolas" panose="020B0609020204030204" pitchFamily="49" charset="0"/>
              </a:rPr>
              <a:t>pXDoc.Locators.ItemByName</a:t>
            </a:r>
            <a:r>
              <a:rPr lang="en-GB" sz="1600" dirty="0">
                <a:latin typeface="Consolas" panose="020B0609020204030204" pitchFamily="49" charset="0"/>
              </a:rPr>
              <a:t>("BL").Alternatives</a:t>
            </a:r>
          </a:p>
          <a:p>
            <a:r>
              <a:rPr lang="en-GB" sz="1600" dirty="0">
                <a:latin typeface="Consolas" panose="020B0609020204030204" pitchFamily="49" charset="0"/>
              </a:rPr>
              <a:t>          </a:t>
            </a:r>
            <a:r>
              <a:rPr lang="en-GB" sz="1600" b="1" dirty="0">
                <a:solidFill>
                  <a:srgbClr val="0070C0"/>
                </a:solidFill>
                <a:latin typeface="Consolas" panose="020B0609020204030204" pitchFamily="49" charset="0"/>
              </a:rPr>
              <a:t>If</a:t>
            </a:r>
            <a:r>
              <a:rPr lang="en-GB" sz="1600" dirty="0">
                <a:latin typeface="Consolas" panose="020B0609020204030204" pitchFamily="49" charset="0"/>
              </a:rPr>
              <a:t> .Count=0 </a:t>
            </a:r>
            <a:r>
              <a:rPr lang="en-GB" sz="1600" b="1" dirty="0">
                <a:solidFill>
                  <a:srgbClr val="0070C0"/>
                </a:solidFill>
                <a:latin typeface="Consolas" panose="020B0609020204030204" pitchFamily="49" charset="0"/>
              </a:rPr>
              <a:t>Then</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Exit</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Sub</a:t>
            </a:r>
            <a:r>
              <a:rPr lang="en-GB" sz="1600" dirty="0">
                <a:latin typeface="Consolas" panose="020B0609020204030204" pitchFamily="49" charset="0"/>
              </a:rPr>
              <a:t> </a:t>
            </a:r>
            <a:r>
              <a:rPr lang="en-GB" sz="1600" dirty="0">
                <a:solidFill>
                  <a:srgbClr val="00B050"/>
                </a:solidFill>
                <a:latin typeface="Consolas" panose="020B0609020204030204" pitchFamily="49" charset="0"/>
              </a:rPr>
              <a:t>' No barcode was found, so no custom classification   </a:t>
            </a:r>
          </a:p>
          <a:p>
            <a:r>
              <a:rPr lang="en-GB" sz="1600" dirty="0">
                <a:latin typeface="Consolas" panose="020B0609020204030204" pitchFamily="49" charset="0"/>
              </a:rPr>
              <a:t>          </a:t>
            </a:r>
            <a:r>
              <a:rPr lang="en-GB" sz="1600" b="1" dirty="0">
                <a:solidFill>
                  <a:srgbClr val="0070C0"/>
                </a:solidFill>
                <a:latin typeface="Consolas" panose="020B0609020204030204" pitchFamily="49" charset="0"/>
              </a:rPr>
              <a:t>Set</a:t>
            </a:r>
            <a:r>
              <a:rPr lang="en-GB" sz="1600" dirty="0">
                <a:latin typeface="Consolas" panose="020B0609020204030204" pitchFamily="49" charset="0"/>
              </a:rPr>
              <a:t> Alternative=.</a:t>
            </a:r>
            <a:r>
              <a:rPr lang="en-GB" sz="1600" dirty="0" err="1">
                <a:latin typeface="Consolas" panose="020B0609020204030204" pitchFamily="49" charset="0"/>
              </a:rPr>
              <a:t>ItemByIndex</a:t>
            </a:r>
            <a:r>
              <a:rPr lang="en-GB" sz="1600" dirty="0">
                <a:latin typeface="Consolas" panose="020B0609020204030204" pitchFamily="49" charset="0"/>
              </a:rPr>
              <a:t>(0)</a:t>
            </a:r>
          </a:p>
          <a:p>
            <a:r>
              <a:rPr lang="en-GB" sz="1600" dirty="0">
                <a:latin typeface="Consolas" panose="020B0609020204030204" pitchFamily="49" charset="0"/>
              </a:rPr>
              <a:t>     </a:t>
            </a:r>
            <a:r>
              <a:rPr lang="en-GB" sz="1600" b="1" dirty="0">
                <a:solidFill>
                  <a:srgbClr val="0070C0"/>
                </a:solidFill>
                <a:latin typeface="Consolas" panose="020B0609020204030204" pitchFamily="49" charset="0"/>
              </a:rPr>
              <a:t>End</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With</a:t>
            </a:r>
          </a:p>
          <a:p>
            <a:r>
              <a:rPr lang="en-GB" sz="1600" dirty="0">
                <a:latin typeface="Consolas" panose="020B0609020204030204" pitchFamily="49" charset="0"/>
              </a:rPr>
              <a:t>     </a:t>
            </a:r>
            <a:r>
              <a:rPr lang="en-GB" sz="1600" dirty="0">
                <a:solidFill>
                  <a:srgbClr val="00B050"/>
                </a:solidFill>
                <a:latin typeface="Consolas" panose="020B0609020204030204" pitchFamily="49" charset="0"/>
              </a:rPr>
              <a:t>'Check that the Barcode contains a valid class name  </a:t>
            </a:r>
          </a:p>
          <a:p>
            <a:r>
              <a:rPr lang="en-GB" sz="1600" dirty="0">
                <a:solidFill>
                  <a:srgbClr val="00B050"/>
                </a:solidFill>
                <a:latin typeface="Consolas" panose="020B0609020204030204" pitchFamily="49" charset="0"/>
              </a:rPr>
              <a:t>     </a:t>
            </a:r>
            <a:r>
              <a:rPr lang="en-GB" sz="1600" b="1" dirty="0">
                <a:solidFill>
                  <a:srgbClr val="0070C0"/>
                </a:solidFill>
                <a:latin typeface="Consolas" panose="020B0609020204030204" pitchFamily="49" charset="0"/>
              </a:rPr>
              <a:t>For</a:t>
            </a:r>
            <a:r>
              <a:rPr lang="en-GB" sz="1600" dirty="0">
                <a:latin typeface="Consolas" panose="020B0609020204030204" pitchFamily="49" charset="0"/>
              </a:rPr>
              <a:t> C=0 </a:t>
            </a:r>
            <a:r>
              <a:rPr lang="en-GB" sz="1600" b="1" dirty="0">
                <a:solidFill>
                  <a:srgbClr val="0070C0"/>
                </a:solidFill>
                <a:latin typeface="Consolas" panose="020B0609020204030204" pitchFamily="49" charset="0"/>
              </a:rPr>
              <a:t>To</a:t>
            </a:r>
            <a:r>
              <a:rPr lang="en-GB" sz="1600" dirty="0">
                <a:latin typeface="Consolas" panose="020B0609020204030204" pitchFamily="49" charset="0"/>
              </a:rPr>
              <a:t> Project.ClassCount-1</a:t>
            </a:r>
          </a:p>
          <a:p>
            <a:r>
              <a:rPr lang="en-GB" sz="1600" dirty="0">
                <a:latin typeface="Consolas" panose="020B0609020204030204" pitchFamily="49" charset="0"/>
              </a:rPr>
              <a:t>          </a:t>
            </a:r>
            <a:r>
              <a:rPr lang="en-GB" sz="1600" b="1" dirty="0">
                <a:solidFill>
                  <a:srgbClr val="0070C0"/>
                </a:solidFill>
                <a:latin typeface="Consolas" panose="020B0609020204030204" pitchFamily="49" charset="0"/>
              </a:rPr>
              <a:t>If</a:t>
            </a:r>
            <a:r>
              <a:rPr lang="en-GB" sz="1600" dirty="0">
                <a:latin typeface="Consolas" panose="020B0609020204030204" pitchFamily="49" charset="0"/>
              </a:rPr>
              <a:t> </a:t>
            </a:r>
            <a:r>
              <a:rPr lang="en-GB" sz="1600" dirty="0" err="1">
                <a:latin typeface="Consolas" panose="020B0609020204030204" pitchFamily="49" charset="0"/>
              </a:rPr>
              <a:t>Project.ClassByIndex</a:t>
            </a:r>
            <a:r>
              <a:rPr lang="en-GB" sz="1600" dirty="0">
                <a:latin typeface="Consolas" panose="020B0609020204030204" pitchFamily="49" charset="0"/>
              </a:rPr>
              <a:t>(C).Name=</a:t>
            </a:r>
            <a:r>
              <a:rPr lang="en-GB" sz="1600" dirty="0" err="1">
                <a:latin typeface="Consolas" panose="020B0609020204030204" pitchFamily="49" charset="0"/>
              </a:rPr>
              <a:t>Alternative.Text</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Then</a:t>
            </a:r>
            <a:r>
              <a:rPr lang="en-GB" sz="1600" dirty="0">
                <a:latin typeface="Consolas" panose="020B0609020204030204" pitchFamily="49" charset="0"/>
              </a:rPr>
              <a:t>           </a:t>
            </a:r>
          </a:p>
          <a:p>
            <a:r>
              <a:rPr lang="en-GB" sz="1600" dirty="0">
                <a:latin typeface="Consolas" panose="020B0609020204030204" pitchFamily="49" charset="0"/>
              </a:rPr>
              <a:t>               Match=True</a:t>
            </a:r>
          </a:p>
          <a:p>
            <a:r>
              <a:rPr lang="en-GB" sz="1600" dirty="0">
                <a:latin typeface="Consolas" panose="020B0609020204030204" pitchFamily="49" charset="0"/>
              </a:rPr>
              <a:t>               </a:t>
            </a:r>
            <a:r>
              <a:rPr lang="en-GB" sz="1600" b="1" dirty="0">
                <a:solidFill>
                  <a:srgbClr val="0070C0"/>
                </a:solidFill>
                <a:latin typeface="Consolas" panose="020B0609020204030204" pitchFamily="49" charset="0"/>
              </a:rPr>
              <a:t>Exit</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For</a:t>
            </a:r>
          </a:p>
          <a:p>
            <a:r>
              <a:rPr lang="en-GB" sz="1600" dirty="0">
                <a:latin typeface="Consolas" panose="020B0609020204030204" pitchFamily="49" charset="0"/>
              </a:rPr>
              <a:t>          </a:t>
            </a:r>
            <a:r>
              <a:rPr lang="en-GB" sz="1600" b="1" dirty="0">
                <a:solidFill>
                  <a:srgbClr val="0070C0"/>
                </a:solidFill>
                <a:latin typeface="Consolas" panose="020B0609020204030204" pitchFamily="49" charset="0"/>
              </a:rPr>
              <a:t>End</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If</a:t>
            </a:r>
          </a:p>
          <a:p>
            <a:r>
              <a:rPr lang="en-GB" sz="1600" dirty="0">
                <a:latin typeface="Consolas" panose="020B0609020204030204" pitchFamily="49" charset="0"/>
              </a:rPr>
              <a:t>     </a:t>
            </a:r>
            <a:r>
              <a:rPr lang="en-GB" sz="1600" b="1" dirty="0">
                <a:solidFill>
                  <a:srgbClr val="0070C0"/>
                </a:solidFill>
                <a:latin typeface="Consolas" panose="020B0609020204030204" pitchFamily="49" charset="0"/>
              </a:rPr>
              <a:t>Next</a:t>
            </a:r>
          </a:p>
          <a:p>
            <a:r>
              <a:rPr lang="en-GB" sz="1600" dirty="0">
                <a:latin typeface="Consolas" panose="020B0609020204030204" pitchFamily="49" charset="0"/>
              </a:rPr>
              <a:t>     </a:t>
            </a:r>
            <a:r>
              <a:rPr lang="en-GB" sz="1600" b="1" dirty="0">
                <a:solidFill>
                  <a:srgbClr val="0070C0"/>
                </a:solidFill>
                <a:latin typeface="Consolas" panose="020B0609020204030204" pitchFamily="49" charset="0"/>
              </a:rPr>
              <a:t>If</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Not</a:t>
            </a:r>
            <a:r>
              <a:rPr lang="en-GB" sz="1600" dirty="0">
                <a:latin typeface="Consolas" panose="020B0609020204030204" pitchFamily="49" charset="0"/>
              </a:rPr>
              <a:t> Match </a:t>
            </a:r>
            <a:r>
              <a:rPr lang="en-GB" sz="1600" b="1" dirty="0">
                <a:solidFill>
                  <a:srgbClr val="0070C0"/>
                </a:solidFill>
                <a:latin typeface="Consolas" panose="020B0609020204030204" pitchFamily="49" charset="0"/>
              </a:rPr>
              <a:t>Then</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Exit</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Sub</a:t>
            </a:r>
            <a:r>
              <a:rPr lang="en-GB" sz="1600" dirty="0">
                <a:latin typeface="Consolas" panose="020B0609020204030204" pitchFamily="49" charset="0"/>
              </a:rPr>
              <a:t> </a:t>
            </a:r>
            <a:r>
              <a:rPr lang="en-GB" sz="1600" dirty="0">
                <a:solidFill>
                  <a:srgbClr val="00B050"/>
                </a:solidFill>
                <a:latin typeface="Consolas" panose="020B0609020204030204" pitchFamily="49" charset="0"/>
              </a:rPr>
              <a:t>' The barcode does not contain a valid class name </a:t>
            </a:r>
          </a:p>
          <a:p>
            <a:r>
              <a:rPr lang="en-GB" sz="1600" dirty="0">
                <a:latin typeface="Consolas" panose="020B0609020204030204" pitchFamily="49" charset="0"/>
              </a:rPr>
              <a:t>     </a:t>
            </a:r>
            <a:r>
              <a:rPr lang="en-GB" sz="1600" dirty="0">
                <a:solidFill>
                  <a:srgbClr val="00B050"/>
                </a:solidFill>
                <a:latin typeface="Consolas" panose="020B0609020204030204" pitchFamily="49" charset="0"/>
              </a:rPr>
              <a:t>' reclassify the document according to the barcode</a:t>
            </a:r>
          </a:p>
          <a:p>
            <a:r>
              <a:rPr lang="en-GB" sz="1600" dirty="0">
                <a:solidFill>
                  <a:srgbClr val="00B050"/>
                </a:solidFill>
                <a:latin typeface="Consolas" panose="020B0609020204030204" pitchFamily="49" charset="0"/>
              </a:rPr>
              <a:t>     </a:t>
            </a:r>
            <a:r>
              <a:rPr lang="en-GB" sz="1600" dirty="0" err="1">
                <a:latin typeface="Consolas" panose="020B0609020204030204" pitchFamily="49" charset="0"/>
              </a:rPr>
              <a:t>pXDoc.Reclassify</a:t>
            </a:r>
            <a:r>
              <a:rPr lang="en-GB" sz="1600" dirty="0">
                <a:latin typeface="Consolas" panose="020B0609020204030204" pitchFamily="49" charset="0"/>
              </a:rPr>
              <a:t>(</a:t>
            </a:r>
            <a:r>
              <a:rPr lang="en-GB" sz="1600" dirty="0" err="1">
                <a:latin typeface="Consolas" panose="020B0609020204030204" pitchFamily="49" charset="0"/>
              </a:rPr>
              <a:t>Alternative.Text</a:t>
            </a:r>
            <a:r>
              <a:rPr lang="en-GB" sz="1600" dirty="0">
                <a:latin typeface="Consolas" panose="020B0609020204030204" pitchFamily="49" charset="0"/>
              </a:rPr>
              <a:t>, </a:t>
            </a:r>
            <a:r>
              <a:rPr lang="en-GB" sz="1600" dirty="0" err="1">
                <a:latin typeface="Consolas" panose="020B0609020204030204" pitchFamily="49" charset="0"/>
              </a:rPr>
              <a:t>Alternative.Confidence</a:t>
            </a:r>
            <a:r>
              <a:rPr lang="en-GB" sz="1600" dirty="0">
                <a:latin typeface="Consolas" panose="020B0609020204030204" pitchFamily="49" charset="0"/>
              </a:rPr>
              <a:t>)</a:t>
            </a:r>
          </a:p>
          <a:p>
            <a:r>
              <a:rPr lang="en-GB" sz="1600" b="1" dirty="0">
                <a:solidFill>
                  <a:srgbClr val="0070C0"/>
                </a:solidFill>
                <a:latin typeface="Consolas" panose="020B0609020204030204" pitchFamily="49" charset="0"/>
              </a:rPr>
              <a:t>End</a:t>
            </a:r>
            <a:r>
              <a:rPr lang="en-GB" sz="1600" dirty="0">
                <a:latin typeface="Consolas" panose="020B0609020204030204" pitchFamily="49" charset="0"/>
              </a:rPr>
              <a:t> </a:t>
            </a:r>
            <a:r>
              <a:rPr lang="en-GB" sz="1600" b="1" dirty="0">
                <a:solidFill>
                  <a:srgbClr val="0070C0"/>
                </a:solidFill>
                <a:latin typeface="Consolas" panose="020B0609020204030204" pitchFamily="49" charset="0"/>
              </a:rPr>
              <a:t>Sub</a:t>
            </a:r>
          </a:p>
        </p:txBody>
      </p:sp>
    </p:spTree>
    <p:extLst>
      <p:ext uri="{BB962C8B-B14F-4D97-AF65-F5344CB8AC3E}">
        <p14:creationId xmlns:p14="http://schemas.microsoft.com/office/powerpoint/2010/main" val="3890676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9106D-868D-3246-E998-09EA439452AB}"/>
              </a:ext>
            </a:extLst>
          </p:cNvPr>
          <p:cNvSpPr>
            <a:spLocks noGrp="1"/>
          </p:cNvSpPr>
          <p:nvPr>
            <p:ph type="title"/>
          </p:nvPr>
        </p:nvSpPr>
        <p:spPr/>
        <p:txBody>
          <a:bodyPr/>
          <a:lstStyle/>
          <a:p>
            <a:r>
              <a:rPr lang="en-GB" dirty="0"/>
              <a:t>Classification Locator</a:t>
            </a:r>
          </a:p>
        </p:txBody>
      </p:sp>
      <p:sp>
        <p:nvSpPr>
          <p:cNvPr id="3" name="Content Placeholder 2">
            <a:extLst>
              <a:ext uri="{FF2B5EF4-FFF2-40B4-BE49-F238E27FC236}">
                <a16:creationId xmlns:a16="http://schemas.microsoft.com/office/drawing/2014/main" id="{72DA2929-71A1-447E-D05B-77A6933EE352}"/>
              </a:ext>
            </a:extLst>
          </p:cNvPr>
          <p:cNvSpPr>
            <a:spLocks noGrp="1"/>
          </p:cNvSpPr>
          <p:nvPr>
            <p:ph idx="1"/>
          </p:nvPr>
        </p:nvSpPr>
        <p:spPr/>
        <p:txBody>
          <a:bodyPr/>
          <a:lstStyle/>
          <a:p>
            <a:r>
              <a:rPr lang="en-GB" dirty="0"/>
              <a:t>Use another project to classify documents.</a:t>
            </a:r>
          </a:p>
          <a:p>
            <a:r>
              <a:rPr lang="en-GB" dirty="0"/>
              <a:t>Compatible with all versions of KT</a:t>
            </a:r>
          </a:p>
          <a:p>
            <a:pPr lvl="1"/>
            <a:r>
              <a:rPr lang="en-GB" dirty="0"/>
              <a:t>Total Agility</a:t>
            </a:r>
          </a:p>
          <a:p>
            <a:pPr lvl="1"/>
            <a:r>
              <a:rPr lang="en-GB" dirty="0"/>
              <a:t>RPA</a:t>
            </a:r>
          </a:p>
          <a:p>
            <a:pPr lvl="1"/>
            <a:r>
              <a:rPr lang="en-GB" dirty="0"/>
              <a:t>KTM</a:t>
            </a:r>
          </a:p>
          <a:p>
            <a:pPr lvl="1"/>
            <a:r>
              <a:rPr lang="en-GB" dirty="0"/>
              <a:t>KTT</a:t>
            </a:r>
          </a:p>
          <a:p>
            <a:pPr lvl="1"/>
            <a:r>
              <a:rPr lang="en-GB" dirty="0"/>
              <a:t>Mobile Capture</a:t>
            </a:r>
          </a:p>
        </p:txBody>
      </p:sp>
      <p:pic>
        <p:nvPicPr>
          <p:cNvPr id="5" name="Picture 4">
            <a:extLst>
              <a:ext uri="{FF2B5EF4-FFF2-40B4-BE49-F238E27FC236}">
                <a16:creationId xmlns:a16="http://schemas.microsoft.com/office/drawing/2014/main" id="{7B85611B-18B2-A88E-30DE-A3DB296BCCA2}"/>
              </a:ext>
            </a:extLst>
          </p:cNvPr>
          <p:cNvPicPr>
            <a:picLocks noChangeAspect="1"/>
          </p:cNvPicPr>
          <p:nvPr/>
        </p:nvPicPr>
        <p:blipFill>
          <a:blip r:embed="rId2"/>
          <a:stretch>
            <a:fillRect/>
          </a:stretch>
        </p:blipFill>
        <p:spPr>
          <a:xfrm>
            <a:off x="6802445" y="1705124"/>
            <a:ext cx="4439270" cy="4286848"/>
          </a:xfrm>
          <a:prstGeom prst="rect">
            <a:avLst/>
          </a:prstGeom>
        </p:spPr>
      </p:pic>
    </p:spTree>
    <p:extLst>
      <p:ext uri="{BB962C8B-B14F-4D97-AF65-F5344CB8AC3E}">
        <p14:creationId xmlns:p14="http://schemas.microsoft.com/office/powerpoint/2010/main" val="35671266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6_Kofax WLT 2.0">
  <a:themeElements>
    <a:clrScheme name="Custom 12">
      <a:dk1>
        <a:srgbClr val="53565A"/>
      </a:dk1>
      <a:lt1>
        <a:sysClr val="window" lastClr="FFFFFF"/>
      </a:lt1>
      <a:dk2>
        <a:srgbClr val="00558C"/>
      </a:dk2>
      <a:lt2>
        <a:srgbClr val="FFFFFF"/>
      </a:lt2>
      <a:accent1>
        <a:srgbClr val="00558C"/>
      </a:accent1>
      <a:accent2>
        <a:srgbClr val="5B9BD5"/>
      </a:accent2>
      <a:accent3>
        <a:srgbClr val="BFBFBF"/>
      </a:accent3>
      <a:accent4>
        <a:srgbClr val="FFC600"/>
      </a:accent4>
      <a:accent5>
        <a:srgbClr val="53565A"/>
      </a:accent5>
      <a:accent6>
        <a:srgbClr val="004976"/>
      </a:accent6>
      <a:hlink>
        <a:srgbClr val="5B9BD5"/>
      </a:hlink>
      <a:folHlink>
        <a:srgbClr val="5B9BD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ofax PPT TEMPLATE WLT 2021_PRO.pptx" id="{E3F5C6F1-B642-4D66-8E0C-0D6AB203E894}" vid="{1DF9DF45-11B8-4D47-9F49-E81CC178CC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KTA 7.10 Sales Enablement - final</Template>
  <TotalTime>8742</TotalTime>
  <Words>900</Words>
  <Application>Microsoft Office PowerPoint</Application>
  <PresentationFormat>Widescreen</PresentationFormat>
  <Paragraphs>135</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Consolas</vt:lpstr>
      <vt:lpstr>TT Norms</vt:lpstr>
      <vt:lpstr>6_Kofax WLT 2.0</vt:lpstr>
      <vt:lpstr>Kofax Transformation Community of Practice</vt:lpstr>
      <vt:lpstr>PowerPoint Presentation</vt:lpstr>
      <vt:lpstr>Kofax Transformation Community of Practice</vt:lpstr>
      <vt:lpstr>Classification</vt:lpstr>
      <vt:lpstr>Classification Methods</vt:lpstr>
      <vt:lpstr>Layout Classification – VERY fast (~100 pages/second) no OCR</vt:lpstr>
      <vt:lpstr>Text Classification – letter N-grams into Bag-of-Words very fast (after OCR)</vt:lpstr>
      <vt:lpstr>Custom Classification. (Barcode Classification)</vt:lpstr>
      <vt:lpstr>Classification Locator</vt:lpstr>
      <vt:lpstr>Language Detection</vt:lpstr>
      <vt:lpstr>Language Detection</vt:lpstr>
      <vt:lpstr>Paragraph Classification</vt:lpstr>
      <vt:lpstr>Train a Scientific Paper Classification Model</vt:lpstr>
      <vt:lpstr>Import into Kofax Transformation</vt:lpstr>
      <vt:lpstr>Testset subsets are atuomation</vt:lpstr>
      <vt:lpstr>Split each subset into training and testing subsets</vt:lpstr>
      <vt:lpstr>Add all training samples to their classes as training samples</vt:lpstr>
      <vt:lpstr>Convert to a Benchmark set</vt:lpstr>
      <vt:lpstr>Run the Classification Benchmark</vt:lpstr>
      <vt:lpstr>What to do next?</vt:lpstr>
      <vt:lpstr>Paragraph Detection is new in Kofax Transformation</vt:lpstr>
      <vt:lpstr>Paragraph Classification</vt:lpstr>
      <vt:lpstr>Main Class</vt:lpstr>
      <vt:lpstr>Paragraphs are now classified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KT 7.0</dc:title>
  <dc:creator>David Wright</dc:creator>
  <cp:lastModifiedBy>David Wright</cp:lastModifiedBy>
  <cp:revision>11</cp:revision>
  <dcterms:created xsi:type="dcterms:W3CDTF">2022-02-02T13:20:08Z</dcterms:created>
  <dcterms:modified xsi:type="dcterms:W3CDTF">2022-07-05T02:35:06Z</dcterms:modified>
</cp:coreProperties>
</file>