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5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6073D0-869B-4705-BA68-A8E796BE8047}" v="3" dt="2024-12-14T19:25:01.827"/>
    <p1510:client id="{5A170E32-5E46-594F-AFA2-36AD0C399163}" v="2" dt="2024-12-14T19:25:52.006"/>
    <p1510:client id="{6553E251-DB2C-4CCB-B96B-271045DDC5D3}" v="58" dt="2024-12-14T19:40:36.6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lnar  Péter" userId="3a0213ad-ab71-4c5b-b836-7e9b147b2e42" providerId="ADAL" clId="{5A170E32-5E46-594F-AFA2-36AD0C399163}"/>
    <pc:docChg chg="modSld">
      <pc:chgData name="Molnar  Péter" userId="3a0213ad-ab71-4c5b-b836-7e9b147b2e42" providerId="ADAL" clId="{5A170E32-5E46-594F-AFA2-36AD0C399163}" dt="2024-12-14T19:25:52.006" v="1" actId="20577"/>
      <pc:docMkLst>
        <pc:docMk/>
      </pc:docMkLst>
      <pc:sldChg chg="modSp">
        <pc:chgData name="Molnar  Péter" userId="3a0213ad-ab71-4c5b-b836-7e9b147b2e42" providerId="ADAL" clId="{5A170E32-5E46-594F-AFA2-36AD0C399163}" dt="2024-12-14T19:25:52.006" v="1" actId="20577"/>
        <pc:sldMkLst>
          <pc:docMk/>
          <pc:sldMk cId="2842407782" sldId="256"/>
        </pc:sldMkLst>
        <pc:spChg chg="mod">
          <ac:chgData name="Molnar  Péter" userId="3a0213ad-ab71-4c5b-b836-7e9b147b2e42" providerId="ADAL" clId="{5A170E32-5E46-594F-AFA2-36AD0C399163}" dt="2024-12-14T19:25:52.006" v="1" actId="20577"/>
          <ac:spMkLst>
            <pc:docMk/>
            <pc:sldMk cId="2842407782" sldId="256"/>
            <ac:spMk id="3" creationId="{17C8B645-4CDC-D2A9-F336-CFFB3361059B}"/>
          </ac:spMkLst>
        </pc:spChg>
      </pc:sldChg>
    </pc:docChg>
  </pc:docChgLst>
  <pc:docChgLst>
    <pc:chgData name="Molnar  Péter" userId="3a0213ad-ab71-4c5b-b836-7e9b147b2e42" providerId="ADAL" clId="{6553E251-DB2C-4CCB-B96B-271045DDC5D3}"/>
    <pc:docChg chg="addSld modSld">
      <pc:chgData name="Molnar  Péter" userId="3a0213ad-ab71-4c5b-b836-7e9b147b2e42" providerId="ADAL" clId="{6553E251-DB2C-4CCB-B96B-271045DDC5D3}" dt="2024-12-14T19:40:36.656" v="58" actId="108"/>
      <pc:docMkLst>
        <pc:docMk/>
      </pc:docMkLst>
      <pc:sldChg chg="modSp mod">
        <pc:chgData name="Molnar  Péter" userId="3a0213ad-ab71-4c5b-b836-7e9b147b2e42" providerId="ADAL" clId="{6553E251-DB2C-4CCB-B96B-271045DDC5D3}" dt="2024-12-14T19:28:55.833" v="23" actId="20577"/>
        <pc:sldMkLst>
          <pc:docMk/>
          <pc:sldMk cId="2842407782" sldId="256"/>
        </pc:sldMkLst>
        <pc:spChg chg="mod">
          <ac:chgData name="Molnar  Péter" userId="3a0213ad-ab71-4c5b-b836-7e9b147b2e42" providerId="ADAL" clId="{6553E251-DB2C-4CCB-B96B-271045DDC5D3}" dt="2024-12-14T19:28:55.833" v="23" actId="20577"/>
          <ac:spMkLst>
            <pc:docMk/>
            <pc:sldMk cId="2842407782" sldId="256"/>
            <ac:spMk id="3" creationId="{17C8B645-4CDC-D2A9-F336-CFFB3361059B}"/>
          </ac:spMkLst>
        </pc:spChg>
      </pc:sldChg>
      <pc:sldChg chg="modSp mod">
        <pc:chgData name="Molnar  Péter" userId="3a0213ad-ab71-4c5b-b836-7e9b147b2e42" providerId="ADAL" clId="{6553E251-DB2C-4CCB-B96B-271045DDC5D3}" dt="2024-12-14T19:31:33.121" v="24" actId="790"/>
        <pc:sldMkLst>
          <pc:docMk/>
          <pc:sldMk cId="1310656746" sldId="259"/>
        </pc:sldMkLst>
        <pc:spChg chg="mod">
          <ac:chgData name="Molnar  Péter" userId="3a0213ad-ab71-4c5b-b836-7e9b147b2e42" providerId="ADAL" clId="{6553E251-DB2C-4CCB-B96B-271045DDC5D3}" dt="2024-12-14T19:31:33.121" v="24" actId="790"/>
          <ac:spMkLst>
            <pc:docMk/>
            <pc:sldMk cId="1310656746" sldId="259"/>
            <ac:spMk id="2" creationId="{24ACCA43-BD3F-F935-68F5-A1540C21B9C5}"/>
          </ac:spMkLst>
        </pc:spChg>
      </pc:sldChg>
      <pc:sldChg chg="modSp mod">
        <pc:chgData name="Molnar  Péter" userId="3a0213ad-ab71-4c5b-b836-7e9b147b2e42" providerId="ADAL" clId="{6553E251-DB2C-4CCB-B96B-271045DDC5D3}" dt="2024-12-14T19:40:36.656" v="58" actId="108"/>
        <pc:sldMkLst>
          <pc:docMk/>
          <pc:sldMk cId="3673920202" sldId="264"/>
        </pc:sldMkLst>
        <pc:spChg chg="mod">
          <ac:chgData name="Molnar  Péter" userId="3a0213ad-ab71-4c5b-b836-7e9b147b2e42" providerId="ADAL" clId="{6553E251-DB2C-4CCB-B96B-271045DDC5D3}" dt="2024-12-14T19:40:36.656" v="58" actId="108"/>
          <ac:spMkLst>
            <pc:docMk/>
            <pc:sldMk cId="3673920202" sldId="264"/>
            <ac:spMk id="2" creationId="{3C0EF45E-51EB-40B3-1996-27464778E697}"/>
          </ac:spMkLst>
        </pc:spChg>
      </pc:sldChg>
      <pc:sldChg chg="addSp delSp modSp new mod">
        <pc:chgData name="Molnar  Péter" userId="3a0213ad-ab71-4c5b-b836-7e9b147b2e42" providerId="ADAL" clId="{6553E251-DB2C-4CCB-B96B-271045DDC5D3}" dt="2024-12-14T19:34:36.638" v="56" actId="14100"/>
        <pc:sldMkLst>
          <pc:docMk/>
          <pc:sldMk cId="196524710" sldId="265"/>
        </pc:sldMkLst>
        <pc:spChg chg="mod">
          <ac:chgData name="Molnar  Péter" userId="3a0213ad-ab71-4c5b-b836-7e9b147b2e42" providerId="ADAL" clId="{6553E251-DB2C-4CCB-B96B-271045DDC5D3}" dt="2024-12-14T19:33:57.437" v="49" actId="108"/>
          <ac:spMkLst>
            <pc:docMk/>
            <pc:sldMk cId="196524710" sldId="265"/>
            <ac:spMk id="2" creationId="{F6D37D32-18F8-802C-7389-3DF448FE79A5}"/>
          </ac:spMkLst>
        </pc:spChg>
        <pc:spChg chg="del">
          <ac:chgData name="Molnar  Péter" userId="3a0213ad-ab71-4c5b-b836-7e9b147b2e42" providerId="ADAL" clId="{6553E251-DB2C-4CCB-B96B-271045DDC5D3}" dt="2024-12-14T19:34:08.332" v="50"/>
          <ac:spMkLst>
            <pc:docMk/>
            <pc:sldMk cId="196524710" sldId="265"/>
            <ac:spMk id="3" creationId="{2334CCA3-602D-82A9-98D6-3F2242EA9978}"/>
          </ac:spMkLst>
        </pc:spChg>
        <pc:picChg chg="add mod">
          <ac:chgData name="Molnar  Péter" userId="3a0213ad-ab71-4c5b-b836-7e9b147b2e42" providerId="ADAL" clId="{6553E251-DB2C-4CCB-B96B-271045DDC5D3}" dt="2024-12-14T19:34:36.638" v="56" actId="14100"/>
          <ac:picMkLst>
            <pc:docMk/>
            <pc:sldMk cId="196524710" sldId="265"/>
            <ac:picMk id="5" creationId="{8F5A597B-FC2A-8B0B-6822-52FFB006BB3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8CD0-F153-D26D-62DA-8CA960B37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EEEB3-983E-AC64-E034-C3CF71BB0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72EE2-1417-55FF-4D60-63148E942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1F94-BC26-4EE4-913A-7B932B9647AE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64E4A-F533-9D39-3C50-E68F1C20D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1527C-1C16-1D98-EA40-0D72726C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6C1A-8341-4DC1-B0A6-896930E15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11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7D993-A6B8-78CC-A7BA-B0E8C4738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C468F-387A-6389-C042-763D03817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63A6E-3009-09EE-54FA-158F3B57E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1F94-BC26-4EE4-913A-7B932B9647AE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62A6A-BF80-6C09-EBB8-7F485126E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F52D6-0718-D555-8083-B2F2606E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6C1A-8341-4DC1-B0A6-896930E15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0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D3BD2D-5E95-A6EC-6DCA-08B9220A98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14379-EB66-35B6-2F54-DFFE52B6A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586DF-A667-9589-FA13-E7DA31D29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1F94-BC26-4EE4-913A-7B932B9647AE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71167-75CF-5C54-9EE5-2BC39B710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23CC1-D4B5-E92C-5275-A9D75C82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6C1A-8341-4DC1-B0A6-896930E15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7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CFCDE-3A0C-1EAD-C857-05D1662D6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F322F-068B-3C55-A611-5CF882096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F365B-4EB5-BB48-07CD-D1BEF0933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1F94-BC26-4EE4-913A-7B932B9647AE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6209D-9893-0500-D533-AABEEC857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A3E89-351A-EA2C-F2BE-38AA569F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6C1A-8341-4DC1-B0A6-896930E15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4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2742F-D24C-D7AA-076A-626AA59C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46485-FB7F-649D-F936-5BEEB68DA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C4E31-88D3-9E7D-3E81-100488D36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1F94-BC26-4EE4-913A-7B932B9647AE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5C738-D045-DC6F-1D11-897DA7FD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8C3F4-FBDA-06BC-2774-4BB59E43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6C1A-8341-4DC1-B0A6-896930E15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9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464A3-EF68-C5C6-EEEB-6DE73B73D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76A0C-5A1A-C6FB-97D4-5DDF08D636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FCF13-09DD-CB4E-86FC-7927DF224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4021A-3F5F-75BE-B293-D286410DE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1F94-BC26-4EE4-913A-7B932B9647AE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4EA9D-1198-0B77-6D2A-1B371E6B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8042C-35F8-8ECF-C96C-05D5B2A1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6C1A-8341-4DC1-B0A6-896930E15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4240-2FC9-34CD-FB3E-E4C1A9252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94073-1A89-BBBD-CB53-E4EE3669B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D0ADE-948C-35DD-4308-5B99BEE22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684A6C-0770-ABDA-4BAE-EEC1F4750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3D3D01-AE36-CE4A-3E40-124FA6FD9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AEA208-4BC0-B9D1-429B-782BDC96A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1F94-BC26-4EE4-913A-7B932B9647AE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6004B-E19F-5B93-E153-178A19630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AAB942-BD50-757F-8C78-1DE63D63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6C1A-8341-4DC1-B0A6-896930E15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90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7F12-5FCE-956B-069F-EA365E2CC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7E06A-8C66-AE37-3633-B9A537601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1F94-BC26-4EE4-913A-7B932B9647AE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B7E2E-844F-93B6-DFD5-4C23637C0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B8BA4-ACA3-5633-21CF-CB115B553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6C1A-8341-4DC1-B0A6-896930E15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7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4ED54D-AEA6-01EE-0D40-60FE301B2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1F94-BC26-4EE4-913A-7B932B9647AE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B9AD43-0F73-456D-9E05-2E655288C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F61C2-05B1-BA3B-39B4-29244F111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6C1A-8341-4DC1-B0A6-896930E15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98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22B72-CF7F-1D35-5606-C9475A5B5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9CE5A-907A-93B3-B336-151FF1CD1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19B66-4F66-E674-B57E-9AA4E33F1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C0699-95D3-FCBD-1771-A02718713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1F94-BC26-4EE4-913A-7B932B9647AE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3D82F-39A1-D2E4-BD21-1DF5DABCE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2CAA7-E8EE-3EA9-E26B-BC7F99F9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6C1A-8341-4DC1-B0A6-896930E15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6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6E80D-5E99-E5E9-C5F5-5D5AEFB9C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5ECFC3-49EE-FC2E-50E9-650E5077F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67C81A-3189-889B-0F02-4450A88B2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0E75D-14AB-0D71-CC62-5AA1150BE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1F94-BC26-4EE4-913A-7B932B9647AE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E13D8-031A-4521-39D8-6EE95AA91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3A89F-D4E5-368D-6D83-43F0A8D52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6C1A-8341-4DC1-B0A6-896930E15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41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23933F-87CC-EFB2-A6AC-63061BCDF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92A65-BC65-7079-7617-2A1C7EFDE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1EA98-FF68-E91F-7350-463AA47827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821F94-BC26-4EE4-913A-7B932B9647AE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23AFD-B104-818C-4DF5-916ADE91A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6A8F8-0672-1F25-B640-2F34D27425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DE6C1A-8341-4DC1-B0A6-896930E15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2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2615-8189-601A-8A08-931D4E7379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b="1"/>
              <a:t>Online File Converter - Dokumentáció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8B645-4CDC-D2A9-F336-CFFB336105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/>
              <a:t>Készítette:</a:t>
            </a:r>
          </a:p>
          <a:p>
            <a:r>
              <a:rPr lang="hu-HU"/>
              <a:t>Kovács Ferenc</a:t>
            </a:r>
          </a:p>
          <a:p>
            <a:r>
              <a:rPr lang="hu-HU"/>
              <a:t>Molnárné Kokas Ágnes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07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F45E-51EB-40B3-1996-27464778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/>
              <a:t>Köszönjük a figyelmet!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FF6A5-F82B-C0E9-8988-A34CF6F73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3920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29AAB-8F64-7008-ABA9-B83D57E9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/>
              <a:t>Bevezetés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D21CE-CFB6-72EF-FDAF-E9EE57402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 </a:t>
            </a:r>
            <a:r>
              <a:rPr lang="hu-HU" b="1" dirty="0"/>
              <a:t>Cél:</a:t>
            </a:r>
            <a:r>
              <a:rPr lang="hu-HU" dirty="0"/>
              <a:t> </a:t>
            </a:r>
          </a:p>
          <a:p>
            <a:pPr marL="0" indent="0">
              <a:buNone/>
            </a:pPr>
            <a:r>
              <a:rPr lang="hu-HU" dirty="0"/>
              <a:t>Az Online File </a:t>
            </a:r>
            <a:r>
              <a:rPr lang="hu-HU" dirty="0" err="1"/>
              <a:t>Converter</a:t>
            </a:r>
            <a:r>
              <a:rPr lang="hu-HU" dirty="0"/>
              <a:t> egyszerű és költséghatékony megoldást nyújt címkék generálására és </a:t>
            </a:r>
            <a:r>
              <a:rPr lang="hu-HU" dirty="0" err="1"/>
              <a:t>testreszabására</a:t>
            </a:r>
            <a:r>
              <a:rPr lang="hu-HU" dirty="0"/>
              <a:t> vállalkozások számára.</a:t>
            </a:r>
          </a:p>
          <a:p>
            <a:pPr marL="0" indent="0">
              <a:buNone/>
            </a:pPr>
            <a:r>
              <a:rPr lang="hu-HU" dirty="0"/>
              <a:t>Saját képek egyedi </a:t>
            </a:r>
            <a:r>
              <a:rPr lang="hu-HU" dirty="0" err="1"/>
              <a:t>vízjelezése</a:t>
            </a:r>
            <a:r>
              <a:rPr lang="hu-HU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b="1" dirty="0"/>
              <a:t>Motiváció:</a:t>
            </a:r>
          </a:p>
          <a:p>
            <a:pPr marL="0" indent="0">
              <a:buNone/>
            </a:pPr>
            <a:r>
              <a:rPr lang="hu-HU" dirty="0"/>
              <a:t> Csökkenteni az autóalkatrészek címkézésével kapcsolatos költségeket és problémákat.</a:t>
            </a:r>
          </a:p>
          <a:p>
            <a:pPr marL="0" indent="0">
              <a:buNone/>
            </a:pPr>
            <a:r>
              <a:rPr lang="hu-HU" dirty="0"/>
              <a:t>Egyedi szöveggel látja el a képeket.</a:t>
            </a:r>
          </a:p>
          <a:p>
            <a:pPr>
              <a:buFont typeface="Arial" panose="020B0604020202020204" pitchFamily="34" charset="0"/>
              <a:buChar char="•"/>
            </a:pPr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89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43F29-A685-AC7B-ABA9-7ED1C2E4F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/>
              <a:t>Alkalmazás funkciói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422B6-7CC8-5A42-BC1B-647BAE27A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Címkék összeolvasztása különböző oldalakból.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Saját képek egyedi megjelölése.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A nyers fájlok feltöltése és az egyesített dokumentum letöltése.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Lokális használatra optimalizált.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8630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CCA43-BD3F-F935-68F5-A1540C21B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/>
              <a:t>Fejlesztői környezet és technológiák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9F86F-0106-720B-5F17-2C7D9D90A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err="1"/>
              <a:t>Hardver</a:t>
            </a:r>
            <a:r>
              <a:rPr lang="en-US" b="1"/>
              <a:t>:</a:t>
            </a:r>
            <a:r>
              <a:rPr lang="en-US"/>
              <a:t> </a:t>
            </a:r>
            <a:r>
              <a:rPr lang="en-US" err="1"/>
              <a:t>Számítógép</a:t>
            </a:r>
            <a:r>
              <a:rPr lang="en-US"/>
              <a:t>, laptop.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err="1"/>
              <a:t>Szoftverek</a:t>
            </a:r>
            <a:r>
              <a:rPr lang="en-US" b="1"/>
              <a:t>:</a:t>
            </a:r>
            <a:r>
              <a:rPr lang="en-US"/>
              <a:t> Visual Studio Code, Django.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err="1"/>
              <a:t>Programozási</a:t>
            </a:r>
            <a:r>
              <a:rPr lang="en-US" b="1"/>
              <a:t> </a:t>
            </a:r>
            <a:r>
              <a:rPr lang="en-US" b="1" err="1"/>
              <a:t>nyelvek</a:t>
            </a:r>
            <a:r>
              <a:rPr lang="en-US" b="1"/>
              <a:t>:</a:t>
            </a:r>
            <a:r>
              <a:rPr lang="en-US"/>
              <a:t> Python, MySQL.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err="1"/>
              <a:t>Adatbázis</a:t>
            </a:r>
            <a:r>
              <a:rPr lang="en-US" b="1"/>
              <a:t>:</a:t>
            </a:r>
            <a:r>
              <a:rPr lang="en-US"/>
              <a:t> SQLite.</a:t>
            </a:r>
            <a:endParaRPr lang="hu-HU"/>
          </a:p>
          <a:p>
            <a:pPr>
              <a:buFont typeface="Arial" panose="020B0604020202020204" pitchFamily="34" charset="0"/>
              <a:buChar char="•"/>
            </a:pPr>
            <a:r>
              <a:rPr lang="hu-HU" b="1"/>
              <a:t>Verziókezelő rendszerek : </a:t>
            </a:r>
            <a:r>
              <a:rPr lang="hu-HU"/>
              <a:t>GitHub</a:t>
            </a:r>
          </a:p>
          <a:p>
            <a:r>
              <a:rPr lang="hu-HU" b="1"/>
              <a:t>Együttműködési eszközök: </a:t>
            </a:r>
            <a:r>
              <a:rPr lang="hu-HU"/>
              <a:t>GitHub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0656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7D32-18F8-802C-7389-3DF448FE7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/>
              <a:t>Adatbázis felépítése</a:t>
            </a:r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8F5A597B-FC2A-8B0B-6822-52FFB006B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8649"/>
            <a:ext cx="10515600" cy="5085290"/>
          </a:xfrm>
        </p:spPr>
      </p:pic>
    </p:spTree>
    <p:extLst>
      <p:ext uri="{BB962C8B-B14F-4D97-AF65-F5344CB8AC3E}">
        <p14:creationId xmlns:p14="http://schemas.microsoft.com/office/powerpoint/2010/main" val="196524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4614F-2DC7-CBC9-5EA0-3244C1F63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/>
              <a:t>Tesztelés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69162-713F-AF82-94E6-E061528D4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Böngészők: Chrome, Firefox, Safari.</a:t>
            </a:r>
          </a:p>
          <a:p>
            <a:r>
              <a:rPr lang="hu-HU"/>
              <a:t>Eszközök: Számítógép, tablet.</a:t>
            </a:r>
          </a:p>
          <a:p>
            <a:r>
              <a:rPr lang="hu-HU"/>
              <a:t>Ellenőrzött szempontok:</a:t>
            </a:r>
          </a:p>
          <a:p>
            <a:r>
              <a:rPr lang="hu-HU"/>
              <a:t>Adatbázis hibakezelés.</a:t>
            </a:r>
          </a:p>
          <a:p>
            <a:r>
              <a:rPr lang="hu-HU"/>
              <a:t>Generált fájlok helyessége.</a:t>
            </a:r>
          </a:p>
          <a:p>
            <a:r>
              <a:rPr lang="hu-HU"/>
              <a:t>Felhasználói élmény különböző eszközökön.</a:t>
            </a:r>
          </a:p>
          <a:p>
            <a:endParaRPr lang="hu-HU"/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9667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E838A-4BFA-694E-5386-5B902AA76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/>
              <a:t>Fejlesztési lehetőségek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CC0BA-A7E6-B1F1-946B-0FD842B24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/>
              <a:t>Felhasználói profilok bővítése.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/>
              <a:t>Androidos verzió fejlesztése.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/>
              <a:t>Új fájlkezelési funkciók hozzáadása.</a:t>
            </a:r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7435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BE309-6D39-07E2-C6D8-C771CF57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/>
              <a:t>Admin funkciók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93F67-0ABA-E582-401C-1F8CE723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/>
              <a:t> </a:t>
            </a:r>
            <a:r>
              <a:rPr lang="en-US"/>
              <a:t>Az admin </a:t>
            </a:r>
            <a:r>
              <a:rPr lang="en-US" err="1"/>
              <a:t>felhasználó</a:t>
            </a:r>
            <a:r>
              <a:rPr lang="en-US"/>
              <a:t> </a:t>
            </a:r>
            <a:r>
              <a:rPr lang="en-US" err="1"/>
              <a:t>az</a:t>
            </a:r>
            <a:r>
              <a:rPr lang="en-US"/>
              <a:t> </a:t>
            </a:r>
            <a:r>
              <a:rPr lang="en-US" err="1"/>
              <a:t>egyetlen</a:t>
            </a:r>
            <a:r>
              <a:rPr lang="en-US"/>
              <a:t> </a:t>
            </a:r>
            <a:r>
              <a:rPr lang="en-US" err="1"/>
              <a:t>végfelhasználó</a:t>
            </a:r>
            <a:r>
              <a:rPr lang="en-US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Az admin </a:t>
            </a:r>
            <a:r>
              <a:rPr lang="en-US" err="1"/>
              <a:t>kezeli</a:t>
            </a:r>
            <a:r>
              <a:rPr lang="en-US"/>
              <a:t> a </a:t>
            </a:r>
            <a:r>
              <a:rPr lang="en-US" err="1"/>
              <a:t>fájlok</a:t>
            </a:r>
            <a:r>
              <a:rPr lang="en-US"/>
              <a:t> </a:t>
            </a:r>
            <a:r>
              <a:rPr lang="en-US" err="1"/>
              <a:t>feltöltését</a:t>
            </a:r>
            <a:r>
              <a:rPr lang="en-US"/>
              <a:t> </a:t>
            </a:r>
            <a:r>
              <a:rPr lang="en-US" err="1"/>
              <a:t>és</a:t>
            </a:r>
            <a:r>
              <a:rPr lang="en-US"/>
              <a:t> </a:t>
            </a:r>
            <a:r>
              <a:rPr lang="en-US" err="1"/>
              <a:t>generálását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4388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041DC-95C5-C24D-B549-5979CA682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/>
              <a:t>Összefoglalás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06431-F17D-B78B-D0CB-C7ABE428D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Az Online File </a:t>
            </a:r>
            <a:r>
              <a:rPr lang="hu-HU" dirty="0" err="1"/>
              <a:t>Converter</a:t>
            </a:r>
            <a:r>
              <a:rPr lang="hu-HU" dirty="0"/>
              <a:t> költséghatékony megoldás címkék kezelésére.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A feltöltött képek egyedi vízjellel biztosítottak.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Egyszerű használat és testreszabhatóság.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Fejlesztési lehetőségek biztosítják a jövőbeni bővítéseket.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99440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CA767446D91614AA3C27F5CD17F677A" ma:contentTypeVersion="11" ma:contentTypeDescription="Ein neues Dokument erstellen." ma:contentTypeScope="" ma:versionID="0e5fd0d554cd27555a13c7002edf2f31">
  <xsd:schema xmlns:xsd="http://www.w3.org/2001/XMLSchema" xmlns:xs="http://www.w3.org/2001/XMLSchema" xmlns:p="http://schemas.microsoft.com/office/2006/metadata/properties" xmlns:ns3="2d1605d9-cfd9-4fed-8d58-3dd383332259" targetNamespace="http://schemas.microsoft.com/office/2006/metadata/properties" ma:root="true" ma:fieldsID="87720667ab8722dadcae92c4c61d155e" ns3:_="">
    <xsd:import namespace="2d1605d9-cfd9-4fed-8d58-3dd38333225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LengthInSeconds" minOccurs="0"/>
                <xsd:element ref="ns3:MediaServiceGenerationTime" minOccurs="0"/>
                <xsd:element ref="ns3:MediaServiceEventHashCode" minOccurs="0"/>
                <xsd:element ref="ns3:MediaServiceSearchProperties" minOccurs="0"/>
                <xsd:element ref="ns3:MediaServiceSystemTags" minOccurs="0"/>
                <xsd:element ref="ns3:_activity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1605d9-cfd9-4fed-8d58-3dd3833322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d1605d9-cfd9-4fed-8d58-3dd383332259" xsi:nil="true"/>
  </documentManagement>
</p:properties>
</file>

<file path=customXml/itemProps1.xml><?xml version="1.0" encoding="utf-8"?>
<ds:datastoreItem xmlns:ds="http://schemas.openxmlformats.org/officeDocument/2006/customXml" ds:itemID="{388E0608-4626-43A7-8A87-36AB70BD08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38ADFE8-071A-4E12-B011-63C89F3A1D11}">
  <ds:schemaRefs>
    <ds:schemaRef ds:uri="2d1605d9-cfd9-4fed-8d58-3dd38333225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FDEC3A1-F9FC-43FD-ABC2-F64AA1DF838E}">
  <ds:schemaRefs>
    <ds:schemaRef ds:uri="2d1605d9-cfd9-4fed-8d58-3dd38333225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Office PowerPoint</Application>
  <PresentationFormat>Szélesvásznú</PresentationFormat>
  <Paragraphs>44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Online File Converter - Dokumentáció</vt:lpstr>
      <vt:lpstr>Bevezetés</vt:lpstr>
      <vt:lpstr>Alkalmazás funkciói</vt:lpstr>
      <vt:lpstr>Fejlesztői környezet és technológiák</vt:lpstr>
      <vt:lpstr>Adatbázis felépítése</vt:lpstr>
      <vt:lpstr>Tesztelés</vt:lpstr>
      <vt:lpstr>Fejlesztési lehetőségek</vt:lpstr>
      <vt:lpstr>Admin funkciók</vt:lpstr>
      <vt:lpstr>Összefoglalás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File Converter - Dokumentáció</dc:title>
  <dc:creator/>
  <cp:lastModifiedBy>Ágnes kokas</cp:lastModifiedBy>
  <cp:revision>2</cp:revision>
  <dcterms:created xsi:type="dcterms:W3CDTF">2024-12-14T18:56:31Z</dcterms:created>
  <dcterms:modified xsi:type="dcterms:W3CDTF">2025-01-05T15:02:16Z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0x0101002CA767446D91614AA3C27F5CD17F677A</vt:lpwstr>
  </property>
</Properties>
</file>