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2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5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86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9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709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6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8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6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8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9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5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9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8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5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12E1-7B04-4A3C-B781-B951E54B250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6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752" y="0"/>
            <a:ext cx="7721813" cy="1406168"/>
          </a:xfrm>
        </p:spPr>
        <p:txBody>
          <a:bodyPr/>
          <a:lstStyle/>
          <a:p>
            <a:r>
              <a:rPr lang="ru-RU" sz="6600" dirty="0" err="1"/>
              <a:t>Курсова</a:t>
            </a:r>
            <a:r>
              <a:rPr lang="ru-RU" sz="6600" dirty="0"/>
              <a:t> робота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3242" y="1406168"/>
            <a:ext cx="6183323" cy="232070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Програмування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«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даних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алгоритми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 тему:</a:t>
            </a:r>
          </a:p>
          <a:p>
            <a:pPr algn="ctr"/>
            <a:r>
              <a:rPr lang="uk-UA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Додаток для реєстратури лікарні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9752" y="4272677"/>
            <a:ext cx="5056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Студента 1-го курсу,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групи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ІС-91 </a:t>
            </a:r>
          </a:p>
          <a:p>
            <a:pPr algn="r"/>
            <a:r>
              <a:rPr lang="uk-U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Мініна</a:t>
            </a:r>
            <a:r>
              <a:rPr lang="uk-U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Павла Андрійовича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Спеціальності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126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Інформаційні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управляючі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системи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технології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Керівник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ст.вик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Вітковська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І. І. </a:t>
            </a:r>
          </a:p>
        </p:txBody>
      </p:sp>
    </p:spTree>
    <p:extLst>
      <p:ext uri="{BB962C8B-B14F-4D97-AF65-F5344CB8AC3E}">
        <p14:creationId xmlns:p14="http://schemas.microsoft.com/office/powerpoint/2010/main" val="274754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879" y="623455"/>
            <a:ext cx="6845684" cy="969818"/>
          </a:xfrm>
        </p:spPr>
        <p:txBody>
          <a:bodyPr/>
          <a:lstStyle/>
          <a:p>
            <a:r>
              <a:rPr lang="ru-RU" dirty="0"/>
              <a:t>ПОСТАНОВКА ЗАДАЧІ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406" y="1412444"/>
            <a:ext cx="9242521" cy="3422793"/>
          </a:xfrm>
        </p:spPr>
        <p:txBody>
          <a:bodyPr/>
          <a:lstStyle/>
          <a:p>
            <a:r>
              <a:rPr lang="ru-RU" sz="2000" dirty="0" err="1"/>
              <a:t>Спроектувати</a:t>
            </a:r>
            <a:r>
              <a:rPr lang="ru-RU" sz="2000" dirty="0"/>
              <a:t> </a:t>
            </a:r>
            <a:r>
              <a:rPr lang="ru-RU" sz="2000" dirty="0" err="1"/>
              <a:t>об’єктно-орієнтовану</a:t>
            </a:r>
            <a:r>
              <a:rPr lang="ru-RU" sz="2000" dirty="0"/>
              <a:t> модель </a:t>
            </a:r>
            <a:r>
              <a:rPr lang="ru-RU" sz="2000" dirty="0" err="1"/>
              <a:t>предметної</a:t>
            </a:r>
            <a:r>
              <a:rPr lang="ru-RU" sz="2000" dirty="0"/>
              <a:t> </a:t>
            </a:r>
            <a:r>
              <a:rPr lang="ru-RU" sz="2000" dirty="0" err="1"/>
              <a:t>галузі</a:t>
            </a:r>
            <a:r>
              <a:rPr lang="ru-RU" sz="2000" dirty="0"/>
              <a:t> </a:t>
            </a:r>
            <a:r>
              <a:rPr lang="ru-RU" sz="2000" dirty="0" err="1"/>
              <a:t>згідно</a:t>
            </a:r>
            <a:r>
              <a:rPr lang="ru-RU" sz="2000" dirty="0"/>
              <a:t> з </a:t>
            </a:r>
            <a:r>
              <a:rPr lang="ru-RU" sz="2000" dirty="0" err="1"/>
              <a:t>варіантом</a:t>
            </a:r>
            <a:r>
              <a:rPr lang="ru-RU" sz="2000" dirty="0"/>
              <a:t>, </a:t>
            </a:r>
            <a:r>
              <a:rPr lang="ru-RU" sz="2000" dirty="0" err="1"/>
              <a:t>визначивши</a:t>
            </a:r>
            <a:r>
              <a:rPr lang="ru-RU" sz="2000" dirty="0"/>
              <a:t> </a:t>
            </a:r>
            <a:r>
              <a:rPr lang="ru-RU" sz="2000" dirty="0" err="1"/>
              <a:t>необхідні</a:t>
            </a:r>
            <a:r>
              <a:rPr lang="ru-RU" sz="2000" dirty="0"/>
              <a:t> для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класи</a:t>
            </a:r>
            <a:r>
              <a:rPr lang="ru-RU" sz="2000" dirty="0"/>
              <a:t> та </a:t>
            </a:r>
            <a:r>
              <a:rPr lang="ru-RU" sz="2000" dirty="0" err="1"/>
              <a:t>їх</a:t>
            </a:r>
            <a:r>
              <a:rPr lang="ru-RU" sz="2000" dirty="0"/>
              <a:t> структуру. При </a:t>
            </a:r>
            <a:r>
              <a:rPr lang="ru-RU" sz="2000" dirty="0" err="1"/>
              <a:t>об’єктно-орієнтованому</a:t>
            </a:r>
            <a:r>
              <a:rPr lang="ru-RU" sz="2000" dirty="0"/>
              <a:t> </a:t>
            </a:r>
            <a:r>
              <a:rPr lang="ru-RU" sz="2000" dirty="0" err="1"/>
              <a:t>проектуванні</a:t>
            </a:r>
            <a:r>
              <a:rPr lang="ru-RU" sz="2000" dirty="0"/>
              <a:t> </a:t>
            </a:r>
            <a:r>
              <a:rPr lang="ru-RU" sz="2000" dirty="0" err="1"/>
              <a:t>продемонструвати</a:t>
            </a:r>
            <a:r>
              <a:rPr lang="ru-RU" sz="2000" dirty="0"/>
              <a:t> </a:t>
            </a:r>
            <a:r>
              <a:rPr lang="ru-RU" sz="2000" dirty="0" err="1"/>
              <a:t>застосування</a:t>
            </a:r>
            <a:r>
              <a:rPr lang="ru-RU" sz="2000" dirty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видів</a:t>
            </a:r>
            <a:r>
              <a:rPr lang="ru-RU" sz="2000" dirty="0"/>
              <a:t> </a:t>
            </a:r>
            <a:r>
              <a:rPr lang="ru-RU" sz="2000" dirty="0" err="1"/>
              <a:t>відношень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uk-UA" sz="2000" dirty="0"/>
              <a:t>Реєстратура лікарні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0686" y="3532909"/>
            <a:ext cx="3986256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9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853" y="151371"/>
            <a:ext cx="84512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В  </a:t>
            </a:r>
            <a:r>
              <a:rPr lang="ru-RU" sz="2000" b="1" dirty="0" err="1">
                <a:solidFill>
                  <a:schemeClr val="accent1"/>
                </a:solidFill>
              </a:rPr>
              <a:t>реєстратурі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надається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інформація</a:t>
            </a:r>
            <a:r>
              <a:rPr lang="ru-RU" sz="2000" b="1" dirty="0">
                <a:solidFill>
                  <a:schemeClr val="accent1"/>
                </a:solidFill>
              </a:rPr>
              <a:t> про </a:t>
            </a:r>
            <a:r>
              <a:rPr lang="ru-RU" sz="2000" b="1" dirty="0" err="1">
                <a:solidFill>
                  <a:schemeClr val="accent1"/>
                </a:solidFill>
              </a:rPr>
              <a:t>стосовно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наявності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лікарів</a:t>
            </a:r>
            <a:r>
              <a:rPr lang="ru-RU" sz="2000" b="1" dirty="0">
                <a:solidFill>
                  <a:schemeClr val="accent1"/>
                </a:solidFill>
              </a:rPr>
              <a:t> та </a:t>
            </a:r>
            <a:r>
              <a:rPr lang="ru-RU" sz="2000" b="1" dirty="0" err="1">
                <a:solidFill>
                  <a:schemeClr val="accent1"/>
                </a:solidFill>
              </a:rPr>
              <a:t>розкладу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прийому</a:t>
            </a:r>
            <a:r>
              <a:rPr lang="ru-RU" sz="2000" b="1" dirty="0">
                <a:solidFill>
                  <a:schemeClr val="accent1"/>
                </a:solidFill>
              </a:rPr>
              <a:t> </a:t>
            </a:r>
            <a:r>
              <a:rPr lang="ru-RU" sz="2000" b="1" dirty="0" err="1">
                <a:solidFill>
                  <a:schemeClr val="accent1"/>
                </a:solidFill>
              </a:rPr>
              <a:t>хворих</a:t>
            </a:r>
            <a:r>
              <a:rPr lang="ru-RU" sz="2000" b="1" dirty="0">
                <a:solidFill>
                  <a:schemeClr val="accent1"/>
                </a:solidFill>
              </a:rPr>
              <a:t>.</a:t>
            </a:r>
          </a:p>
          <a:p>
            <a:endParaRPr lang="ru-RU" sz="2000" dirty="0"/>
          </a:p>
          <a:p>
            <a:r>
              <a:rPr lang="ru-RU" sz="2000" dirty="0" err="1"/>
              <a:t>Хворим</a:t>
            </a:r>
            <a:r>
              <a:rPr lang="ru-RU" sz="2000" dirty="0"/>
              <a:t> </a:t>
            </a:r>
            <a:r>
              <a:rPr lang="ru-RU" sz="2000" dirty="0" err="1"/>
              <a:t>можливо</a:t>
            </a:r>
            <a:r>
              <a:rPr lang="ru-RU" sz="2000" dirty="0"/>
              <a:t> </a:t>
            </a:r>
            <a:r>
              <a:rPr lang="ru-RU" sz="2000" dirty="0" err="1"/>
              <a:t>записатись</a:t>
            </a:r>
            <a:r>
              <a:rPr lang="ru-RU" sz="2000" dirty="0"/>
              <a:t> на </a:t>
            </a:r>
            <a:r>
              <a:rPr lang="ru-RU" sz="2000" dirty="0" err="1"/>
              <a:t>прийом</a:t>
            </a:r>
            <a:r>
              <a:rPr lang="ru-RU" sz="2000" dirty="0"/>
              <a:t> до</a:t>
            </a:r>
          </a:p>
          <a:p>
            <a:r>
              <a:rPr lang="ru-RU" sz="2000" dirty="0" err="1"/>
              <a:t>лікаря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є </a:t>
            </a:r>
            <a:r>
              <a:rPr lang="ru-RU" sz="2000" dirty="0" err="1"/>
              <a:t>вільний</a:t>
            </a:r>
            <a:r>
              <a:rPr lang="ru-RU" sz="2000" dirty="0"/>
              <a:t> час у </a:t>
            </a:r>
            <a:r>
              <a:rPr lang="ru-RU" sz="2000" dirty="0" err="1"/>
              <a:t>розкладі</a:t>
            </a:r>
            <a:r>
              <a:rPr lang="ru-RU" sz="2000" dirty="0"/>
              <a:t> </a:t>
            </a:r>
            <a:r>
              <a:rPr lang="ru-RU" sz="2000" dirty="0" err="1"/>
              <a:t>лікаря</a:t>
            </a:r>
            <a:r>
              <a:rPr lang="ru-RU" sz="2000" dirty="0"/>
              <a:t>. В </a:t>
            </a:r>
            <a:r>
              <a:rPr lang="ru-RU" sz="2000" dirty="0" err="1"/>
              <a:t>реєстратурі</a:t>
            </a:r>
            <a:endParaRPr lang="ru-RU" sz="2000" dirty="0"/>
          </a:p>
          <a:p>
            <a:r>
              <a:rPr lang="ru-RU" sz="2000" dirty="0" err="1"/>
              <a:t>ведуться</a:t>
            </a:r>
            <a:r>
              <a:rPr lang="ru-RU" sz="2000" dirty="0"/>
              <a:t> </a:t>
            </a:r>
            <a:r>
              <a:rPr lang="ru-RU" sz="2000" dirty="0" err="1"/>
              <a:t>картки</a:t>
            </a:r>
            <a:r>
              <a:rPr lang="ru-RU" sz="2000" dirty="0"/>
              <a:t> </a:t>
            </a:r>
            <a:r>
              <a:rPr lang="ru-RU" sz="2000" dirty="0" err="1"/>
              <a:t>відвідування</a:t>
            </a:r>
            <a:r>
              <a:rPr lang="ru-RU" sz="2000" dirty="0"/>
              <a:t> </a:t>
            </a:r>
            <a:r>
              <a:rPr lang="ru-RU" sz="2000" dirty="0" err="1"/>
              <a:t>хворими</a:t>
            </a:r>
            <a:r>
              <a:rPr lang="ru-RU" sz="2000" dirty="0"/>
              <a:t> </a:t>
            </a:r>
            <a:r>
              <a:rPr lang="ru-RU" sz="2000" dirty="0" err="1"/>
              <a:t>лікарні</a:t>
            </a:r>
            <a:r>
              <a:rPr lang="ru-RU" sz="2000" dirty="0"/>
              <a:t>, в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записується</a:t>
            </a:r>
            <a:endParaRPr lang="ru-RU" sz="2000" dirty="0"/>
          </a:p>
          <a:p>
            <a:r>
              <a:rPr lang="ru-RU" sz="2000" dirty="0"/>
              <a:t>час </a:t>
            </a:r>
            <a:r>
              <a:rPr lang="ru-RU" sz="2000" dirty="0" err="1"/>
              <a:t>відвідання</a:t>
            </a:r>
            <a:r>
              <a:rPr lang="ru-RU" sz="2000" dirty="0"/>
              <a:t> </a:t>
            </a:r>
            <a:r>
              <a:rPr lang="ru-RU" sz="2000" dirty="0" err="1"/>
              <a:t>лікаря</a:t>
            </a:r>
            <a:r>
              <a:rPr lang="ru-RU" sz="2000" dirty="0"/>
              <a:t>, </a:t>
            </a:r>
            <a:r>
              <a:rPr lang="ru-RU" sz="2000" dirty="0" err="1"/>
              <a:t>діагноз</a:t>
            </a:r>
            <a:r>
              <a:rPr lang="ru-RU" sz="2000" dirty="0"/>
              <a:t> та </a:t>
            </a:r>
            <a:r>
              <a:rPr lang="ru-RU" sz="2000" dirty="0" err="1"/>
              <a:t>лікар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поставив.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468" y="3044471"/>
            <a:ext cx="2468215" cy="16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4660" y="4325546"/>
            <a:ext cx="3334323" cy="188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99563" y="3253952"/>
            <a:ext cx="2651095" cy="17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190" y="318654"/>
            <a:ext cx="3714556" cy="1510146"/>
          </a:xfrm>
        </p:spPr>
        <p:txBody>
          <a:bodyPr>
            <a:noAutofit/>
          </a:bodyPr>
          <a:lstStyle/>
          <a:p>
            <a:r>
              <a:rPr lang="ru-RU" sz="4800" dirty="0" err="1"/>
              <a:t>Функц</a:t>
            </a:r>
            <a:r>
              <a:rPr lang="en-US" sz="4800" dirty="0" err="1"/>
              <a:t>i</a:t>
            </a:r>
            <a:r>
              <a:rPr lang="ru-RU" sz="4800" dirty="0" err="1"/>
              <a:t>анал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093432" y="1073727"/>
            <a:ext cx="284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Користувач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: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6644" y="2195945"/>
            <a:ext cx="2021647" cy="1503218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Отримати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лікарів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15266" y="4404745"/>
            <a:ext cx="2561974" cy="183572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Записати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пацієнта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uk-UA" dirty="0">
                <a:solidFill>
                  <a:schemeClr val="tx1"/>
                </a:solidFill>
              </a:rPr>
              <a:t>прийом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29971" y="3893128"/>
            <a:ext cx="3117272" cy="1891145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Дізнатися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доктор зараз </a:t>
            </a:r>
            <a:r>
              <a:rPr lang="ru-RU" dirty="0" err="1">
                <a:solidFill>
                  <a:schemeClr val="tx1"/>
                </a:solidFill>
              </a:rPr>
              <a:t>прийняти</a:t>
            </a:r>
            <a:r>
              <a:rPr lang="ru-RU" dirty="0">
                <a:solidFill>
                  <a:schemeClr val="tx1"/>
                </a:solidFill>
              </a:rPr>
              <a:t> хворого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258292" y="1535392"/>
            <a:ext cx="2835140" cy="660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H="1">
            <a:off x="3185025" y="1610428"/>
            <a:ext cx="2925489" cy="2758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  <a:endCxn id="11" idx="0"/>
          </p:cNvCxnSpPr>
          <p:nvPr/>
        </p:nvCxnSpPr>
        <p:spPr>
          <a:xfrm flipH="1">
            <a:off x="5808094" y="1645228"/>
            <a:ext cx="1275352" cy="28831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Скругленный прямоугольник 7">
            <a:extLst>
              <a:ext uri="{FF2B5EF4-FFF2-40B4-BE49-F238E27FC236}">
                <a16:creationId xmlns:a16="http://schemas.microsoft.com/office/drawing/2014/main" id="{22F1FC6F-9C11-436F-A897-217751BF2EA6}"/>
              </a:ext>
            </a:extLst>
          </p:cNvPr>
          <p:cNvSpPr/>
          <p:nvPr/>
        </p:nvSpPr>
        <p:spPr>
          <a:xfrm>
            <a:off x="4249458" y="4528351"/>
            <a:ext cx="3117272" cy="1891145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Створити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картку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відвідування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хворим</a:t>
            </a:r>
            <a:r>
              <a:rPr lang="ru-RU" dirty="0">
                <a:solidFill>
                  <a:schemeClr val="tx1"/>
                </a:solidFill>
              </a:rPr>
              <a:t> доктора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64B9B63-E507-44DB-B5DA-D1CBF512CA5D}"/>
              </a:ext>
            </a:extLst>
          </p:cNvPr>
          <p:cNvCxnSpPr>
            <a:cxnSpLocks/>
          </p:cNvCxnSpPr>
          <p:nvPr/>
        </p:nvCxnSpPr>
        <p:spPr>
          <a:xfrm>
            <a:off x="7279690" y="1553442"/>
            <a:ext cx="825623" cy="22550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389" y="318655"/>
            <a:ext cx="5418666" cy="1177636"/>
          </a:xfrm>
        </p:spPr>
        <p:txBody>
          <a:bodyPr/>
          <a:lstStyle/>
          <a:p>
            <a:r>
              <a:rPr lang="uk-UA" dirty="0"/>
              <a:t>Програму складають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572" y="1413655"/>
            <a:ext cx="2438449" cy="422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294" y="1034626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Два проекта: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 err="1"/>
              <a:t>основн</a:t>
            </a:r>
            <a:r>
              <a:rPr lang="uk-UA" dirty="0"/>
              <a:t>и</a:t>
            </a:r>
            <a:r>
              <a:rPr lang="ru-RU" dirty="0"/>
              <a:t>й з </a:t>
            </a:r>
            <a:r>
              <a:rPr lang="ru-RU" dirty="0" err="1"/>
              <a:t>класом</a:t>
            </a:r>
            <a:r>
              <a:rPr lang="ru-RU" dirty="0"/>
              <a:t> </a:t>
            </a:r>
            <a:r>
              <a:rPr lang="en-US" dirty="0"/>
              <a:t>Program</a:t>
            </a:r>
          </a:p>
          <a:p>
            <a:r>
              <a:rPr lang="en-US" dirty="0"/>
              <a:t>-</a:t>
            </a:r>
            <a:r>
              <a:rPr lang="ru-RU" dirty="0"/>
              <a:t>та проект з динам</a:t>
            </a:r>
            <a:r>
              <a:rPr lang="en-US" dirty="0" err="1"/>
              <a:t>i</a:t>
            </a:r>
            <a:r>
              <a:rPr lang="ru-RU" dirty="0" err="1"/>
              <a:t>чною</a:t>
            </a:r>
            <a:r>
              <a:rPr lang="ru-RU" dirty="0"/>
              <a:t> б</a:t>
            </a:r>
            <a:r>
              <a:rPr lang="en-US" dirty="0" err="1"/>
              <a:t>i</a:t>
            </a:r>
            <a:r>
              <a:rPr lang="ru-RU" dirty="0" err="1"/>
              <a:t>бл</a:t>
            </a:r>
            <a:r>
              <a:rPr lang="en-US" dirty="0" err="1"/>
              <a:t>i</a:t>
            </a:r>
            <a:r>
              <a:rPr lang="ru-RU" dirty="0" err="1"/>
              <a:t>отекою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8572" y="2432253"/>
            <a:ext cx="42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проект</a:t>
            </a:r>
            <a:r>
              <a:rPr lang="en-US" dirty="0" err="1"/>
              <a:t>i</a:t>
            </a:r>
            <a:r>
              <a:rPr lang="ru-RU" dirty="0"/>
              <a:t> з динам</a:t>
            </a:r>
            <a:r>
              <a:rPr lang="en-US" dirty="0" err="1"/>
              <a:t>i</a:t>
            </a:r>
            <a:r>
              <a:rPr lang="ru-RU" dirty="0" err="1"/>
              <a:t>чною</a:t>
            </a:r>
            <a:r>
              <a:rPr lang="ru-RU" dirty="0"/>
              <a:t> б</a:t>
            </a:r>
            <a:r>
              <a:rPr lang="en-US" dirty="0" err="1"/>
              <a:t>i</a:t>
            </a:r>
            <a:r>
              <a:rPr lang="ru-RU" dirty="0" err="1"/>
              <a:t>бл</a:t>
            </a:r>
            <a:r>
              <a:rPr lang="en-US" dirty="0" err="1"/>
              <a:t>i</a:t>
            </a:r>
            <a:r>
              <a:rPr lang="ru-RU" dirty="0" err="1"/>
              <a:t>отекою</a:t>
            </a:r>
            <a:r>
              <a:rPr lang="ru-RU" dirty="0"/>
              <a:t> лежать так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ru-RU" dirty="0" err="1"/>
              <a:t>класси</a:t>
            </a:r>
            <a:r>
              <a:rPr lang="ru-RU" dirty="0"/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211" y="3275790"/>
            <a:ext cx="3116067" cy="32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7806" y="0"/>
            <a:ext cx="5709612" cy="1320800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</a:t>
            </a:r>
            <a:r>
              <a:rPr lang="en-US" dirty="0" err="1"/>
              <a:t>i</a:t>
            </a:r>
            <a:r>
              <a:rPr lang="ru-RU" dirty="0" err="1"/>
              <a:t>аграма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en-US" dirty="0" err="1"/>
              <a:t>i</a:t>
            </a:r>
            <a:r>
              <a:rPr lang="ru-RU" dirty="0"/>
              <a:t>в: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1C6307-6D1D-4C3F-9DBE-38BD4F7FA5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1475" y="1059279"/>
            <a:ext cx="6476365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58A56-2E9D-4BA9-822A-C936BE52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Деякі цікаві моменти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8A5A58-557D-4F80-A66C-3FCEF000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0427"/>
            <a:ext cx="6333654" cy="1602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5BCBAA-13E9-44BC-A87E-3E3C915C133B}"/>
              </a:ext>
            </a:extLst>
          </p:cNvPr>
          <p:cNvSpPr txBox="1"/>
          <p:nvPr/>
        </p:nvSpPr>
        <p:spPr>
          <a:xfrm>
            <a:off x="7412854" y="1677880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Одночасне зчитування з</a:t>
            </a:r>
          </a:p>
          <a:p>
            <a:r>
              <a:rPr lang="uk-UA" dirty="0"/>
              <a:t>декількох файлів</a:t>
            </a: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2E3E8-5148-4382-B3D7-1451D510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48" y="3800383"/>
            <a:ext cx="2667372" cy="178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8A65D-7156-47A1-A2B1-CD1CB739116E}"/>
              </a:ext>
            </a:extLst>
          </p:cNvPr>
          <p:cNvSpPr txBox="1"/>
          <p:nvPr/>
        </p:nvSpPr>
        <p:spPr>
          <a:xfrm>
            <a:off x="4323268" y="4200540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Різнокольоровий інтерфейс</a:t>
            </a:r>
            <a:endParaRPr lang="ru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75B8EC-3459-48A2-8CBF-F6B09A2F2A79}"/>
              </a:ext>
            </a:extLst>
          </p:cNvPr>
          <p:cNvPicPr/>
          <p:nvPr/>
        </p:nvPicPr>
        <p:blipFill rotWithShape="1">
          <a:blip r:embed="rId4"/>
          <a:srcRect l="-1477" t="93209" r="1477" b="-93209"/>
          <a:stretch/>
        </p:blipFill>
        <p:spPr>
          <a:xfrm>
            <a:off x="3940893" y="5004386"/>
            <a:ext cx="6476365" cy="78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9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870" y="491958"/>
            <a:ext cx="8596668" cy="1320800"/>
          </a:xfrm>
        </p:spPr>
        <p:txBody>
          <a:bodyPr/>
          <a:lstStyle/>
          <a:p>
            <a:r>
              <a:rPr lang="ru-RU" dirty="0" err="1"/>
              <a:t>Знання</a:t>
            </a:r>
            <a:r>
              <a:rPr lang="ru-RU" dirty="0"/>
              <a:t> та технолог</a:t>
            </a:r>
            <a:r>
              <a:rPr lang="en-US" dirty="0" err="1"/>
              <a:t>i</a:t>
            </a:r>
            <a:r>
              <a:rPr lang="ru-RU" dirty="0"/>
              <a:t>ї, як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ru-RU" dirty="0" err="1"/>
              <a:t>знадобились</a:t>
            </a:r>
            <a:r>
              <a:rPr lang="ru-RU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8089" y="1812758"/>
            <a:ext cx="6184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ru-RU" sz="2400" dirty="0"/>
              <a:t>базов</a:t>
            </a:r>
            <a:r>
              <a:rPr lang="en-US" sz="2400" dirty="0" err="1"/>
              <a:t>i</a:t>
            </a:r>
            <a:r>
              <a:rPr lang="ru-RU" sz="2400" dirty="0"/>
              <a:t> </a:t>
            </a:r>
            <a:r>
              <a:rPr lang="ru-RU" sz="2400" dirty="0" err="1"/>
              <a:t>знання</a:t>
            </a:r>
            <a:r>
              <a:rPr lang="ru-RU" sz="2400" dirty="0"/>
              <a:t> про ООП:</a:t>
            </a:r>
          </a:p>
          <a:p>
            <a:r>
              <a:rPr lang="ru-RU" sz="2400" dirty="0" err="1"/>
              <a:t>класси</a:t>
            </a:r>
            <a:r>
              <a:rPr lang="ru-RU" sz="2400" dirty="0"/>
              <a:t>,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насл</a:t>
            </a:r>
            <a:r>
              <a:rPr lang="en-US" sz="2400" dirty="0" err="1"/>
              <a:t>i</a:t>
            </a:r>
            <a:r>
              <a:rPr lang="ru-RU" sz="2400" dirty="0" err="1"/>
              <a:t>дування</a:t>
            </a:r>
            <a:r>
              <a:rPr lang="ru-RU" sz="2400" dirty="0"/>
              <a:t>, </a:t>
            </a:r>
            <a:r>
              <a:rPr lang="en-US" sz="2400" dirty="0" err="1"/>
              <a:t>i</a:t>
            </a:r>
            <a:r>
              <a:rPr lang="ru-RU" sz="2400" dirty="0" err="1"/>
              <a:t>нкапсуляц</a:t>
            </a:r>
            <a:r>
              <a:rPr lang="en-US" sz="2400" dirty="0" err="1"/>
              <a:t>i</a:t>
            </a:r>
            <a:r>
              <a:rPr lang="ru-RU" sz="2400" dirty="0"/>
              <a:t>я</a:t>
            </a:r>
          </a:p>
          <a:p>
            <a:r>
              <a:rPr lang="ru-RU" sz="2400" dirty="0"/>
              <a:t>-</a:t>
            </a:r>
            <a:r>
              <a:rPr lang="ru-RU" sz="2400" dirty="0" err="1"/>
              <a:t>знання</a:t>
            </a:r>
            <a:r>
              <a:rPr lang="ru-RU" sz="2400" dirty="0"/>
              <a:t> про </a:t>
            </a:r>
            <a:r>
              <a:rPr lang="ru-RU" sz="2400" dirty="0" err="1"/>
              <a:t>обробку</a:t>
            </a:r>
            <a:r>
              <a:rPr lang="ru-RU" sz="2400" dirty="0"/>
              <a:t> </a:t>
            </a:r>
            <a:r>
              <a:rPr lang="ru-RU" sz="2400" dirty="0" err="1"/>
              <a:t>виключень</a:t>
            </a:r>
            <a:endParaRPr lang="ru-RU" sz="2400" dirty="0"/>
          </a:p>
          <a:p>
            <a:r>
              <a:rPr lang="ru-RU" sz="2400" dirty="0"/>
              <a:t>-</a:t>
            </a:r>
            <a:r>
              <a:rPr lang="ru-RU" sz="2400" dirty="0" err="1"/>
              <a:t>знання</a:t>
            </a:r>
            <a:r>
              <a:rPr lang="ru-RU" sz="2400" dirty="0"/>
              <a:t> про под</a:t>
            </a:r>
            <a:r>
              <a:rPr lang="en-US" sz="2400" dirty="0" err="1"/>
              <a:t>i</a:t>
            </a:r>
            <a:r>
              <a:rPr lang="ru-RU" sz="2400" dirty="0"/>
              <a:t>ї та </a:t>
            </a:r>
            <a:r>
              <a:rPr lang="ru-RU" sz="2400" dirty="0" err="1"/>
              <a:t>делегати</a:t>
            </a:r>
            <a:endParaRPr lang="ru-RU" sz="2400" dirty="0"/>
          </a:p>
          <a:p>
            <a:r>
              <a:rPr lang="ru-RU" sz="2400" dirty="0"/>
              <a:t>-</a:t>
            </a:r>
            <a:r>
              <a:rPr lang="ru-RU" sz="2400" dirty="0" err="1"/>
              <a:t>колекц</a:t>
            </a:r>
            <a:r>
              <a:rPr lang="en-US" sz="2400" dirty="0" err="1"/>
              <a:t>i</a:t>
            </a:r>
            <a:r>
              <a:rPr lang="ru-RU" sz="2400" dirty="0"/>
              <a:t>я </a:t>
            </a:r>
            <a:r>
              <a:rPr lang="en-US" sz="2400" dirty="0"/>
              <a:t>List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i</a:t>
            </a:r>
            <a:r>
              <a:rPr lang="ru-RU" sz="2400" dirty="0" err="1"/>
              <a:t>нтерфейси</a:t>
            </a:r>
            <a:endParaRPr lang="ru-RU" sz="2400" dirty="0"/>
          </a:p>
          <a:p>
            <a:r>
              <a:rPr lang="ru-RU" sz="2400" dirty="0"/>
              <a:t>-динам</a:t>
            </a:r>
            <a:r>
              <a:rPr lang="en-US" sz="2400" dirty="0" err="1"/>
              <a:t>i</a:t>
            </a:r>
            <a:r>
              <a:rPr lang="ru-RU" sz="2400" dirty="0" err="1"/>
              <a:t>чно</a:t>
            </a:r>
            <a:r>
              <a:rPr lang="ru-RU" sz="2400" dirty="0"/>
              <a:t> п</a:t>
            </a:r>
            <a:r>
              <a:rPr lang="en-US" sz="2400" dirty="0" err="1"/>
              <a:t>i</a:t>
            </a:r>
            <a:r>
              <a:rPr lang="ru-RU" sz="2400" dirty="0" err="1"/>
              <a:t>дключаюча</a:t>
            </a:r>
            <a:r>
              <a:rPr lang="ru-RU" sz="2400" dirty="0"/>
              <a:t> б</a:t>
            </a:r>
            <a:r>
              <a:rPr lang="en-US" sz="2400" dirty="0" err="1"/>
              <a:t>i</a:t>
            </a:r>
            <a:r>
              <a:rPr lang="ru-RU" sz="2400" dirty="0" err="1"/>
              <a:t>бл</a:t>
            </a:r>
            <a:r>
              <a:rPr lang="en-US" sz="2400" dirty="0" err="1"/>
              <a:t>i</a:t>
            </a:r>
            <a:r>
              <a:rPr lang="ru-RU" sz="2400" dirty="0"/>
              <a:t>отека</a:t>
            </a:r>
            <a:r>
              <a:rPr lang="en-US" sz="2400" dirty="0"/>
              <a:t> </a:t>
            </a:r>
            <a:r>
              <a:rPr lang="en-US" sz="2400" dirty="0" err="1"/>
              <a:t>dll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uk-UA" sz="2400" dirty="0"/>
              <a:t>класи </a:t>
            </a:r>
            <a:r>
              <a:rPr lang="en-US" sz="2400" dirty="0" err="1"/>
              <a:t>DateTime</a:t>
            </a:r>
            <a:r>
              <a:rPr lang="en-US" sz="2400" dirty="0"/>
              <a:t> </a:t>
            </a:r>
            <a:r>
              <a:rPr lang="uk-UA" sz="2400" dirty="0"/>
              <a:t>і </a:t>
            </a:r>
            <a:r>
              <a:rPr lang="en-US" sz="2400" dirty="0" err="1"/>
              <a:t>TimeSpan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uk-UA" sz="2400" dirty="0"/>
              <a:t>зчитування та запис у файл</a:t>
            </a:r>
          </a:p>
          <a:p>
            <a:r>
              <a:rPr lang="uk-UA" sz="2400" dirty="0"/>
              <a:t>-перерахування </a:t>
            </a:r>
            <a:r>
              <a:rPr lang="en-US" sz="2400" dirty="0" err="1"/>
              <a:t>enum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219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4148" y="1420810"/>
            <a:ext cx="4484213" cy="1550989"/>
          </a:xfrm>
        </p:spPr>
        <p:txBody>
          <a:bodyPr>
            <a:noAutofit/>
          </a:bodyPr>
          <a:lstStyle/>
          <a:p>
            <a:r>
              <a:rPr lang="ru-RU" sz="9600" dirty="0"/>
              <a:t>К</a:t>
            </a:r>
            <a:r>
              <a:rPr lang="en-US" sz="9600" dirty="0" err="1"/>
              <a:t>i</a:t>
            </a:r>
            <a:r>
              <a:rPr lang="ru-RU" sz="9600" dirty="0" err="1"/>
              <a:t>нець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705727" y="2971799"/>
            <a:ext cx="469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Дякую</a:t>
            </a:r>
            <a:r>
              <a:rPr lang="ru-RU" sz="3200" dirty="0"/>
              <a:t> за </a:t>
            </a:r>
            <a:r>
              <a:rPr lang="ru-RU" sz="3200" dirty="0" err="1"/>
              <a:t>увагу</a:t>
            </a:r>
            <a:r>
              <a:rPr lang="en-US" sz="3200" dirty="0"/>
              <a:t>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97469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299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Курсова робота</vt:lpstr>
      <vt:lpstr>ПОСТАНОВКА ЗАДАЧІ</vt:lpstr>
      <vt:lpstr>Презентация PowerPoint</vt:lpstr>
      <vt:lpstr>Функцiанал</vt:lpstr>
      <vt:lpstr>Програму складають:</vt:lpstr>
      <vt:lpstr>UML дiаграма класiв:</vt:lpstr>
      <vt:lpstr>Деякі цікаві моменти</vt:lpstr>
      <vt:lpstr>Знання та технологiї, якi знадобились:</vt:lpstr>
      <vt:lpstr>Кiнець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AdmiN</dc:creator>
  <cp:lastModifiedBy>Pavlo Minin</cp:lastModifiedBy>
  <cp:revision>45</cp:revision>
  <dcterms:created xsi:type="dcterms:W3CDTF">2020-05-17T11:39:45Z</dcterms:created>
  <dcterms:modified xsi:type="dcterms:W3CDTF">2020-05-26T11:48:19Z</dcterms:modified>
</cp:coreProperties>
</file>