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28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5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7866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39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8709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468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28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76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88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49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4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05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19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85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95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11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C12E1-7B04-4A3C-B781-B951E54B2509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6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4752" y="0"/>
            <a:ext cx="7721813" cy="1406168"/>
          </a:xfrm>
        </p:spPr>
        <p:txBody>
          <a:bodyPr/>
          <a:lstStyle/>
          <a:p>
            <a:r>
              <a:rPr lang="ru-RU" sz="6600" dirty="0" err="1"/>
              <a:t>Курсова</a:t>
            </a:r>
            <a:r>
              <a:rPr lang="ru-RU" sz="6600" dirty="0"/>
              <a:t> робота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93242" y="1406168"/>
            <a:ext cx="6183323" cy="2320706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з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Програмування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«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Структури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даних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та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алгоритми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»</a:t>
            </a:r>
          </a:p>
          <a:p>
            <a:pPr algn="ctr"/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на тему:</a:t>
            </a:r>
          </a:p>
          <a:p>
            <a:pPr algn="ctr"/>
            <a:r>
              <a:rPr lang="uk-UA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Додаток для реєстратури лікарні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9752" y="4272677"/>
            <a:ext cx="50569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Студента 1-го курсу,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групи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ІС-91 </a:t>
            </a:r>
          </a:p>
          <a:p>
            <a:pPr algn="r"/>
            <a:r>
              <a:rPr lang="uk-UA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Мініна</a:t>
            </a:r>
            <a:r>
              <a:rPr lang="uk-U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Павла Андрійовича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Спеціальності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126</a:t>
            </a:r>
          </a:p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«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Інформаційні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управляючі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системи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та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технології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»</a:t>
            </a:r>
          </a:p>
          <a:p>
            <a:pPr algn="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r"/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Керівник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ст.вик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Вітковська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І. І. </a:t>
            </a:r>
          </a:p>
        </p:txBody>
      </p:sp>
    </p:spTree>
    <p:extLst>
      <p:ext uri="{BB962C8B-B14F-4D97-AF65-F5344CB8AC3E}">
        <p14:creationId xmlns:p14="http://schemas.microsoft.com/office/powerpoint/2010/main" val="274754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879" y="623455"/>
            <a:ext cx="6845684" cy="969818"/>
          </a:xfrm>
        </p:spPr>
        <p:txBody>
          <a:bodyPr/>
          <a:lstStyle/>
          <a:p>
            <a:r>
              <a:rPr lang="ru-RU" dirty="0"/>
              <a:t>ПОСТАНОВКА ЗАДАЧІ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9406" y="1412444"/>
            <a:ext cx="9242521" cy="3422793"/>
          </a:xfrm>
        </p:spPr>
        <p:txBody>
          <a:bodyPr/>
          <a:lstStyle/>
          <a:p>
            <a:r>
              <a:rPr lang="ru-RU" sz="2000" dirty="0" err="1"/>
              <a:t>Спроектувати</a:t>
            </a:r>
            <a:r>
              <a:rPr lang="ru-RU" sz="2000" dirty="0"/>
              <a:t> </a:t>
            </a:r>
            <a:r>
              <a:rPr lang="ru-RU" sz="2000" dirty="0" err="1"/>
              <a:t>об’єктно-орієнтовану</a:t>
            </a:r>
            <a:r>
              <a:rPr lang="ru-RU" sz="2000" dirty="0"/>
              <a:t> модель </a:t>
            </a:r>
            <a:r>
              <a:rPr lang="ru-RU" sz="2000" dirty="0" err="1"/>
              <a:t>предметної</a:t>
            </a:r>
            <a:r>
              <a:rPr lang="ru-RU" sz="2000" dirty="0"/>
              <a:t> </a:t>
            </a:r>
            <a:r>
              <a:rPr lang="ru-RU" sz="2000" dirty="0" err="1"/>
              <a:t>галузі</a:t>
            </a:r>
            <a:r>
              <a:rPr lang="ru-RU" sz="2000" dirty="0"/>
              <a:t> </a:t>
            </a:r>
            <a:r>
              <a:rPr lang="ru-RU" sz="2000" dirty="0" err="1"/>
              <a:t>згідно</a:t>
            </a:r>
            <a:r>
              <a:rPr lang="ru-RU" sz="2000" dirty="0"/>
              <a:t> з </a:t>
            </a:r>
            <a:r>
              <a:rPr lang="ru-RU" sz="2000" dirty="0" err="1"/>
              <a:t>варіантом</a:t>
            </a:r>
            <a:r>
              <a:rPr lang="ru-RU" sz="2000" dirty="0"/>
              <a:t>, </a:t>
            </a:r>
            <a:r>
              <a:rPr lang="ru-RU" sz="2000" dirty="0" err="1"/>
              <a:t>визначивши</a:t>
            </a:r>
            <a:r>
              <a:rPr lang="ru-RU" sz="2000" dirty="0"/>
              <a:t> </a:t>
            </a:r>
            <a:r>
              <a:rPr lang="ru-RU" sz="2000" dirty="0" err="1"/>
              <a:t>необхідні</a:t>
            </a:r>
            <a:r>
              <a:rPr lang="ru-RU" sz="2000" dirty="0"/>
              <a:t> для </a:t>
            </a:r>
            <a:r>
              <a:rPr lang="ru-RU" sz="2000" dirty="0" err="1"/>
              <a:t>цього</a:t>
            </a:r>
            <a:r>
              <a:rPr lang="ru-RU" sz="2000" dirty="0"/>
              <a:t> </a:t>
            </a:r>
            <a:r>
              <a:rPr lang="ru-RU" sz="2000" dirty="0" err="1"/>
              <a:t>класи</a:t>
            </a:r>
            <a:r>
              <a:rPr lang="ru-RU" sz="2000" dirty="0"/>
              <a:t> та </a:t>
            </a:r>
            <a:r>
              <a:rPr lang="ru-RU" sz="2000" dirty="0" err="1"/>
              <a:t>їх</a:t>
            </a:r>
            <a:r>
              <a:rPr lang="ru-RU" sz="2000" dirty="0"/>
              <a:t> структуру. При </a:t>
            </a:r>
            <a:r>
              <a:rPr lang="ru-RU" sz="2000" dirty="0" err="1"/>
              <a:t>об’єктно-орієнтованому</a:t>
            </a:r>
            <a:r>
              <a:rPr lang="ru-RU" sz="2000" dirty="0"/>
              <a:t> </a:t>
            </a:r>
            <a:r>
              <a:rPr lang="ru-RU" sz="2000" dirty="0" err="1"/>
              <a:t>проектуванні</a:t>
            </a:r>
            <a:r>
              <a:rPr lang="ru-RU" sz="2000" dirty="0"/>
              <a:t> </a:t>
            </a:r>
            <a:r>
              <a:rPr lang="ru-RU" sz="2000" dirty="0" err="1"/>
              <a:t>продемонструвати</a:t>
            </a:r>
            <a:r>
              <a:rPr lang="ru-RU" sz="2000" dirty="0"/>
              <a:t> </a:t>
            </a:r>
            <a:r>
              <a:rPr lang="ru-RU" sz="2000" dirty="0" err="1"/>
              <a:t>застосування</a:t>
            </a:r>
            <a:r>
              <a:rPr lang="ru-RU" sz="2000" dirty="0"/>
              <a:t> </a:t>
            </a:r>
            <a:r>
              <a:rPr lang="ru-RU" sz="2000" dirty="0" err="1"/>
              <a:t>всіх</a:t>
            </a:r>
            <a:r>
              <a:rPr lang="ru-RU" sz="2000" dirty="0"/>
              <a:t> </a:t>
            </a:r>
            <a:r>
              <a:rPr lang="ru-RU" sz="2000" dirty="0" err="1"/>
              <a:t>видів</a:t>
            </a:r>
            <a:r>
              <a:rPr lang="ru-RU" sz="2000" dirty="0"/>
              <a:t> </a:t>
            </a:r>
            <a:r>
              <a:rPr lang="ru-RU" sz="2000" dirty="0" err="1"/>
              <a:t>відношень</a:t>
            </a:r>
            <a:r>
              <a:rPr lang="ru-RU" sz="2000" dirty="0"/>
              <a:t>.</a:t>
            </a:r>
            <a:endParaRPr lang="en-US" sz="2000" dirty="0"/>
          </a:p>
          <a:p>
            <a:r>
              <a:rPr lang="uk-UA" sz="2000" dirty="0"/>
              <a:t>Реєстратура лікарні</a:t>
            </a:r>
            <a:endParaRPr lang="ru-RU" sz="2000" dirty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70686" y="3532909"/>
            <a:ext cx="3986256" cy="299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89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6853" y="151371"/>
            <a:ext cx="84512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1"/>
                </a:solidFill>
              </a:rPr>
              <a:t>В  </a:t>
            </a:r>
            <a:r>
              <a:rPr lang="ru-RU" sz="2000" b="1" dirty="0" err="1">
                <a:solidFill>
                  <a:schemeClr val="accent1"/>
                </a:solidFill>
              </a:rPr>
              <a:t>реєстратурі</a:t>
            </a:r>
            <a:r>
              <a:rPr lang="ru-RU" sz="2000" b="1" dirty="0">
                <a:solidFill>
                  <a:schemeClr val="accent1"/>
                </a:solidFill>
              </a:rPr>
              <a:t> </a:t>
            </a:r>
            <a:r>
              <a:rPr lang="ru-RU" sz="2000" b="1" dirty="0" err="1">
                <a:solidFill>
                  <a:schemeClr val="accent1"/>
                </a:solidFill>
              </a:rPr>
              <a:t>надається</a:t>
            </a:r>
            <a:r>
              <a:rPr lang="ru-RU" sz="2000" b="1" dirty="0">
                <a:solidFill>
                  <a:schemeClr val="accent1"/>
                </a:solidFill>
              </a:rPr>
              <a:t> </a:t>
            </a:r>
            <a:r>
              <a:rPr lang="ru-RU" sz="2000" b="1" dirty="0" err="1">
                <a:solidFill>
                  <a:schemeClr val="accent1"/>
                </a:solidFill>
              </a:rPr>
              <a:t>інформація</a:t>
            </a:r>
            <a:r>
              <a:rPr lang="ru-RU" sz="2000" b="1" dirty="0">
                <a:solidFill>
                  <a:schemeClr val="accent1"/>
                </a:solidFill>
              </a:rPr>
              <a:t> про </a:t>
            </a:r>
            <a:r>
              <a:rPr lang="ru-RU" sz="2000" b="1" dirty="0" err="1">
                <a:solidFill>
                  <a:schemeClr val="accent1"/>
                </a:solidFill>
              </a:rPr>
              <a:t>стосовно</a:t>
            </a:r>
            <a:r>
              <a:rPr lang="ru-RU" sz="2000" b="1" dirty="0">
                <a:solidFill>
                  <a:schemeClr val="accent1"/>
                </a:solidFill>
              </a:rPr>
              <a:t> </a:t>
            </a:r>
            <a:r>
              <a:rPr lang="ru-RU" sz="2000" b="1" dirty="0" err="1">
                <a:solidFill>
                  <a:schemeClr val="accent1"/>
                </a:solidFill>
              </a:rPr>
              <a:t>наявності</a:t>
            </a:r>
            <a:r>
              <a:rPr lang="ru-RU" sz="2000" b="1" dirty="0">
                <a:solidFill>
                  <a:schemeClr val="accent1"/>
                </a:solidFill>
              </a:rPr>
              <a:t> </a:t>
            </a:r>
            <a:r>
              <a:rPr lang="ru-RU" sz="2000" b="1" dirty="0" err="1">
                <a:solidFill>
                  <a:schemeClr val="accent1"/>
                </a:solidFill>
              </a:rPr>
              <a:t>лікарів</a:t>
            </a:r>
            <a:r>
              <a:rPr lang="ru-RU" sz="2000" b="1" dirty="0">
                <a:solidFill>
                  <a:schemeClr val="accent1"/>
                </a:solidFill>
              </a:rPr>
              <a:t> та </a:t>
            </a:r>
            <a:r>
              <a:rPr lang="ru-RU" sz="2000" b="1" dirty="0" err="1">
                <a:solidFill>
                  <a:schemeClr val="accent1"/>
                </a:solidFill>
              </a:rPr>
              <a:t>розкладу</a:t>
            </a:r>
            <a:r>
              <a:rPr lang="ru-RU" sz="2000" b="1" dirty="0">
                <a:solidFill>
                  <a:schemeClr val="accent1"/>
                </a:solidFill>
              </a:rPr>
              <a:t> </a:t>
            </a:r>
            <a:r>
              <a:rPr lang="ru-RU" sz="2000" b="1" dirty="0" err="1">
                <a:solidFill>
                  <a:schemeClr val="accent1"/>
                </a:solidFill>
              </a:rPr>
              <a:t>прийому</a:t>
            </a:r>
            <a:r>
              <a:rPr lang="ru-RU" sz="2000" b="1" dirty="0">
                <a:solidFill>
                  <a:schemeClr val="accent1"/>
                </a:solidFill>
              </a:rPr>
              <a:t> </a:t>
            </a:r>
            <a:r>
              <a:rPr lang="ru-RU" sz="2000" b="1" dirty="0" err="1">
                <a:solidFill>
                  <a:schemeClr val="accent1"/>
                </a:solidFill>
              </a:rPr>
              <a:t>хворих</a:t>
            </a:r>
            <a:r>
              <a:rPr lang="ru-RU" sz="2000" b="1" dirty="0">
                <a:solidFill>
                  <a:schemeClr val="accent1"/>
                </a:solidFill>
              </a:rPr>
              <a:t>.</a:t>
            </a:r>
          </a:p>
          <a:p>
            <a:endParaRPr lang="ru-RU" sz="2000" dirty="0"/>
          </a:p>
          <a:p>
            <a:r>
              <a:rPr lang="ru-RU" sz="2000" dirty="0" err="1"/>
              <a:t>Хворим</a:t>
            </a:r>
            <a:r>
              <a:rPr lang="ru-RU" sz="2000" dirty="0"/>
              <a:t> </a:t>
            </a:r>
            <a:r>
              <a:rPr lang="ru-RU" sz="2000" dirty="0" err="1"/>
              <a:t>можливо</a:t>
            </a:r>
            <a:r>
              <a:rPr lang="ru-RU" sz="2000" dirty="0"/>
              <a:t> </a:t>
            </a:r>
            <a:r>
              <a:rPr lang="ru-RU" sz="2000" dirty="0" err="1"/>
              <a:t>записатись</a:t>
            </a:r>
            <a:r>
              <a:rPr lang="ru-RU" sz="2000" dirty="0"/>
              <a:t> на </a:t>
            </a:r>
            <a:r>
              <a:rPr lang="ru-RU" sz="2000" dirty="0" err="1"/>
              <a:t>прийом</a:t>
            </a:r>
            <a:r>
              <a:rPr lang="ru-RU" sz="2000" dirty="0"/>
              <a:t> до</a:t>
            </a:r>
          </a:p>
          <a:p>
            <a:r>
              <a:rPr lang="ru-RU" sz="2000" dirty="0" err="1"/>
              <a:t>лікаря</a:t>
            </a:r>
            <a:r>
              <a:rPr lang="ru-RU" sz="2000" dirty="0"/>
              <a:t>, </a:t>
            </a:r>
            <a:r>
              <a:rPr lang="ru-RU" sz="2000" dirty="0" err="1"/>
              <a:t>якщо</a:t>
            </a:r>
            <a:r>
              <a:rPr lang="ru-RU" sz="2000" dirty="0"/>
              <a:t> є </a:t>
            </a:r>
            <a:r>
              <a:rPr lang="ru-RU" sz="2000" dirty="0" err="1"/>
              <a:t>вільний</a:t>
            </a:r>
            <a:r>
              <a:rPr lang="ru-RU" sz="2000" dirty="0"/>
              <a:t> час у </a:t>
            </a:r>
            <a:r>
              <a:rPr lang="ru-RU" sz="2000" dirty="0" err="1"/>
              <a:t>розкладі</a:t>
            </a:r>
            <a:r>
              <a:rPr lang="ru-RU" sz="2000" dirty="0"/>
              <a:t> </a:t>
            </a:r>
            <a:r>
              <a:rPr lang="ru-RU" sz="2000" dirty="0" err="1"/>
              <a:t>лікаря</a:t>
            </a:r>
            <a:r>
              <a:rPr lang="ru-RU" sz="2000" dirty="0"/>
              <a:t>. В </a:t>
            </a:r>
            <a:r>
              <a:rPr lang="ru-RU" sz="2000" dirty="0" err="1"/>
              <a:t>реєстратурі</a:t>
            </a:r>
            <a:endParaRPr lang="ru-RU" sz="2000" dirty="0"/>
          </a:p>
          <a:p>
            <a:r>
              <a:rPr lang="ru-RU" sz="2000" dirty="0" err="1"/>
              <a:t>ведуться</a:t>
            </a:r>
            <a:r>
              <a:rPr lang="ru-RU" sz="2000" dirty="0"/>
              <a:t> </a:t>
            </a:r>
            <a:r>
              <a:rPr lang="ru-RU" sz="2000" dirty="0" err="1"/>
              <a:t>картки</a:t>
            </a:r>
            <a:r>
              <a:rPr lang="ru-RU" sz="2000" dirty="0"/>
              <a:t> </a:t>
            </a:r>
            <a:r>
              <a:rPr lang="ru-RU" sz="2000" dirty="0" err="1"/>
              <a:t>відвідування</a:t>
            </a:r>
            <a:r>
              <a:rPr lang="ru-RU" sz="2000" dirty="0"/>
              <a:t> </a:t>
            </a:r>
            <a:r>
              <a:rPr lang="ru-RU" sz="2000" dirty="0" err="1"/>
              <a:t>хворими</a:t>
            </a:r>
            <a:r>
              <a:rPr lang="ru-RU" sz="2000" dirty="0"/>
              <a:t> </a:t>
            </a:r>
            <a:r>
              <a:rPr lang="ru-RU" sz="2000" dirty="0" err="1"/>
              <a:t>лікарні</a:t>
            </a:r>
            <a:r>
              <a:rPr lang="ru-RU" sz="2000" dirty="0"/>
              <a:t>, в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записується</a:t>
            </a:r>
            <a:endParaRPr lang="ru-RU" sz="2000" dirty="0"/>
          </a:p>
          <a:p>
            <a:r>
              <a:rPr lang="ru-RU" sz="2000" dirty="0"/>
              <a:t>час </a:t>
            </a:r>
            <a:r>
              <a:rPr lang="ru-RU" sz="2000" dirty="0" err="1"/>
              <a:t>відвідання</a:t>
            </a:r>
            <a:r>
              <a:rPr lang="ru-RU" sz="2000" dirty="0"/>
              <a:t> </a:t>
            </a:r>
            <a:r>
              <a:rPr lang="ru-RU" sz="2000" dirty="0" err="1"/>
              <a:t>лікаря</a:t>
            </a:r>
            <a:r>
              <a:rPr lang="ru-RU" sz="2000" dirty="0"/>
              <a:t>, </a:t>
            </a:r>
            <a:r>
              <a:rPr lang="ru-RU" sz="2000" dirty="0" err="1"/>
              <a:t>діагноз</a:t>
            </a:r>
            <a:r>
              <a:rPr lang="ru-RU" sz="2000" dirty="0"/>
              <a:t> та </a:t>
            </a:r>
            <a:r>
              <a:rPr lang="ru-RU" sz="2000" dirty="0" err="1"/>
              <a:t>лікар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його</a:t>
            </a:r>
            <a:r>
              <a:rPr lang="ru-RU" sz="2000" dirty="0"/>
              <a:t> поставив.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4468" y="3044471"/>
            <a:ext cx="2468215" cy="164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4660" y="4325546"/>
            <a:ext cx="3334323" cy="188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99563" y="3253952"/>
            <a:ext cx="2651095" cy="179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3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1190" y="318654"/>
            <a:ext cx="3714556" cy="1510146"/>
          </a:xfrm>
        </p:spPr>
        <p:txBody>
          <a:bodyPr>
            <a:noAutofit/>
          </a:bodyPr>
          <a:lstStyle/>
          <a:p>
            <a:r>
              <a:rPr lang="ru-RU" sz="4800" dirty="0" err="1"/>
              <a:t>Функц</a:t>
            </a:r>
            <a:r>
              <a:rPr lang="en-US" sz="4800" dirty="0" err="1"/>
              <a:t>i</a:t>
            </a:r>
            <a:r>
              <a:rPr lang="ru-RU" sz="4800" dirty="0" err="1"/>
              <a:t>анал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093432" y="1073727"/>
            <a:ext cx="284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Користувач</a:t>
            </a:r>
            <a:r>
              <a:rPr lang="ru-RU" sz="2400" dirty="0"/>
              <a:t> </a:t>
            </a:r>
            <a:r>
              <a:rPr lang="ru-RU" sz="2400" dirty="0" err="1"/>
              <a:t>може</a:t>
            </a:r>
            <a:r>
              <a:rPr lang="ru-RU" sz="2400" dirty="0"/>
              <a:t>: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36644" y="2195945"/>
            <a:ext cx="2021647" cy="1503218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Отримати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інформацію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лікарів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015266" y="4404745"/>
            <a:ext cx="2561974" cy="1835726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Записати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пацієнта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uk-UA" dirty="0">
                <a:solidFill>
                  <a:schemeClr val="tx1"/>
                </a:solidFill>
              </a:rPr>
              <a:t>прийом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929971" y="3893128"/>
            <a:ext cx="3117272" cy="1891145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Дізнатися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доктор зараз </a:t>
            </a:r>
            <a:r>
              <a:rPr lang="ru-RU" dirty="0" err="1">
                <a:solidFill>
                  <a:schemeClr val="tx1"/>
                </a:solidFill>
              </a:rPr>
              <a:t>прийняти</a:t>
            </a:r>
            <a:r>
              <a:rPr lang="ru-RU" dirty="0">
                <a:solidFill>
                  <a:schemeClr val="tx1"/>
                </a:solidFill>
              </a:rPr>
              <a:t> хворого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2258292" y="1535392"/>
            <a:ext cx="2835140" cy="6605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cxnSpLocks/>
          </p:cNvCxnSpPr>
          <p:nvPr/>
        </p:nvCxnSpPr>
        <p:spPr>
          <a:xfrm flipH="1">
            <a:off x="3185025" y="1610428"/>
            <a:ext cx="2925489" cy="27582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cxnSpLocks/>
            <a:endCxn id="11" idx="0"/>
          </p:cNvCxnSpPr>
          <p:nvPr/>
        </p:nvCxnSpPr>
        <p:spPr>
          <a:xfrm flipH="1">
            <a:off x="5808094" y="1645228"/>
            <a:ext cx="1275352" cy="28831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Скругленный прямоугольник 7">
            <a:extLst>
              <a:ext uri="{FF2B5EF4-FFF2-40B4-BE49-F238E27FC236}">
                <a16:creationId xmlns:a16="http://schemas.microsoft.com/office/drawing/2014/main" id="{22F1FC6F-9C11-436F-A897-217751BF2EA6}"/>
              </a:ext>
            </a:extLst>
          </p:cNvPr>
          <p:cNvSpPr/>
          <p:nvPr/>
        </p:nvSpPr>
        <p:spPr>
          <a:xfrm>
            <a:off x="4249458" y="4528351"/>
            <a:ext cx="3117272" cy="1891145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Створити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картку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відвідування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хворим</a:t>
            </a:r>
            <a:r>
              <a:rPr lang="ru-RU" dirty="0">
                <a:solidFill>
                  <a:schemeClr val="tx1"/>
                </a:solidFill>
              </a:rPr>
              <a:t> доктора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64B9B63-E507-44DB-B5DA-D1CBF512CA5D}"/>
              </a:ext>
            </a:extLst>
          </p:cNvPr>
          <p:cNvCxnSpPr>
            <a:cxnSpLocks/>
          </p:cNvCxnSpPr>
          <p:nvPr/>
        </p:nvCxnSpPr>
        <p:spPr>
          <a:xfrm>
            <a:off x="7279690" y="1553442"/>
            <a:ext cx="825623" cy="22550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0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0389" y="318655"/>
            <a:ext cx="5418666" cy="1177636"/>
          </a:xfrm>
        </p:spPr>
        <p:txBody>
          <a:bodyPr/>
          <a:lstStyle/>
          <a:p>
            <a:r>
              <a:rPr lang="uk-UA" dirty="0"/>
              <a:t>Програму складають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572" y="1413655"/>
            <a:ext cx="2438449" cy="4224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6294" y="1034626"/>
            <a:ext cx="4904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Два проекта:</a:t>
            </a:r>
            <a:endParaRPr lang="en-US" dirty="0"/>
          </a:p>
          <a:p>
            <a:r>
              <a:rPr lang="en-US" dirty="0"/>
              <a:t>-</a:t>
            </a:r>
            <a:r>
              <a:rPr lang="ru-RU" dirty="0"/>
              <a:t>основный з </a:t>
            </a:r>
            <a:r>
              <a:rPr lang="ru-RU" dirty="0" err="1"/>
              <a:t>класом</a:t>
            </a:r>
            <a:r>
              <a:rPr lang="ru-RU" dirty="0"/>
              <a:t> </a:t>
            </a:r>
            <a:r>
              <a:rPr lang="en-US" dirty="0"/>
              <a:t>Program</a:t>
            </a:r>
          </a:p>
          <a:p>
            <a:r>
              <a:rPr lang="en-US" dirty="0"/>
              <a:t>-</a:t>
            </a:r>
            <a:r>
              <a:rPr lang="ru-RU" dirty="0"/>
              <a:t>та проект з динам</a:t>
            </a:r>
            <a:r>
              <a:rPr lang="en-US" dirty="0" err="1"/>
              <a:t>i</a:t>
            </a:r>
            <a:r>
              <a:rPr lang="ru-RU" dirty="0" err="1"/>
              <a:t>чною</a:t>
            </a:r>
            <a:r>
              <a:rPr lang="ru-RU" dirty="0"/>
              <a:t> б</a:t>
            </a:r>
            <a:r>
              <a:rPr lang="en-US" dirty="0" err="1"/>
              <a:t>i</a:t>
            </a:r>
            <a:r>
              <a:rPr lang="ru-RU" dirty="0" err="1"/>
              <a:t>бл</a:t>
            </a:r>
            <a:r>
              <a:rPr lang="en-US" dirty="0" err="1"/>
              <a:t>i</a:t>
            </a:r>
            <a:r>
              <a:rPr lang="ru-RU" dirty="0" err="1"/>
              <a:t>отекою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18572" y="2432253"/>
            <a:ext cx="425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 проект</a:t>
            </a:r>
            <a:r>
              <a:rPr lang="en-US" dirty="0" err="1"/>
              <a:t>i</a:t>
            </a:r>
            <a:r>
              <a:rPr lang="ru-RU" dirty="0"/>
              <a:t> з динам</a:t>
            </a:r>
            <a:r>
              <a:rPr lang="en-US" dirty="0" err="1"/>
              <a:t>i</a:t>
            </a:r>
            <a:r>
              <a:rPr lang="ru-RU" dirty="0" err="1"/>
              <a:t>чною</a:t>
            </a:r>
            <a:r>
              <a:rPr lang="ru-RU" dirty="0"/>
              <a:t> б</a:t>
            </a:r>
            <a:r>
              <a:rPr lang="en-US" dirty="0" err="1"/>
              <a:t>i</a:t>
            </a:r>
            <a:r>
              <a:rPr lang="ru-RU" dirty="0" err="1"/>
              <a:t>бл</a:t>
            </a:r>
            <a:r>
              <a:rPr lang="en-US" dirty="0" err="1"/>
              <a:t>i</a:t>
            </a:r>
            <a:r>
              <a:rPr lang="ru-RU" dirty="0" err="1"/>
              <a:t>отекою</a:t>
            </a:r>
            <a:r>
              <a:rPr lang="ru-RU" dirty="0"/>
              <a:t> лежать так</a:t>
            </a:r>
            <a:r>
              <a:rPr lang="en-US" dirty="0" err="1"/>
              <a:t>i</a:t>
            </a:r>
            <a:r>
              <a:rPr lang="ru-RU" dirty="0"/>
              <a:t> </a:t>
            </a:r>
            <a:r>
              <a:rPr lang="ru-RU" dirty="0" err="1"/>
              <a:t>класси</a:t>
            </a:r>
            <a:r>
              <a:rPr lang="ru-RU" dirty="0"/>
              <a:t>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7211" y="3275790"/>
            <a:ext cx="3116067" cy="327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2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7806" y="0"/>
            <a:ext cx="5709612" cy="1320800"/>
          </a:xfrm>
        </p:spPr>
        <p:txBody>
          <a:bodyPr/>
          <a:lstStyle/>
          <a:p>
            <a:r>
              <a:rPr lang="en-US" dirty="0"/>
              <a:t>UML </a:t>
            </a:r>
            <a:r>
              <a:rPr lang="ru-RU" dirty="0"/>
              <a:t>д</a:t>
            </a:r>
            <a:r>
              <a:rPr lang="en-US" dirty="0" err="1"/>
              <a:t>i</a:t>
            </a:r>
            <a:r>
              <a:rPr lang="ru-RU" dirty="0" err="1"/>
              <a:t>аграма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en-US" dirty="0" err="1"/>
              <a:t>i</a:t>
            </a:r>
            <a:r>
              <a:rPr lang="ru-RU" dirty="0"/>
              <a:t>в: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31C6307-6D1D-4C3F-9DBE-38BD4F7FA5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1475" y="1059279"/>
            <a:ext cx="6476365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9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58A56-2E9D-4BA9-822A-C936BE52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Деякі цікаві моменти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8A5A58-557D-4F80-A66C-3FCEF000E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20427"/>
            <a:ext cx="6333654" cy="1602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5BCBAA-13E9-44BC-A87E-3E3C915C133B}"/>
              </a:ext>
            </a:extLst>
          </p:cNvPr>
          <p:cNvSpPr txBox="1"/>
          <p:nvPr/>
        </p:nvSpPr>
        <p:spPr>
          <a:xfrm>
            <a:off x="7412854" y="1677880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Одночасне зчитування з</a:t>
            </a:r>
          </a:p>
          <a:p>
            <a:r>
              <a:rPr lang="uk-UA" dirty="0"/>
              <a:t>декількох файлів</a:t>
            </a:r>
            <a:endParaRPr lang="ru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72E3E8-5148-4382-B3D7-1451D5102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448" y="3800383"/>
            <a:ext cx="2667372" cy="1781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08A65D-7156-47A1-A2B1-CD1CB739116E}"/>
              </a:ext>
            </a:extLst>
          </p:cNvPr>
          <p:cNvSpPr txBox="1"/>
          <p:nvPr/>
        </p:nvSpPr>
        <p:spPr>
          <a:xfrm>
            <a:off x="4323268" y="4200540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Різнокольоровий інтерфейс</a:t>
            </a:r>
            <a:endParaRPr lang="ru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A75B8EC-3459-48A2-8CBF-F6B09A2F2A79}"/>
              </a:ext>
            </a:extLst>
          </p:cNvPr>
          <p:cNvPicPr/>
          <p:nvPr/>
        </p:nvPicPr>
        <p:blipFill rotWithShape="1">
          <a:blip r:embed="rId4"/>
          <a:srcRect l="-1477" t="93209" r="1477" b="-93209"/>
          <a:stretch/>
        </p:blipFill>
        <p:spPr>
          <a:xfrm>
            <a:off x="3940893" y="5004386"/>
            <a:ext cx="6476365" cy="789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9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1870" y="491958"/>
            <a:ext cx="8596668" cy="1320800"/>
          </a:xfrm>
        </p:spPr>
        <p:txBody>
          <a:bodyPr/>
          <a:lstStyle/>
          <a:p>
            <a:r>
              <a:rPr lang="ru-RU" dirty="0" err="1"/>
              <a:t>Знання</a:t>
            </a:r>
            <a:r>
              <a:rPr lang="ru-RU" dirty="0"/>
              <a:t> та технолог</a:t>
            </a:r>
            <a:r>
              <a:rPr lang="en-US" dirty="0" err="1"/>
              <a:t>i</a:t>
            </a:r>
            <a:r>
              <a:rPr lang="ru-RU" dirty="0"/>
              <a:t>ї, як</a:t>
            </a:r>
            <a:r>
              <a:rPr lang="en-US" dirty="0" err="1"/>
              <a:t>i</a:t>
            </a:r>
            <a:r>
              <a:rPr lang="ru-RU" dirty="0"/>
              <a:t> </a:t>
            </a:r>
            <a:r>
              <a:rPr lang="ru-RU" dirty="0" err="1"/>
              <a:t>знадобились</a:t>
            </a:r>
            <a:r>
              <a:rPr lang="ru-RU" dirty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88089" y="1812758"/>
            <a:ext cx="61842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  <a:r>
              <a:rPr lang="ru-RU" sz="2400" dirty="0"/>
              <a:t>базов</a:t>
            </a:r>
            <a:r>
              <a:rPr lang="en-US" sz="2400" dirty="0" err="1"/>
              <a:t>i</a:t>
            </a:r>
            <a:r>
              <a:rPr lang="ru-RU" sz="2400" dirty="0"/>
              <a:t> </a:t>
            </a:r>
            <a:r>
              <a:rPr lang="ru-RU" sz="2400" dirty="0" err="1"/>
              <a:t>знання</a:t>
            </a:r>
            <a:r>
              <a:rPr lang="ru-RU" sz="2400" dirty="0"/>
              <a:t> про ООП:</a:t>
            </a:r>
          </a:p>
          <a:p>
            <a:r>
              <a:rPr lang="ru-RU" sz="2400" dirty="0" err="1"/>
              <a:t>класси</a:t>
            </a:r>
            <a:r>
              <a:rPr lang="ru-RU" sz="2400" dirty="0"/>
              <a:t>, </a:t>
            </a:r>
            <a:r>
              <a:rPr lang="ru-RU" sz="2400" dirty="0" err="1"/>
              <a:t>їх</a:t>
            </a:r>
            <a:r>
              <a:rPr lang="ru-RU" sz="2400" dirty="0"/>
              <a:t> </a:t>
            </a:r>
            <a:r>
              <a:rPr lang="ru-RU" sz="2400" dirty="0" err="1"/>
              <a:t>насл</a:t>
            </a:r>
            <a:r>
              <a:rPr lang="en-US" sz="2400" dirty="0" err="1"/>
              <a:t>i</a:t>
            </a:r>
            <a:r>
              <a:rPr lang="ru-RU" sz="2400" dirty="0" err="1"/>
              <a:t>дування</a:t>
            </a:r>
            <a:r>
              <a:rPr lang="ru-RU" sz="2400" dirty="0"/>
              <a:t>, </a:t>
            </a:r>
            <a:r>
              <a:rPr lang="en-US" sz="2400" dirty="0" err="1"/>
              <a:t>i</a:t>
            </a:r>
            <a:r>
              <a:rPr lang="ru-RU" sz="2400" dirty="0" err="1"/>
              <a:t>нкапсуляц</a:t>
            </a:r>
            <a:r>
              <a:rPr lang="en-US" sz="2400" dirty="0" err="1"/>
              <a:t>i</a:t>
            </a:r>
            <a:r>
              <a:rPr lang="ru-RU" sz="2400" dirty="0"/>
              <a:t>я</a:t>
            </a:r>
          </a:p>
          <a:p>
            <a:r>
              <a:rPr lang="ru-RU" sz="2400" dirty="0"/>
              <a:t>-</a:t>
            </a:r>
            <a:r>
              <a:rPr lang="ru-RU" sz="2400" dirty="0" err="1"/>
              <a:t>знання</a:t>
            </a:r>
            <a:r>
              <a:rPr lang="ru-RU" sz="2400" dirty="0"/>
              <a:t> про </a:t>
            </a:r>
            <a:r>
              <a:rPr lang="ru-RU" sz="2400" dirty="0" err="1"/>
              <a:t>обробку</a:t>
            </a:r>
            <a:r>
              <a:rPr lang="ru-RU" sz="2400" dirty="0"/>
              <a:t> </a:t>
            </a:r>
            <a:r>
              <a:rPr lang="ru-RU" sz="2400" dirty="0" err="1"/>
              <a:t>виключень</a:t>
            </a:r>
            <a:endParaRPr lang="ru-RU" sz="2400" dirty="0"/>
          </a:p>
          <a:p>
            <a:r>
              <a:rPr lang="ru-RU" sz="2400" dirty="0"/>
              <a:t>-</a:t>
            </a:r>
            <a:r>
              <a:rPr lang="ru-RU" sz="2400" dirty="0" err="1"/>
              <a:t>знання</a:t>
            </a:r>
            <a:r>
              <a:rPr lang="ru-RU" sz="2400" dirty="0"/>
              <a:t> про под</a:t>
            </a:r>
            <a:r>
              <a:rPr lang="en-US" sz="2400" dirty="0" err="1"/>
              <a:t>i</a:t>
            </a:r>
            <a:r>
              <a:rPr lang="ru-RU" sz="2400" dirty="0"/>
              <a:t>ї та </a:t>
            </a:r>
            <a:r>
              <a:rPr lang="ru-RU" sz="2400" dirty="0" err="1"/>
              <a:t>делегати</a:t>
            </a:r>
            <a:endParaRPr lang="ru-RU" sz="2400" dirty="0"/>
          </a:p>
          <a:p>
            <a:r>
              <a:rPr lang="ru-RU" sz="2400" dirty="0"/>
              <a:t>-</a:t>
            </a:r>
            <a:r>
              <a:rPr lang="ru-RU" sz="2400" dirty="0" err="1"/>
              <a:t>колекц</a:t>
            </a:r>
            <a:r>
              <a:rPr lang="en-US" sz="2400" dirty="0" err="1"/>
              <a:t>i</a:t>
            </a:r>
            <a:r>
              <a:rPr lang="ru-RU" sz="2400" dirty="0"/>
              <a:t>я </a:t>
            </a:r>
            <a:r>
              <a:rPr lang="en-US" sz="2400" dirty="0"/>
              <a:t>List</a:t>
            </a:r>
          </a:p>
          <a:p>
            <a:r>
              <a:rPr lang="en-US" sz="2400" dirty="0"/>
              <a:t>-</a:t>
            </a:r>
            <a:r>
              <a:rPr lang="en-US" sz="2400" dirty="0" err="1"/>
              <a:t>i</a:t>
            </a:r>
            <a:r>
              <a:rPr lang="ru-RU" sz="2400" dirty="0" err="1"/>
              <a:t>нтерфейси</a:t>
            </a:r>
            <a:endParaRPr lang="ru-RU" sz="2400" dirty="0"/>
          </a:p>
          <a:p>
            <a:r>
              <a:rPr lang="ru-RU" sz="2400" dirty="0"/>
              <a:t>-динам</a:t>
            </a:r>
            <a:r>
              <a:rPr lang="en-US" sz="2400" dirty="0" err="1"/>
              <a:t>i</a:t>
            </a:r>
            <a:r>
              <a:rPr lang="ru-RU" sz="2400" dirty="0" err="1"/>
              <a:t>чно</a:t>
            </a:r>
            <a:r>
              <a:rPr lang="ru-RU" sz="2400" dirty="0"/>
              <a:t> п</a:t>
            </a:r>
            <a:r>
              <a:rPr lang="en-US" sz="2400" dirty="0" err="1"/>
              <a:t>i</a:t>
            </a:r>
            <a:r>
              <a:rPr lang="ru-RU" sz="2400" dirty="0" err="1"/>
              <a:t>дключаюча</a:t>
            </a:r>
            <a:r>
              <a:rPr lang="ru-RU" sz="2400" dirty="0"/>
              <a:t> б</a:t>
            </a:r>
            <a:r>
              <a:rPr lang="en-US" sz="2400" dirty="0" err="1"/>
              <a:t>i</a:t>
            </a:r>
            <a:r>
              <a:rPr lang="ru-RU" sz="2400" dirty="0" err="1"/>
              <a:t>бл</a:t>
            </a:r>
            <a:r>
              <a:rPr lang="en-US" sz="2400" dirty="0" err="1"/>
              <a:t>i</a:t>
            </a:r>
            <a:r>
              <a:rPr lang="ru-RU" sz="2400" dirty="0"/>
              <a:t>отека</a:t>
            </a:r>
            <a:r>
              <a:rPr lang="en-US" sz="2400" dirty="0"/>
              <a:t> </a:t>
            </a:r>
            <a:r>
              <a:rPr lang="en-US" sz="2400" dirty="0" err="1"/>
              <a:t>dll</a:t>
            </a:r>
            <a:endParaRPr lang="en-US" sz="2400" dirty="0"/>
          </a:p>
          <a:p>
            <a:r>
              <a:rPr lang="en-US" sz="2400" dirty="0"/>
              <a:t>-</a:t>
            </a:r>
            <a:r>
              <a:rPr lang="uk-UA" sz="2400" dirty="0"/>
              <a:t>класи </a:t>
            </a:r>
            <a:r>
              <a:rPr lang="en-US" sz="2400" dirty="0" err="1"/>
              <a:t>DateTime</a:t>
            </a:r>
            <a:r>
              <a:rPr lang="en-US" sz="2400" dirty="0"/>
              <a:t> </a:t>
            </a:r>
            <a:r>
              <a:rPr lang="uk-UA" sz="2400" dirty="0"/>
              <a:t>і </a:t>
            </a:r>
            <a:r>
              <a:rPr lang="en-US" sz="2400" dirty="0" err="1"/>
              <a:t>TimeSpan</a:t>
            </a:r>
            <a:endParaRPr lang="en-US" sz="2400" dirty="0"/>
          </a:p>
          <a:p>
            <a:r>
              <a:rPr lang="en-US" sz="2400" dirty="0"/>
              <a:t>-</a:t>
            </a:r>
            <a:r>
              <a:rPr lang="uk-UA" sz="2400" dirty="0"/>
              <a:t>зчитування та запис у файл</a:t>
            </a:r>
          </a:p>
          <a:p>
            <a:r>
              <a:rPr lang="uk-UA" sz="2400" dirty="0"/>
              <a:t>-перерахування </a:t>
            </a:r>
            <a:r>
              <a:rPr lang="en-US" sz="2400" dirty="0" err="1"/>
              <a:t>enum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7219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4148" y="1420810"/>
            <a:ext cx="4484213" cy="1550989"/>
          </a:xfrm>
        </p:spPr>
        <p:txBody>
          <a:bodyPr>
            <a:noAutofit/>
          </a:bodyPr>
          <a:lstStyle/>
          <a:p>
            <a:r>
              <a:rPr lang="ru-RU" sz="9600" dirty="0"/>
              <a:t>К</a:t>
            </a:r>
            <a:r>
              <a:rPr lang="en-US" sz="9600" dirty="0" err="1"/>
              <a:t>i</a:t>
            </a:r>
            <a:r>
              <a:rPr lang="ru-RU" sz="9600" dirty="0" err="1"/>
              <a:t>нець</a:t>
            </a:r>
            <a:endParaRPr lang="ru-RU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3705727" y="2971799"/>
            <a:ext cx="4692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/>
              <a:t>Дякую</a:t>
            </a:r>
            <a:r>
              <a:rPr lang="ru-RU" sz="3200" dirty="0"/>
              <a:t> за </a:t>
            </a:r>
            <a:r>
              <a:rPr lang="ru-RU" sz="3200" dirty="0" err="1"/>
              <a:t>увагу</a:t>
            </a:r>
            <a:r>
              <a:rPr lang="en-US" sz="3200" dirty="0"/>
              <a:t>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5974695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297</Words>
  <Application>Microsoft Office PowerPoint</Application>
  <PresentationFormat>Широкоэкранный</PresentationFormat>
  <Paragraphs>50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Курсова робота</vt:lpstr>
      <vt:lpstr>ПОСТАНОВКА ЗАДАЧІ</vt:lpstr>
      <vt:lpstr>Презентация PowerPoint</vt:lpstr>
      <vt:lpstr>Функцiанал</vt:lpstr>
      <vt:lpstr>Програму складають:</vt:lpstr>
      <vt:lpstr>UML дiаграма класiв:</vt:lpstr>
      <vt:lpstr>Деякі цікаві моменти</vt:lpstr>
      <vt:lpstr>Знання та технологiї, якi знадобились:</vt:lpstr>
      <vt:lpstr>Кiнець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</dc:title>
  <dc:creator>AdmiN</dc:creator>
  <cp:lastModifiedBy>Pavlo Minin</cp:lastModifiedBy>
  <cp:revision>44</cp:revision>
  <dcterms:created xsi:type="dcterms:W3CDTF">2020-05-17T11:39:45Z</dcterms:created>
  <dcterms:modified xsi:type="dcterms:W3CDTF">2020-05-20T09:10:13Z</dcterms:modified>
</cp:coreProperties>
</file>