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5"/>
    <p:restoredTop sz="94737"/>
  </p:normalViewPr>
  <p:slideViewPr>
    <p:cSldViewPr snapToGrid="0" snapToObjects="1">
      <p:cViewPr varScale="1">
        <p:scale>
          <a:sx n="139" d="100"/>
          <a:sy n="139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7FB8A-A5C9-7D40-967E-6BE75B08836A}" type="datetimeFigureOut">
              <a:rPr lang="en-FR" smtClean="0"/>
              <a:t>17/02/2021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EDA5E-DB89-064D-966C-C2797BFF82A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695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BC9A-3775-744E-957C-7A99B2C50757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048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BC9A-3775-744E-957C-7A99B2C50757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179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BC9A-3775-744E-957C-7A99B2C50757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543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BC9A-3775-744E-957C-7A99B2C50757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13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BFF12-0404-6243-8F41-E190C317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AF7EB2-588D-8446-A44D-FA2D398E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DA159-6A0A-1A40-973B-1978AED0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380E4-43F0-0747-8A6F-3BA8C2EA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1205B7-FA2A-5D40-A7F4-BDCDE5B4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A69AF-7332-8840-97CF-BF28A0D9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7DFF5-3408-B64C-B713-6C27D24C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0FCF8-1D6C-F44B-90D0-3AD6407C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E7CDB-6330-344A-99F0-A0BC7DD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DAF33-21DC-3A40-B557-85C1D13E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D3C041-389F-704C-B029-A0C473E7E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3D2FE0-22E6-4A43-AE7E-7AA10E12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41D3B-9941-2B4C-AEDA-9520796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C6150-F359-854C-AD72-0CB90E1A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8213C-635B-1047-B4A6-9257458C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05396-0198-EF41-BB37-EFDB01F0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4AD43-F166-9643-B260-366E8DB3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F7179-6DD4-7C4D-8578-045CB31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9C457F-A45D-E34A-B32D-B1DFF99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F43EA-4BC6-4C48-B212-92FBD7E4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E8BCC-188E-244C-A291-D25B2188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F5BB63-C80E-2840-8DCB-B7362C0F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ABF25-BE68-C345-A4A2-CDDC2AA6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1C27C-C3C7-7043-82D5-6AC0ACD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6CDC5-44DF-3149-A5DF-DFFC3190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3F9FA-D61C-D840-8A48-F650AFC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4C41F-7362-E441-AD94-38B30C38A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0A69F-289A-E647-94FE-89EE8006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74BA9-2331-ED42-BEFA-DC0979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7E63B9-BD83-874B-92BF-EC9A2053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AD05C6-7CF5-B444-915D-FEB926A7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B6623-37CB-4749-9D18-0433336D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90C8F-CDE5-9A40-8AAA-9A5B36DC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94610A-0569-404D-AC47-C79C7159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46E55-4A8C-C742-BD6C-4FDCD8DBC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7D3D9F-8C92-F845-9EB8-BD8A09ACF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3E5A4A-9CE0-634A-AC08-9EDF02C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4F74FE-ACD9-3549-BBAF-2CDDF386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6DFE1C-E552-D645-A057-06F7609E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9BC98-8BAC-8B46-B0C5-6273375C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718FE1-A8AB-D042-AF58-D5D4F0AA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CC16-1572-5F41-A67E-CBB1E6B5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EC6B4-5DE2-F846-A372-F5A75AD8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12E000-2528-4348-979A-E11E1ECA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E0A5D-1EC3-F641-B266-420CBB35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060E4-C02A-CB42-A2DC-117A30A1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FF4FA-FB43-4945-A79D-373EEFA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9D6CC-8589-7745-9D8C-1E95373B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A6CC4-D13C-D34D-B138-FE118F28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FA298-8B51-4D4C-A9DA-A0D38BA7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61698-B614-594D-9BCB-F0598EA4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0EE06B-715E-8048-9BBE-1EF108BA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C1E6C-7669-524D-92C1-9872A3CB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7B3B6B-C53A-F042-A845-C0A7BC895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9822E6-FE72-AE40-B076-DAEE3D3D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AA544-B213-374B-9640-E4FFAD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774B80-E194-5C43-A5FD-7632791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5396D-0782-684F-873B-3CCF32D4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8F45C1-0F4A-E04D-8703-18429E56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7689D-6849-E440-8E40-3C35CECB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3F722-9764-C04C-890E-59518405A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2C8E-8A3E-CD4B-BE60-9C809BB9838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4DAC4-0CDA-004B-BF34-90262801E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14F68-E7F6-DA4D-8392-2A869FB4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4C58-4316-4E44-9360-3B2F7C0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" TargetMode="External"/><Relationship Id="rId2" Type="http://schemas.openxmlformats.org/officeDocument/2006/relationships/hyperlink" Target="http://localhost:8001/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" TargetMode="External"/><Relationship Id="rId2" Type="http://schemas.openxmlformats.org/officeDocument/2006/relationships/hyperlink" Target="http://localhost:8001/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8609CA6-ADB3-C749-A8D5-6F2808021B1A}"/>
              </a:ext>
            </a:extLst>
          </p:cNvPr>
          <p:cNvSpPr/>
          <p:nvPr/>
        </p:nvSpPr>
        <p:spPr>
          <a:xfrm>
            <a:off x="2141034" y="1724722"/>
            <a:ext cx="2356625" cy="234919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F192DC-A51B-0C44-84E2-7B002AB2D7F4}"/>
              </a:ext>
            </a:extLst>
          </p:cNvPr>
          <p:cNvSpPr/>
          <p:nvPr/>
        </p:nvSpPr>
        <p:spPr>
          <a:xfrm>
            <a:off x="3579541" y="1724722"/>
            <a:ext cx="2356625" cy="234919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B582D-6EF8-174A-AB3F-86A28B303EBF}"/>
              </a:ext>
            </a:extLst>
          </p:cNvPr>
          <p:cNvSpPr txBox="1"/>
          <p:nvPr/>
        </p:nvSpPr>
        <p:spPr>
          <a:xfrm>
            <a:off x="2402990" y="2483818"/>
            <a:ext cx="939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 of </a:t>
            </a:r>
          </a:p>
          <a:p>
            <a:r>
              <a:rPr lang="en-US" sz="1400" dirty="0"/>
              <a:t>the user’s </a:t>
            </a:r>
          </a:p>
          <a:p>
            <a:r>
              <a:rPr lang="en-US" sz="1400" dirty="0"/>
              <a:t>profiles </a:t>
            </a:r>
          </a:p>
          <a:p>
            <a:r>
              <a:rPr lang="en-US" sz="1400" dirty="0"/>
              <a:t>in ua2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C18A91-4550-6941-94CC-BA63DEA07F21}"/>
              </a:ext>
            </a:extLst>
          </p:cNvPr>
          <p:cNvSpPr txBox="1"/>
          <p:nvPr/>
        </p:nvSpPr>
        <p:spPr>
          <a:xfrm>
            <a:off x="3862227" y="27146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(*)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A868D5-CBC0-2E42-90DE-E59BEBCFD578}"/>
              </a:ext>
            </a:extLst>
          </p:cNvPr>
          <p:cNvSpPr txBox="1"/>
          <p:nvPr/>
        </p:nvSpPr>
        <p:spPr>
          <a:xfrm>
            <a:off x="4614157" y="2483817"/>
            <a:ext cx="1138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List of the </a:t>
            </a:r>
          </a:p>
          <a:p>
            <a:pPr algn="r"/>
            <a:r>
              <a:rPr lang="en-US" sz="1400" dirty="0"/>
              <a:t>application’s </a:t>
            </a:r>
          </a:p>
          <a:p>
            <a:pPr algn="r"/>
            <a:r>
              <a:rPr lang="en-US" sz="1400" dirty="0"/>
              <a:t>Profiles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yml</a:t>
            </a:r>
            <a:r>
              <a:rPr lang="en-US" sz="1400" dirty="0"/>
              <a:t> file)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DA40F1-6EAB-1344-9966-132DA6E43996}"/>
              </a:ext>
            </a:extLst>
          </p:cNvPr>
          <p:cNvSpPr txBox="1"/>
          <p:nvPr/>
        </p:nvSpPr>
        <p:spPr>
          <a:xfrm>
            <a:off x="2195071" y="4385845"/>
            <a:ext cx="3688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(*) Set of profiles available in the Spring security context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38A266-F0D4-9841-8B06-FDC5207E1F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039519" y="2991650"/>
            <a:ext cx="0" cy="1394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7C325-5CD3-B043-8D0C-9EEC398A5C40}"/>
              </a:ext>
            </a:extLst>
          </p:cNvPr>
          <p:cNvSpPr/>
          <p:nvPr/>
        </p:nvSpPr>
        <p:spPr>
          <a:xfrm>
            <a:off x="614363" y="1154904"/>
            <a:ext cx="1357313" cy="14287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E6032-35D4-2240-B95D-5D9D59E2B148}"/>
              </a:ext>
            </a:extLst>
          </p:cNvPr>
          <p:cNvSpPr/>
          <p:nvPr/>
        </p:nvSpPr>
        <p:spPr>
          <a:xfrm>
            <a:off x="4193373" y="709609"/>
            <a:ext cx="804863" cy="231933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Habile-simul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053ECB7-07AF-1344-AF22-C7A35444FBD1}"/>
              </a:ext>
            </a:extLst>
          </p:cNvPr>
          <p:cNvGrpSpPr/>
          <p:nvPr/>
        </p:nvGrpSpPr>
        <p:grpSpPr>
          <a:xfrm>
            <a:off x="6748444" y="340277"/>
            <a:ext cx="2595563" cy="2688669"/>
            <a:chOff x="9034462" y="340277"/>
            <a:chExt cx="2595563" cy="26886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1A688-7955-FE49-8459-14918E128D48}"/>
                </a:ext>
              </a:extLst>
            </p:cNvPr>
            <p:cNvSpPr/>
            <p:nvPr/>
          </p:nvSpPr>
          <p:spPr>
            <a:xfrm>
              <a:off x="9034463" y="709609"/>
              <a:ext cx="2595562" cy="23193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1E4E2A-67B4-0A48-A1F5-6A49A2E02D03}"/>
                </a:ext>
              </a:extLst>
            </p:cNvPr>
            <p:cNvSpPr txBox="1"/>
            <p:nvPr/>
          </p:nvSpPr>
          <p:spPr>
            <a:xfrm>
              <a:off x="9034463" y="785572"/>
              <a:ext cx="198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</a:t>
              </a:r>
              <a:r>
                <a:rPr lang="en-US" dirty="0" err="1"/>
                <a:t>SpringBoot</a:t>
              </a:r>
              <a:r>
                <a:rPr lang="en-US" dirty="0"/>
                <a:t> app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28BBE2-66EA-F04B-B32C-053DF1378CF4}"/>
                </a:ext>
              </a:extLst>
            </p:cNvPr>
            <p:cNvSpPr txBox="1"/>
            <p:nvPr/>
          </p:nvSpPr>
          <p:spPr>
            <a:xfrm>
              <a:off x="9236559" y="340277"/>
              <a:ext cx="2191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http://localhost:8080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9FB44-D3DD-3A42-BAC9-008363ADF3C8}"/>
                </a:ext>
              </a:extLst>
            </p:cNvPr>
            <p:cNvSpPr/>
            <p:nvPr/>
          </p:nvSpPr>
          <p:spPr>
            <a:xfrm>
              <a:off x="9034462" y="2428875"/>
              <a:ext cx="2252663" cy="45243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SpringSecurityHabile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B47C39F-8365-6643-95C8-D5C892AC53DC}"/>
              </a:ext>
            </a:extLst>
          </p:cNvPr>
          <p:cNvSpPr txBox="1"/>
          <p:nvPr/>
        </p:nvSpPr>
        <p:spPr>
          <a:xfrm>
            <a:off x="614363" y="1500193"/>
            <a:ext cx="13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A45499-A05E-634C-B860-C10A731493E0}"/>
              </a:ext>
            </a:extLst>
          </p:cNvPr>
          <p:cNvSpPr txBox="1"/>
          <p:nvPr/>
        </p:nvSpPr>
        <p:spPr>
          <a:xfrm>
            <a:off x="3324617" y="340277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http://localhost:8001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1ECB7A-DB08-9341-8DBE-780EFDF63B1A}"/>
              </a:ext>
            </a:extLst>
          </p:cNvPr>
          <p:cNvCxnSpPr>
            <a:stCxn id="4" idx="2"/>
          </p:cNvCxnSpPr>
          <p:nvPr/>
        </p:nvCxnSpPr>
        <p:spPr>
          <a:xfrm flipH="1">
            <a:off x="1289944" y="2583654"/>
            <a:ext cx="3076" cy="427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F6E222-F72E-6448-B89B-4D039DB30E4E}"/>
              </a:ext>
            </a:extLst>
          </p:cNvPr>
          <p:cNvCxnSpPr>
            <a:stCxn id="5" idx="2"/>
          </p:cNvCxnSpPr>
          <p:nvPr/>
        </p:nvCxnSpPr>
        <p:spPr>
          <a:xfrm flipH="1">
            <a:off x="4595804" y="3028946"/>
            <a:ext cx="1" cy="382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398B751-3F97-8444-8E1D-18F0A36D0EEE}"/>
              </a:ext>
            </a:extLst>
          </p:cNvPr>
          <p:cNvCxnSpPr>
            <a:stCxn id="6" idx="2"/>
          </p:cNvCxnSpPr>
          <p:nvPr/>
        </p:nvCxnSpPr>
        <p:spPr>
          <a:xfrm flipH="1">
            <a:off x="8046225" y="3028946"/>
            <a:ext cx="1" cy="382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CD3FD-DB93-2145-9B9C-A11D0AC3F822}"/>
              </a:ext>
            </a:extLst>
          </p:cNvPr>
          <p:cNvSpPr/>
          <p:nvPr/>
        </p:nvSpPr>
        <p:spPr>
          <a:xfrm>
            <a:off x="10233566" y="709608"/>
            <a:ext cx="1815529" cy="2319337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</a:t>
            </a:r>
          </a:p>
          <a:p>
            <a:pPr algn="ctr"/>
            <a:r>
              <a:rPr lang="en-US" dirty="0"/>
              <a:t>w000479</a:t>
            </a:r>
          </a:p>
          <a:p>
            <a:pPr algn="ctr"/>
            <a:r>
              <a:rPr lang="en-US" dirty="0"/>
              <a:t>provider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FA319A-4A7B-DC4A-85CC-17ACF34FC21C}"/>
              </a:ext>
            </a:extLst>
          </p:cNvPr>
          <p:cNvSpPr txBox="1"/>
          <p:nvPr/>
        </p:nvSpPr>
        <p:spPr>
          <a:xfrm>
            <a:off x="10233565" y="340276"/>
            <a:ext cx="181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ws</a:t>
            </a:r>
            <a:r>
              <a:rPr lang="en-US" dirty="0"/>
              <a:t>-...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EE234E-DD49-974E-8909-5A1417458EBD}"/>
              </a:ext>
            </a:extLst>
          </p:cNvPr>
          <p:cNvCxnSpPr/>
          <p:nvPr/>
        </p:nvCxnSpPr>
        <p:spPr>
          <a:xfrm>
            <a:off x="1289944" y="3400422"/>
            <a:ext cx="330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E5F52C8-7756-1140-80B8-F7B0566E08CB}"/>
              </a:ext>
            </a:extLst>
          </p:cNvPr>
          <p:cNvSpPr txBox="1"/>
          <p:nvPr/>
        </p:nvSpPr>
        <p:spPr>
          <a:xfrm>
            <a:off x="1228910" y="3114674"/>
            <a:ext cx="336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Call to </a:t>
            </a:r>
            <a:r>
              <a:rPr lang="en-US" sz="1200" dirty="0">
                <a:hlinkClick r:id="rId2"/>
              </a:rPr>
              <a:t>http://localhost:8001/me</a:t>
            </a:r>
            <a:endParaRPr lang="en-US" sz="12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DD961-D1E0-414B-9BEC-2B01C2A9B37E}"/>
              </a:ext>
            </a:extLst>
          </p:cNvPr>
          <p:cNvCxnSpPr/>
          <p:nvPr/>
        </p:nvCxnSpPr>
        <p:spPr>
          <a:xfrm>
            <a:off x="1289944" y="3956564"/>
            <a:ext cx="33058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BA97CCB-DCDE-A745-A612-7BE16FD9BF54}"/>
              </a:ext>
            </a:extLst>
          </p:cNvPr>
          <p:cNvSpPr txBox="1"/>
          <p:nvPr/>
        </p:nvSpPr>
        <p:spPr>
          <a:xfrm>
            <a:off x="1228911" y="3683838"/>
            <a:ext cx="333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authentication popup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ACA5283-3DBF-B545-BF1C-4B32D891E3BC}"/>
              </a:ext>
            </a:extLst>
          </p:cNvPr>
          <p:cNvCxnSpPr/>
          <p:nvPr/>
        </p:nvCxnSpPr>
        <p:spPr>
          <a:xfrm>
            <a:off x="1289944" y="4652176"/>
            <a:ext cx="330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7AA611E-DD39-E54F-82FE-D29930039901}"/>
              </a:ext>
            </a:extLst>
          </p:cNvPr>
          <p:cNvSpPr txBox="1"/>
          <p:nvPr/>
        </p:nvSpPr>
        <p:spPr>
          <a:xfrm>
            <a:off x="1228911" y="4380716"/>
            <a:ext cx="333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Popup validated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819A33C-D5CE-B640-B547-587FA21A78C8}"/>
              </a:ext>
            </a:extLst>
          </p:cNvPr>
          <p:cNvCxnSpPr>
            <a:cxnSpLocks/>
          </p:cNvCxnSpPr>
          <p:nvPr/>
        </p:nvCxnSpPr>
        <p:spPr>
          <a:xfrm>
            <a:off x="4595804" y="4790288"/>
            <a:ext cx="345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35CA9E-9101-B944-B7A3-F157D7CEE928}"/>
              </a:ext>
            </a:extLst>
          </p:cNvPr>
          <p:cNvSpPr/>
          <p:nvPr/>
        </p:nvSpPr>
        <p:spPr>
          <a:xfrm>
            <a:off x="5316730" y="4312447"/>
            <a:ext cx="2125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http://localhost:8080/me</a:t>
            </a:r>
            <a:endParaRPr lang="en-US" sz="1200" dirty="0"/>
          </a:p>
          <a:p>
            <a:pPr algn="ctr"/>
            <a:r>
              <a:rPr lang="en-US" sz="1200" dirty="0"/>
              <a:t>SM_USER and SM_SESSION set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7DFBA36-4E3C-6C4C-8487-0626DF856F44}"/>
              </a:ext>
            </a:extLst>
          </p:cNvPr>
          <p:cNvCxnSpPr/>
          <p:nvPr/>
        </p:nvCxnSpPr>
        <p:spPr>
          <a:xfrm flipH="1">
            <a:off x="11127532" y="3028946"/>
            <a:ext cx="1" cy="382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9A12863-7651-4047-871A-2107AC3C452F}"/>
              </a:ext>
            </a:extLst>
          </p:cNvPr>
          <p:cNvCxnSpPr>
            <a:cxnSpLocks/>
          </p:cNvCxnSpPr>
          <p:nvPr/>
        </p:nvCxnSpPr>
        <p:spPr>
          <a:xfrm>
            <a:off x="8046225" y="4942686"/>
            <a:ext cx="3081307" cy="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DDB0C64-E463-8E41-AC6F-1E4CA1537DDE}"/>
              </a:ext>
            </a:extLst>
          </p:cNvPr>
          <p:cNvSpPr txBox="1"/>
          <p:nvPr/>
        </p:nvSpPr>
        <p:spPr>
          <a:xfrm>
            <a:off x="8028800" y="4678516"/>
            <a:ext cx="309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Call to WS provider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58E9821-AC62-C441-BD8C-106AC66DE81F}"/>
              </a:ext>
            </a:extLst>
          </p:cNvPr>
          <p:cNvCxnSpPr>
            <a:cxnSpLocks/>
          </p:cNvCxnSpPr>
          <p:nvPr/>
        </p:nvCxnSpPr>
        <p:spPr>
          <a:xfrm>
            <a:off x="8046225" y="5194814"/>
            <a:ext cx="308130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8EF9E06-2006-BD48-9BBE-69BA13885AC5}"/>
              </a:ext>
            </a:extLst>
          </p:cNvPr>
          <p:cNvCxnSpPr>
            <a:cxnSpLocks/>
          </p:cNvCxnSpPr>
          <p:nvPr/>
        </p:nvCxnSpPr>
        <p:spPr>
          <a:xfrm>
            <a:off x="1307369" y="5861564"/>
            <a:ext cx="673885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6DAEC8-023A-B942-816E-1D0462187864}"/>
              </a:ext>
            </a:extLst>
          </p:cNvPr>
          <p:cNvCxnSpPr/>
          <p:nvPr/>
        </p:nvCxnSpPr>
        <p:spPr>
          <a:xfrm>
            <a:off x="8046225" y="5429250"/>
            <a:ext cx="397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AD1C6BF-7F93-A442-A549-508ED017B174}"/>
              </a:ext>
            </a:extLst>
          </p:cNvPr>
          <p:cNvCxnSpPr/>
          <p:nvPr/>
        </p:nvCxnSpPr>
        <p:spPr>
          <a:xfrm>
            <a:off x="8443913" y="5429250"/>
            <a:ext cx="0" cy="271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9D357DA-9EF5-6A4D-B2C5-A0CC8625CF1D}"/>
              </a:ext>
            </a:extLst>
          </p:cNvPr>
          <p:cNvCxnSpPr/>
          <p:nvPr/>
        </p:nvCxnSpPr>
        <p:spPr>
          <a:xfrm flipH="1">
            <a:off x="8028800" y="5700713"/>
            <a:ext cx="415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23A478FD-EDDD-CB4B-B759-79646BABEA20}"/>
              </a:ext>
            </a:extLst>
          </p:cNvPr>
          <p:cNvSpPr txBox="1"/>
          <p:nvPr/>
        </p:nvSpPr>
        <p:spPr>
          <a:xfrm>
            <a:off x="7581817" y="5434430"/>
            <a:ext cx="309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Processing profiles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D30BA2-FA76-114D-B643-A5B12F399229}"/>
              </a:ext>
            </a:extLst>
          </p:cNvPr>
          <p:cNvSpPr/>
          <p:nvPr/>
        </p:nvSpPr>
        <p:spPr>
          <a:xfrm>
            <a:off x="1307368" y="5584831"/>
            <a:ext cx="6738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Page displayed</a:t>
            </a:r>
          </a:p>
        </p:txBody>
      </p:sp>
    </p:spTree>
    <p:extLst>
      <p:ext uri="{BB962C8B-B14F-4D97-AF65-F5344CB8AC3E}">
        <p14:creationId xmlns:p14="http://schemas.microsoft.com/office/powerpoint/2010/main" val="26980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7C325-5CD3-B043-8D0C-9EEC398A5C40}"/>
              </a:ext>
            </a:extLst>
          </p:cNvPr>
          <p:cNvSpPr/>
          <p:nvPr/>
        </p:nvSpPr>
        <p:spPr>
          <a:xfrm>
            <a:off x="614363" y="1154904"/>
            <a:ext cx="1357313" cy="142875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E6032-35D4-2240-B95D-5D9D59E2B148}"/>
              </a:ext>
            </a:extLst>
          </p:cNvPr>
          <p:cNvSpPr/>
          <p:nvPr/>
        </p:nvSpPr>
        <p:spPr>
          <a:xfrm>
            <a:off x="4193373" y="709609"/>
            <a:ext cx="804863" cy="231933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Habile-simul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053ECB7-07AF-1344-AF22-C7A35444FBD1}"/>
              </a:ext>
            </a:extLst>
          </p:cNvPr>
          <p:cNvGrpSpPr/>
          <p:nvPr/>
        </p:nvGrpSpPr>
        <p:grpSpPr>
          <a:xfrm>
            <a:off x="6748444" y="340277"/>
            <a:ext cx="2595563" cy="2688669"/>
            <a:chOff x="9034462" y="340277"/>
            <a:chExt cx="2595563" cy="26886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1A688-7955-FE49-8459-14918E128D48}"/>
                </a:ext>
              </a:extLst>
            </p:cNvPr>
            <p:cNvSpPr/>
            <p:nvPr/>
          </p:nvSpPr>
          <p:spPr>
            <a:xfrm>
              <a:off x="9034463" y="709609"/>
              <a:ext cx="2595562" cy="23193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1E4E2A-67B4-0A48-A1F5-6A49A2E02D03}"/>
                </a:ext>
              </a:extLst>
            </p:cNvPr>
            <p:cNvSpPr txBox="1"/>
            <p:nvPr/>
          </p:nvSpPr>
          <p:spPr>
            <a:xfrm>
              <a:off x="9034463" y="785572"/>
              <a:ext cx="198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 </a:t>
              </a:r>
              <a:r>
                <a:rPr lang="en-US" dirty="0" err="1"/>
                <a:t>SpringBoot</a:t>
              </a:r>
              <a:r>
                <a:rPr lang="en-US" dirty="0"/>
                <a:t> app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28BBE2-66EA-F04B-B32C-053DF1378CF4}"/>
                </a:ext>
              </a:extLst>
            </p:cNvPr>
            <p:cNvSpPr txBox="1"/>
            <p:nvPr/>
          </p:nvSpPr>
          <p:spPr>
            <a:xfrm>
              <a:off x="9236559" y="340277"/>
              <a:ext cx="2191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http://localhost:8080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19FB44-D3DD-3A42-BAC9-008363ADF3C8}"/>
                </a:ext>
              </a:extLst>
            </p:cNvPr>
            <p:cNvSpPr/>
            <p:nvPr/>
          </p:nvSpPr>
          <p:spPr>
            <a:xfrm>
              <a:off x="9034462" y="2428875"/>
              <a:ext cx="2252663" cy="452433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SpringSecurityHabile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B47C39F-8365-6643-95C8-D5C892AC53DC}"/>
              </a:ext>
            </a:extLst>
          </p:cNvPr>
          <p:cNvSpPr txBox="1"/>
          <p:nvPr/>
        </p:nvSpPr>
        <p:spPr>
          <a:xfrm>
            <a:off x="614363" y="1500193"/>
            <a:ext cx="13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A45499-A05E-634C-B860-C10A731493E0}"/>
              </a:ext>
            </a:extLst>
          </p:cNvPr>
          <p:cNvSpPr txBox="1"/>
          <p:nvPr/>
        </p:nvSpPr>
        <p:spPr>
          <a:xfrm>
            <a:off x="3324617" y="340277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http://localhost:8001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A1ECB7A-DB08-9341-8DBE-780EFDF63B1A}"/>
              </a:ext>
            </a:extLst>
          </p:cNvPr>
          <p:cNvCxnSpPr>
            <a:stCxn id="4" idx="2"/>
          </p:cNvCxnSpPr>
          <p:nvPr/>
        </p:nvCxnSpPr>
        <p:spPr>
          <a:xfrm flipH="1">
            <a:off x="1289944" y="2583654"/>
            <a:ext cx="3076" cy="427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F6E222-F72E-6448-B89B-4D039DB30E4E}"/>
              </a:ext>
            </a:extLst>
          </p:cNvPr>
          <p:cNvCxnSpPr>
            <a:stCxn id="5" idx="2"/>
          </p:cNvCxnSpPr>
          <p:nvPr/>
        </p:nvCxnSpPr>
        <p:spPr>
          <a:xfrm flipH="1">
            <a:off x="4595804" y="3028946"/>
            <a:ext cx="1" cy="382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398B751-3F97-8444-8E1D-18F0A36D0EEE}"/>
              </a:ext>
            </a:extLst>
          </p:cNvPr>
          <p:cNvCxnSpPr>
            <a:stCxn id="6" idx="2"/>
          </p:cNvCxnSpPr>
          <p:nvPr/>
        </p:nvCxnSpPr>
        <p:spPr>
          <a:xfrm flipH="1">
            <a:off x="8046225" y="3028946"/>
            <a:ext cx="1" cy="382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EE234E-DD49-974E-8909-5A1417458EBD}"/>
              </a:ext>
            </a:extLst>
          </p:cNvPr>
          <p:cNvCxnSpPr/>
          <p:nvPr/>
        </p:nvCxnSpPr>
        <p:spPr>
          <a:xfrm>
            <a:off x="1289944" y="3400422"/>
            <a:ext cx="330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E5F52C8-7756-1140-80B8-F7B0566E08CB}"/>
              </a:ext>
            </a:extLst>
          </p:cNvPr>
          <p:cNvSpPr txBox="1"/>
          <p:nvPr/>
        </p:nvSpPr>
        <p:spPr>
          <a:xfrm>
            <a:off x="1228910" y="3114674"/>
            <a:ext cx="336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Call to </a:t>
            </a:r>
            <a:r>
              <a:rPr lang="en-US" sz="1200" dirty="0">
                <a:hlinkClick r:id="rId2"/>
              </a:rPr>
              <a:t>http://localhost:8001/me</a:t>
            </a:r>
            <a:endParaRPr lang="en-US" sz="12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DD961-D1E0-414B-9BEC-2B01C2A9B37E}"/>
              </a:ext>
            </a:extLst>
          </p:cNvPr>
          <p:cNvCxnSpPr/>
          <p:nvPr/>
        </p:nvCxnSpPr>
        <p:spPr>
          <a:xfrm>
            <a:off x="1289944" y="3956564"/>
            <a:ext cx="33058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BA97CCB-DCDE-A745-A612-7BE16FD9BF54}"/>
              </a:ext>
            </a:extLst>
          </p:cNvPr>
          <p:cNvSpPr txBox="1"/>
          <p:nvPr/>
        </p:nvSpPr>
        <p:spPr>
          <a:xfrm>
            <a:off x="1228911" y="3683838"/>
            <a:ext cx="333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authentication popup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ACA5283-3DBF-B545-BF1C-4B32D891E3BC}"/>
              </a:ext>
            </a:extLst>
          </p:cNvPr>
          <p:cNvCxnSpPr/>
          <p:nvPr/>
        </p:nvCxnSpPr>
        <p:spPr>
          <a:xfrm>
            <a:off x="1289944" y="4652176"/>
            <a:ext cx="330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7AA611E-DD39-E54F-82FE-D29930039901}"/>
              </a:ext>
            </a:extLst>
          </p:cNvPr>
          <p:cNvSpPr txBox="1"/>
          <p:nvPr/>
        </p:nvSpPr>
        <p:spPr>
          <a:xfrm>
            <a:off x="1228911" y="4380716"/>
            <a:ext cx="333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Popup validated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819A33C-D5CE-B640-B547-587FA21A78C8}"/>
              </a:ext>
            </a:extLst>
          </p:cNvPr>
          <p:cNvCxnSpPr>
            <a:cxnSpLocks/>
          </p:cNvCxnSpPr>
          <p:nvPr/>
        </p:nvCxnSpPr>
        <p:spPr>
          <a:xfrm>
            <a:off x="4595804" y="4790288"/>
            <a:ext cx="345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35CA9E-9101-B944-B7A3-F157D7CEE928}"/>
              </a:ext>
            </a:extLst>
          </p:cNvPr>
          <p:cNvSpPr/>
          <p:nvPr/>
        </p:nvSpPr>
        <p:spPr>
          <a:xfrm>
            <a:off x="5316730" y="4312447"/>
            <a:ext cx="2125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http://localhost:8080/me</a:t>
            </a:r>
            <a:endParaRPr lang="en-US" sz="1200" dirty="0"/>
          </a:p>
          <a:p>
            <a:pPr algn="ctr"/>
            <a:r>
              <a:rPr lang="en-US" sz="1200" dirty="0"/>
              <a:t>SM_USER and SM_SESSION set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9A12863-7651-4047-871A-2107AC3C452F}"/>
              </a:ext>
            </a:extLst>
          </p:cNvPr>
          <p:cNvCxnSpPr>
            <a:cxnSpLocks/>
          </p:cNvCxnSpPr>
          <p:nvPr/>
        </p:nvCxnSpPr>
        <p:spPr>
          <a:xfrm>
            <a:off x="4595803" y="5683562"/>
            <a:ext cx="3432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DDB0C64-E463-8E41-AC6F-1E4CA1537DDE}"/>
              </a:ext>
            </a:extLst>
          </p:cNvPr>
          <p:cNvSpPr txBox="1"/>
          <p:nvPr/>
        </p:nvSpPr>
        <p:spPr>
          <a:xfrm>
            <a:off x="4641330" y="4868160"/>
            <a:ext cx="309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Call to simul provider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58E9821-AC62-C441-BD8C-106AC66DE81F}"/>
              </a:ext>
            </a:extLst>
          </p:cNvPr>
          <p:cNvCxnSpPr>
            <a:cxnSpLocks/>
          </p:cNvCxnSpPr>
          <p:nvPr/>
        </p:nvCxnSpPr>
        <p:spPr>
          <a:xfrm>
            <a:off x="4595803" y="5137664"/>
            <a:ext cx="343299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8EF9E06-2006-BD48-9BBE-69BA13885AC5}"/>
              </a:ext>
            </a:extLst>
          </p:cNvPr>
          <p:cNvCxnSpPr>
            <a:cxnSpLocks/>
          </p:cNvCxnSpPr>
          <p:nvPr/>
        </p:nvCxnSpPr>
        <p:spPr>
          <a:xfrm>
            <a:off x="1307369" y="6518794"/>
            <a:ext cx="673885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61E88C9-87B4-9843-870A-77660047ACF6}"/>
              </a:ext>
            </a:extLst>
          </p:cNvPr>
          <p:cNvGrpSpPr/>
          <p:nvPr/>
        </p:nvGrpSpPr>
        <p:grpSpPr>
          <a:xfrm>
            <a:off x="8028800" y="5957892"/>
            <a:ext cx="415113" cy="271463"/>
            <a:chOff x="8028800" y="5429250"/>
            <a:chExt cx="415113" cy="271463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36DAEC8-023A-B942-816E-1D0462187864}"/>
                </a:ext>
              </a:extLst>
            </p:cNvPr>
            <p:cNvCxnSpPr/>
            <p:nvPr/>
          </p:nvCxnSpPr>
          <p:spPr>
            <a:xfrm>
              <a:off x="8046225" y="5429250"/>
              <a:ext cx="397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AD1C6BF-7F93-A442-A549-508ED017B174}"/>
                </a:ext>
              </a:extLst>
            </p:cNvPr>
            <p:cNvCxnSpPr/>
            <p:nvPr/>
          </p:nvCxnSpPr>
          <p:spPr>
            <a:xfrm>
              <a:off x="8443913" y="5429250"/>
              <a:ext cx="0" cy="271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49D357DA-9EF5-6A4D-B2C5-A0CC8625CF1D}"/>
                </a:ext>
              </a:extLst>
            </p:cNvPr>
            <p:cNvCxnSpPr/>
            <p:nvPr/>
          </p:nvCxnSpPr>
          <p:spPr>
            <a:xfrm flipH="1">
              <a:off x="8028800" y="5700713"/>
              <a:ext cx="415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3A478FD-EDDD-CB4B-B759-79646BABEA20}"/>
              </a:ext>
            </a:extLst>
          </p:cNvPr>
          <p:cNvSpPr txBox="1"/>
          <p:nvPr/>
        </p:nvSpPr>
        <p:spPr>
          <a:xfrm>
            <a:off x="7581817" y="5963072"/>
            <a:ext cx="309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Processing profiles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D30BA2-FA76-114D-B643-A5B12F399229}"/>
              </a:ext>
            </a:extLst>
          </p:cNvPr>
          <p:cNvSpPr/>
          <p:nvPr/>
        </p:nvSpPr>
        <p:spPr>
          <a:xfrm>
            <a:off x="1315455" y="6223168"/>
            <a:ext cx="6738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Page displayed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6400506-AE95-AB44-B204-3CEC733F0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16" y="2762155"/>
            <a:ext cx="565934" cy="565934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1F0206F8-90B9-CB4C-9C45-3EE5EB5131ED}"/>
              </a:ext>
            </a:extLst>
          </p:cNvPr>
          <p:cNvGrpSpPr/>
          <p:nvPr/>
        </p:nvGrpSpPr>
        <p:grpSpPr>
          <a:xfrm>
            <a:off x="4193373" y="5230368"/>
            <a:ext cx="402430" cy="301752"/>
            <a:chOff x="4193373" y="5230368"/>
            <a:chExt cx="402430" cy="301752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CE971C15-4D04-7C4A-869C-571B90842212}"/>
                </a:ext>
              </a:extLst>
            </p:cNvPr>
            <p:cNvCxnSpPr/>
            <p:nvPr/>
          </p:nvCxnSpPr>
          <p:spPr>
            <a:xfrm>
              <a:off x="4198113" y="5230368"/>
              <a:ext cx="3976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BD94026-57AF-3E4E-9A7F-9ECC26B685C5}"/>
                </a:ext>
              </a:extLst>
            </p:cNvPr>
            <p:cNvCxnSpPr/>
            <p:nvPr/>
          </p:nvCxnSpPr>
          <p:spPr>
            <a:xfrm>
              <a:off x="4193373" y="5230368"/>
              <a:ext cx="0" cy="2926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318614CC-99B5-264C-8CA6-D6E90AAF2A45}"/>
                </a:ext>
              </a:extLst>
            </p:cNvPr>
            <p:cNvCxnSpPr/>
            <p:nvPr/>
          </p:nvCxnSpPr>
          <p:spPr>
            <a:xfrm>
              <a:off x="4193373" y="5532120"/>
              <a:ext cx="402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2CBF4154-BD61-5942-8A14-117DAA61CAC4}"/>
              </a:ext>
            </a:extLst>
          </p:cNvPr>
          <p:cNvSpPr txBox="1"/>
          <p:nvPr/>
        </p:nvSpPr>
        <p:spPr>
          <a:xfrm>
            <a:off x="2417254" y="5182723"/>
            <a:ext cx="177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Processing user </a:t>
            </a:r>
          </a:p>
          <a:p>
            <a:pPr algn="r"/>
            <a:r>
              <a:rPr lang="en-US" sz="1200" dirty="0"/>
              <a:t>against </a:t>
            </a:r>
            <a:r>
              <a:rPr lang="en-US" sz="1200" dirty="0" err="1"/>
              <a:t>json</a:t>
            </a:r>
            <a:r>
              <a:rPr lang="en-US" sz="12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96774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457062-29B0-1642-BE80-9A67174919BD}"/>
              </a:ext>
            </a:extLst>
          </p:cNvPr>
          <p:cNvSpPr/>
          <p:nvPr/>
        </p:nvSpPr>
        <p:spPr>
          <a:xfrm>
            <a:off x="9931135" y="1041250"/>
            <a:ext cx="1077385" cy="34684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solidFill>
                  <a:schemeClr val="tx1"/>
                </a:solidFill>
              </a:rPr>
              <a:t>SS4H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1A36F-6DF7-304B-8A9A-2C5573DAEF16}"/>
              </a:ext>
            </a:extLst>
          </p:cNvPr>
          <p:cNvGrpSpPr/>
          <p:nvPr/>
        </p:nvGrpSpPr>
        <p:grpSpPr>
          <a:xfrm>
            <a:off x="3299499" y="371731"/>
            <a:ext cx="5083449" cy="906661"/>
            <a:chOff x="3299499" y="371731"/>
            <a:chExt cx="5083449" cy="9066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21B2E3-75B8-9641-B6E1-1E175A6C2CF8}"/>
                </a:ext>
              </a:extLst>
            </p:cNvPr>
            <p:cNvSpPr/>
            <p:nvPr/>
          </p:nvSpPr>
          <p:spPr>
            <a:xfrm>
              <a:off x="3299499" y="371731"/>
              <a:ext cx="5083449" cy="9066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81D005-079A-CA4D-9190-8D881185EBDC}"/>
                </a:ext>
              </a:extLst>
            </p:cNvPr>
            <p:cNvSpPr txBox="1"/>
            <p:nvPr/>
          </p:nvSpPr>
          <p:spPr>
            <a:xfrm>
              <a:off x="3299499" y="371731"/>
              <a:ext cx="5083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dirty="0"/>
                <a:t>AFKL network infrastructure</a:t>
              </a:r>
            </a:p>
            <a:p>
              <a:pPr algn="ctr"/>
              <a:endParaRPr lang="en-FR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5ED8E49-9C1A-3F49-B9E8-12F268B2ABFC}"/>
              </a:ext>
            </a:extLst>
          </p:cNvPr>
          <p:cNvSpPr/>
          <p:nvPr/>
        </p:nvSpPr>
        <p:spPr>
          <a:xfrm>
            <a:off x="210207" y="756741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U</a:t>
            </a:r>
            <a:r>
              <a:rPr lang="en-US" dirty="0"/>
              <a:t>s</a:t>
            </a:r>
            <a:r>
              <a:rPr lang="en-FR" dirty="0"/>
              <a:t>er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9832C-04DA-E54B-BD25-6660D233EF55}"/>
              </a:ext>
            </a:extLst>
          </p:cNvPr>
          <p:cNvSpPr/>
          <p:nvPr/>
        </p:nvSpPr>
        <p:spPr>
          <a:xfrm>
            <a:off x="3636578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AFKL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FF7AF-7786-5343-9E55-CF1793DA2E1B}"/>
              </a:ext>
            </a:extLst>
          </p:cNvPr>
          <p:cNvSpPr/>
          <p:nvPr/>
        </p:nvSpPr>
        <p:spPr>
          <a:xfrm>
            <a:off x="5975133" y="756741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3C90B-5618-1946-88F0-04A2DA5790FD}"/>
              </a:ext>
            </a:extLst>
          </p:cNvPr>
          <p:cNvSpPr/>
          <p:nvPr/>
        </p:nvSpPr>
        <p:spPr>
          <a:xfrm>
            <a:off x="9401504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E62BA0-C3F4-F946-84E2-29C115D2C09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82262" y="1103583"/>
            <a:ext cx="12042" cy="4228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A6DEAB-1752-9548-9788-D001E2934282}"/>
              </a:ext>
            </a:extLst>
          </p:cNvPr>
          <p:cNvCxnSpPr>
            <a:cxnSpLocks/>
          </p:cNvCxnSpPr>
          <p:nvPr/>
        </p:nvCxnSpPr>
        <p:spPr>
          <a:xfrm>
            <a:off x="4707982" y="1103583"/>
            <a:ext cx="0" cy="4228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66090D-BEE0-ED40-9B17-3A9E20E64377}"/>
              </a:ext>
            </a:extLst>
          </p:cNvPr>
          <p:cNvCxnSpPr>
            <a:cxnSpLocks/>
          </p:cNvCxnSpPr>
          <p:nvPr/>
        </p:nvCxnSpPr>
        <p:spPr>
          <a:xfrm>
            <a:off x="7047188" y="1103583"/>
            <a:ext cx="0" cy="4228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A3221-F215-CB42-BBB4-8CBDC2AF5B7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469828" y="1388092"/>
            <a:ext cx="0" cy="394419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F82FAB-AC83-4548-B171-9484870B1424}"/>
              </a:ext>
            </a:extLst>
          </p:cNvPr>
          <p:cNvCxnSpPr>
            <a:cxnSpLocks/>
          </p:cNvCxnSpPr>
          <p:nvPr/>
        </p:nvCxnSpPr>
        <p:spPr>
          <a:xfrm>
            <a:off x="3052131" y="156648"/>
            <a:ext cx="0" cy="5350300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00F6EB-BCFA-F04C-9800-B891A2D81649}"/>
              </a:ext>
            </a:extLst>
          </p:cNvPr>
          <p:cNvCxnSpPr>
            <a:cxnSpLocks/>
          </p:cNvCxnSpPr>
          <p:nvPr/>
        </p:nvCxnSpPr>
        <p:spPr>
          <a:xfrm>
            <a:off x="9009430" y="156648"/>
            <a:ext cx="0" cy="5350300"/>
          </a:xfrm>
          <a:prstGeom prst="line">
            <a:avLst/>
          </a:prstGeom>
          <a:ln w="2222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7DE36-9595-E841-B425-B41D721B00BE}"/>
              </a:ext>
            </a:extLst>
          </p:cNvPr>
          <p:cNvCxnSpPr/>
          <p:nvPr/>
        </p:nvCxnSpPr>
        <p:spPr>
          <a:xfrm>
            <a:off x="1282262" y="1633592"/>
            <a:ext cx="34257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CD0BB78-6905-4345-BA86-32C8CCC404BA}"/>
              </a:ext>
            </a:extLst>
          </p:cNvPr>
          <p:cNvSpPr/>
          <p:nvPr/>
        </p:nvSpPr>
        <p:spPr>
          <a:xfrm>
            <a:off x="6912804" y="3976150"/>
            <a:ext cx="277396" cy="574133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059CD5-ABE1-DE4A-B1A5-0BA5FF0CB716}"/>
              </a:ext>
            </a:extLst>
          </p:cNvPr>
          <p:cNvSpPr/>
          <p:nvPr/>
        </p:nvSpPr>
        <p:spPr>
          <a:xfrm>
            <a:off x="10336675" y="3593510"/>
            <a:ext cx="277396" cy="134836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886B33-8C5E-7640-8CD9-49F94667C9ED}"/>
              </a:ext>
            </a:extLst>
          </p:cNvPr>
          <p:cNvCxnSpPr>
            <a:cxnSpLocks/>
          </p:cNvCxnSpPr>
          <p:nvPr/>
        </p:nvCxnSpPr>
        <p:spPr>
          <a:xfrm flipH="1">
            <a:off x="1282262" y="1876746"/>
            <a:ext cx="34257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5F4B30-7969-054E-81A8-09B26E2D0EA8}"/>
              </a:ext>
            </a:extLst>
          </p:cNvPr>
          <p:cNvSpPr txBox="1"/>
          <p:nvPr/>
        </p:nvSpPr>
        <p:spPr>
          <a:xfrm>
            <a:off x="1771893" y="1356356"/>
            <a:ext cx="25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http://myapp/toto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E74F9D-38F1-4B4F-B917-D2B558356E8F}"/>
              </a:ext>
            </a:extLst>
          </p:cNvPr>
          <p:cNvSpPr txBox="1"/>
          <p:nvPr/>
        </p:nvSpPr>
        <p:spPr>
          <a:xfrm>
            <a:off x="1323351" y="1881837"/>
            <a:ext cx="3425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401 and HTML for redirection to Ping 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4CB4B5-289B-CC46-9B29-84146C697BC1}"/>
              </a:ext>
            </a:extLst>
          </p:cNvPr>
          <p:cNvSpPr txBox="1"/>
          <p:nvPr/>
        </p:nvSpPr>
        <p:spPr>
          <a:xfrm>
            <a:off x="1294305" y="2246616"/>
            <a:ext cx="57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fedhub login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AE182A-8879-204A-A641-72522D281335}"/>
              </a:ext>
            </a:extLst>
          </p:cNvPr>
          <p:cNvSpPr txBox="1"/>
          <p:nvPr/>
        </p:nvSpPr>
        <p:spPr>
          <a:xfrm>
            <a:off x="1282261" y="2815074"/>
            <a:ext cx="577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JWT token as HEADER and redirect to http://myapp/toto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19AF2-0D10-F649-A61F-7A4F7037046D}"/>
              </a:ext>
            </a:extLst>
          </p:cNvPr>
          <p:cNvSpPr txBox="1"/>
          <p:nvPr/>
        </p:nvSpPr>
        <p:spPr>
          <a:xfrm>
            <a:off x="1282253" y="3428541"/>
            <a:ext cx="918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http://myapp/toto (JWT in HTTP header)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0C8EB7-3072-E942-A0F5-3520970B64A3}"/>
              </a:ext>
            </a:extLst>
          </p:cNvPr>
          <p:cNvSpPr txBox="1"/>
          <p:nvPr/>
        </p:nvSpPr>
        <p:spPr>
          <a:xfrm>
            <a:off x="7059226" y="3816388"/>
            <a:ext cx="3410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POST JWT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7086F2-92EA-5547-A494-CF8D5D0FA64E}"/>
              </a:ext>
            </a:extLst>
          </p:cNvPr>
          <p:cNvSpPr txBox="1"/>
          <p:nvPr/>
        </p:nvSpPr>
        <p:spPr>
          <a:xfrm>
            <a:off x="7059226" y="4387271"/>
            <a:ext cx="341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userinfo (name, firstname, roles)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BF75B-8966-A24E-91B1-F4BDEAF564E9}"/>
              </a:ext>
            </a:extLst>
          </p:cNvPr>
          <p:cNvSpPr txBox="1"/>
          <p:nvPr/>
        </p:nvSpPr>
        <p:spPr>
          <a:xfrm>
            <a:off x="1294305" y="4780613"/>
            <a:ext cx="918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requested page</a:t>
            </a: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D5873B3F-F65F-1C4B-AEE2-E6B572A0D4F8}"/>
              </a:ext>
            </a:extLst>
          </p:cNvPr>
          <p:cNvSpPr/>
          <p:nvPr/>
        </p:nvSpPr>
        <p:spPr>
          <a:xfrm>
            <a:off x="7263829" y="2147826"/>
            <a:ext cx="1232931" cy="375789"/>
          </a:xfrm>
          <a:prstGeom prst="wedgeRectCallout">
            <a:avLst>
              <a:gd name="adj1" fmla="val -54166"/>
              <a:gd name="adj2" fmla="val 68853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FR" sz="1200" dirty="0">
                <a:solidFill>
                  <a:schemeClr val="tx1"/>
                </a:solidFill>
              </a:rPr>
              <a:t>uthentication</a:t>
            </a:r>
          </a:p>
          <a:p>
            <a:pPr algn="ctr"/>
            <a:r>
              <a:rPr lang="en-FR" sz="1200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DCAF52BB-BD0D-DC41-ABB9-7F7E7EE258A3}"/>
              </a:ext>
            </a:extLst>
          </p:cNvPr>
          <p:cNvSpPr/>
          <p:nvPr/>
        </p:nvSpPr>
        <p:spPr>
          <a:xfrm>
            <a:off x="10665281" y="3593510"/>
            <a:ext cx="1232931" cy="901031"/>
          </a:xfrm>
          <a:prstGeom prst="wedgeRectCallout">
            <a:avLst>
              <a:gd name="adj1" fmla="val -54166"/>
              <a:gd name="adj2" fmla="val 68853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Initialisation of application </a:t>
            </a:r>
            <a:r>
              <a:rPr lang="fr-FR" sz="1200" dirty="0" err="1">
                <a:solidFill>
                  <a:schemeClr val="tx1"/>
                </a:solidFill>
              </a:rPr>
              <a:t>security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context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CF6490-7CA4-4D4C-88B7-3B2AAD946E49}"/>
              </a:ext>
            </a:extLst>
          </p:cNvPr>
          <p:cNvSpPr/>
          <p:nvPr/>
        </p:nvSpPr>
        <p:spPr>
          <a:xfrm>
            <a:off x="6914514" y="2393877"/>
            <a:ext cx="277396" cy="52358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AC720-1AA5-B647-9813-A9112D76396E}"/>
              </a:ext>
            </a:extLst>
          </p:cNvPr>
          <p:cNvCxnSpPr>
            <a:cxnSpLocks/>
          </p:cNvCxnSpPr>
          <p:nvPr/>
        </p:nvCxnSpPr>
        <p:spPr>
          <a:xfrm flipH="1">
            <a:off x="1270220" y="2792857"/>
            <a:ext cx="56425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DA18EB-A8BE-574E-A848-0FD3C32FF094}"/>
              </a:ext>
            </a:extLst>
          </p:cNvPr>
          <p:cNvCxnSpPr>
            <a:cxnSpLocks/>
          </p:cNvCxnSpPr>
          <p:nvPr/>
        </p:nvCxnSpPr>
        <p:spPr>
          <a:xfrm>
            <a:off x="1282262" y="2536001"/>
            <a:ext cx="56305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EE625-89D8-1744-9EF7-DD373549D9F3}"/>
              </a:ext>
            </a:extLst>
          </p:cNvPr>
          <p:cNvCxnSpPr>
            <a:cxnSpLocks/>
          </p:cNvCxnSpPr>
          <p:nvPr/>
        </p:nvCxnSpPr>
        <p:spPr>
          <a:xfrm flipH="1">
            <a:off x="7190200" y="4109663"/>
            <a:ext cx="3146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49146-49CE-FF4F-859E-2F6B9CD30E74}"/>
              </a:ext>
            </a:extLst>
          </p:cNvPr>
          <p:cNvCxnSpPr>
            <a:cxnSpLocks/>
          </p:cNvCxnSpPr>
          <p:nvPr/>
        </p:nvCxnSpPr>
        <p:spPr>
          <a:xfrm>
            <a:off x="1282262" y="3715821"/>
            <a:ext cx="9054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2FA14E-539A-6B4E-AD3B-8A6CA8AACDA4}"/>
              </a:ext>
            </a:extLst>
          </p:cNvPr>
          <p:cNvCxnSpPr>
            <a:cxnSpLocks/>
          </p:cNvCxnSpPr>
          <p:nvPr/>
        </p:nvCxnSpPr>
        <p:spPr>
          <a:xfrm>
            <a:off x="7190200" y="4381928"/>
            <a:ext cx="3146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814485-2140-3F4C-9D1F-6DF42E02121D}"/>
              </a:ext>
            </a:extLst>
          </p:cNvPr>
          <p:cNvCxnSpPr>
            <a:cxnSpLocks/>
          </p:cNvCxnSpPr>
          <p:nvPr/>
        </p:nvCxnSpPr>
        <p:spPr>
          <a:xfrm flipH="1">
            <a:off x="1282262" y="4765498"/>
            <a:ext cx="9054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7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04C446-C167-7841-9D36-DAD47AB84360}"/>
              </a:ext>
            </a:extLst>
          </p:cNvPr>
          <p:cNvCxnSpPr>
            <a:cxnSpLocks/>
          </p:cNvCxnSpPr>
          <p:nvPr/>
        </p:nvCxnSpPr>
        <p:spPr>
          <a:xfrm>
            <a:off x="9613782" y="161907"/>
            <a:ext cx="0" cy="4591487"/>
          </a:xfrm>
          <a:prstGeom prst="line">
            <a:avLst/>
          </a:prstGeom>
          <a:ln w="2222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1A36F-6DF7-304B-8A9A-2C5573DAEF16}"/>
              </a:ext>
            </a:extLst>
          </p:cNvPr>
          <p:cNvGrpSpPr/>
          <p:nvPr/>
        </p:nvGrpSpPr>
        <p:grpSpPr>
          <a:xfrm>
            <a:off x="2626838" y="371731"/>
            <a:ext cx="5083449" cy="906661"/>
            <a:chOff x="3299499" y="371731"/>
            <a:chExt cx="5083449" cy="9066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21B2E3-75B8-9641-B6E1-1E175A6C2CF8}"/>
                </a:ext>
              </a:extLst>
            </p:cNvPr>
            <p:cNvSpPr/>
            <p:nvPr/>
          </p:nvSpPr>
          <p:spPr>
            <a:xfrm>
              <a:off x="3299499" y="371731"/>
              <a:ext cx="5083449" cy="9066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81D005-079A-CA4D-9190-8D881185EBDC}"/>
                </a:ext>
              </a:extLst>
            </p:cNvPr>
            <p:cNvSpPr txBox="1"/>
            <p:nvPr/>
          </p:nvSpPr>
          <p:spPr>
            <a:xfrm>
              <a:off x="3299499" y="371731"/>
              <a:ext cx="5083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dirty="0"/>
                <a:t>AFKL network infrastructure</a:t>
              </a:r>
            </a:p>
            <a:p>
              <a:pPr algn="ctr"/>
              <a:endParaRPr lang="en-FR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5ED8E49-9C1A-3F49-B9E8-12F268B2ABFC}"/>
              </a:ext>
            </a:extLst>
          </p:cNvPr>
          <p:cNvSpPr/>
          <p:nvPr/>
        </p:nvSpPr>
        <p:spPr>
          <a:xfrm>
            <a:off x="210207" y="756741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U</a:t>
            </a:r>
            <a:r>
              <a:rPr lang="en-US" dirty="0"/>
              <a:t>s</a:t>
            </a:r>
            <a:r>
              <a:rPr lang="en-FR" dirty="0"/>
              <a:t>er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9832C-04DA-E54B-BD25-6660D233EF55}"/>
              </a:ext>
            </a:extLst>
          </p:cNvPr>
          <p:cNvSpPr/>
          <p:nvPr/>
        </p:nvSpPr>
        <p:spPr>
          <a:xfrm>
            <a:off x="2963917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AFKL proxy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FF7AF-7786-5343-9E55-CF1793DA2E1B}"/>
              </a:ext>
            </a:extLst>
          </p:cNvPr>
          <p:cNvSpPr/>
          <p:nvPr/>
        </p:nvSpPr>
        <p:spPr>
          <a:xfrm>
            <a:off x="5302472" y="756741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3C90B-5618-1946-88F0-04A2DA5790FD}"/>
              </a:ext>
            </a:extLst>
          </p:cNvPr>
          <p:cNvSpPr/>
          <p:nvPr/>
        </p:nvSpPr>
        <p:spPr>
          <a:xfrm>
            <a:off x="7982615" y="751486"/>
            <a:ext cx="1400398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E62BA0-C3F4-F946-84E2-29C115D2C09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82262" y="1103583"/>
            <a:ext cx="12042" cy="4228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A6DEAB-1752-9548-9788-D001E2934282}"/>
              </a:ext>
            </a:extLst>
          </p:cNvPr>
          <p:cNvCxnSpPr>
            <a:cxnSpLocks/>
          </p:cNvCxnSpPr>
          <p:nvPr/>
        </p:nvCxnSpPr>
        <p:spPr>
          <a:xfrm>
            <a:off x="4035321" y="1103583"/>
            <a:ext cx="0" cy="4228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66090D-BEE0-ED40-9B17-3A9E20E64377}"/>
              </a:ext>
            </a:extLst>
          </p:cNvPr>
          <p:cNvCxnSpPr>
            <a:cxnSpLocks/>
          </p:cNvCxnSpPr>
          <p:nvPr/>
        </p:nvCxnSpPr>
        <p:spPr>
          <a:xfrm>
            <a:off x="6374527" y="1103583"/>
            <a:ext cx="0" cy="4228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A3221-F215-CB42-BBB4-8CBDC2AF5B7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672568" y="1386868"/>
            <a:ext cx="10600" cy="394541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F82FAB-AC83-4548-B171-9484870B1424}"/>
              </a:ext>
            </a:extLst>
          </p:cNvPr>
          <p:cNvCxnSpPr>
            <a:cxnSpLocks/>
          </p:cNvCxnSpPr>
          <p:nvPr/>
        </p:nvCxnSpPr>
        <p:spPr>
          <a:xfrm>
            <a:off x="2526619" y="156648"/>
            <a:ext cx="0" cy="5350300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00F6EB-BCFA-F04C-9800-B891A2D81649}"/>
              </a:ext>
            </a:extLst>
          </p:cNvPr>
          <p:cNvCxnSpPr>
            <a:cxnSpLocks/>
          </p:cNvCxnSpPr>
          <p:nvPr/>
        </p:nvCxnSpPr>
        <p:spPr>
          <a:xfrm>
            <a:off x="7874323" y="156648"/>
            <a:ext cx="0" cy="5350300"/>
          </a:xfrm>
          <a:prstGeom prst="line">
            <a:avLst/>
          </a:prstGeom>
          <a:ln w="2222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7DE36-9595-E841-B425-B41D721B00BE}"/>
              </a:ext>
            </a:extLst>
          </p:cNvPr>
          <p:cNvCxnSpPr>
            <a:cxnSpLocks/>
          </p:cNvCxnSpPr>
          <p:nvPr/>
        </p:nvCxnSpPr>
        <p:spPr>
          <a:xfrm>
            <a:off x="1282262" y="1633592"/>
            <a:ext cx="27530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1059CD5-ABE1-DE4A-B1A5-0BA5FF0CB716}"/>
              </a:ext>
            </a:extLst>
          </p:cNvPr>
          <p:cNvSpPr/>
          <p:nvPr/>
        </p:nvSpPr>
        <p:spPr>
          <a:xfrm>
            <a:off x="8539417" y="3593510"/>
            <a:ext cx="277396" cy="134836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886B33-8C5E-7640-8CD9-49F94667C9ED}"/>
              </a:ext>
            </a:extLst>
          </p:cNvPr>
          <p:cNvCxnSpPr>
            <a:cxnSpLocks/>
          </p:cNvCxnSpPr>
          <p:nvPr/>
        </p:nvCxnSpPr>
        <p:spPr>
          <a:xfrm flipH="1">
            <a:off x="1282262" y="1876746"/>
            <a:ext cx="27530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5F4B30-7969-054E-81A8-09B26E2D0EA8}"/>
              </a:ext>
            </a:extLst>
          </p:cNvPr>
          <p:cNvSpPr txBox="1"/>
          <p:nvPr/>
        </p:nvSpPr>
        <p:spPr>
          <a:xfrm>
            <a:off x="1404034" y="1335336"/>
            <a:ext cx="25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http://myapp/toto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E74F9D-38F1-4B4F-B917-D2B558356E8F}"/>
              </a:ext>
            </a:extLst>
          </p:cNvPr>
          <p:cNvSpPr txBox="1"/>
          <p:nvPr/>
        </p:nvSpPr>
        <p:spPr>
          <a:xfrm>
            <a:off x="966002" y="1881837"/>
            <a:ext cx="3425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401 and HTML for redirection to Ping 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4CB4B5-289B-CC46-9B29-84146C697BC1}"/>
              </a:ext>
            </a:extLst>
          </p:cNvPr>
          <p:cNvSpPr txBox="1"/>
          <p:nvPr/>
        </p:nvSpPr>
        <p:spPr>
          <a:xfrm>
            <a:off x="1294306" y="2246616"/>
            <a:ext cx="508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fedhub login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AE182A-8879-204A-A641-72522D281335}"/>
              </a:ext>
            </a:extLst>
          </p:cNvPr>
          <p:cNvSpPr txBox="1"/>
          <p:nvPr/>
        </p:nvSpPr>
        <p:spPr>
          <a:xfrm>
            <a:off x="1282262" y="2815074"/>
            <a:ext cx="509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SM_USER and x-forwarded-user headers and redirect to http://myapp/toto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19AF2-0D10-F649-A61F-7A4F7037046D}"/>
              </a:ext>
            </a:extLst>
          </p:cNvPr>
          <p:cNvSpPr txBox="1"/>
          <p:nvPr/>
        </p:nvSpPr>
        <p:spPr>
          <a:xfrm>
            <a:off x="1282253" y="3428541"/>
            <a:ext cx="773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http://myapp/toto (SM_USER in HTTP header)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BF75B-8966-A24E-91B1-F4BDEAF564E9}"/>
              </a:ext>
            </a:extLst>
          </p:cNvPr>
          <p:cNvSpPr txBox="1"/>
          <p:nvPr/>
        </p:nvSpPr>
        <p:spPr>
          <a:xfrm>
            <a:off x="1294305" y="4780613"/>
            <a:ext cx="773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requested page</a:t>
            </a: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D5873B3F-F65F-1C4B-AEE2-E6B572A0D4F8}"/>
              </a:ext>
            </a:extLst>
          </p:cNvPr>
          <p:cNvSpPr/>
          <p:nvPr/>
        </p:nvSpPr>
        <p:spPr>
          <a:xfrm>
            <a:off x="6591168" y="2147826"/>
            <a:ext cx="1232931" cy="375789"/>
          </a:xfrm>
          <a:prstGeom prst="wedgeRectCallout">
            <a:avLst>
              <a:gd name="adj1" fmla="val -54166"/>
              <a:gd name="adj2" fmla="val 68853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FR" sz="1200" dirty="0">
                <a:solidFill>
                  <a:schemeClr val="tx1"/>
                </a:solidFill>
              </a:rPr>
              <a:t>uthentication</a:t>
            </a:r>
          </a:p>
          <a:p>
            <a:pPr algn="ctr"/>
            <a:r>
              <a:rPr lang="en-FR" sz="1200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DCAF52BB-BD0D-DC41-ABB9-7F7E7EE258A3}"/>
              </a:ext>
            </a:extLst>
          </p:cNvPr>
          <p:cNvSpPr/>
          <p:nvPr/>
        </p:nvSpPr>
        <p:spPr>
          <a:xfrm>
            <a:off x="8854358" y="4753394"/>
            <a:ext cx="1232931" cy="901031"/>
          </a:xfrm>
          <a:prstGeom prst="wedgeRectCallout">
            <a:avLst>
              <a:gd name="adj1" fmla="val -51609"/>
              <a:gd name="adj2" fmla="val -66459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Initialisation of application </a:t>
            </a:r>
            <a:r>
              <a:rPr lang="fr-FR" sz="1200" dirty="0" err="1">
                <a:solidFill>
                  <a:schemeClr val="tx1"/>
                </a:solidFill>
              </a:rPr>
              <a:t>security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context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CF6490-7CA4-4D4C-88B7-3B2AAD946E49}"/>
              </a:ext>
            </a:extLst>
          </p:cNvPr>
          <p:cNvSpPr/>
          <p:nvPr/>
        </p:nvSpPr>
        <p:spPr>
          <a:xfrm>
            <a:off x="6241853" y="2393877"/>
            <a:ext cx="277396" cy="52358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AC720-1AA5-B647-9813-A9112D76396E}"/>
              </a:ext>
            </a:extLst>
          </p:cNvPr>
          <p:cNvCxnSpPr>
            <a:cxnSpLocks/>
          </p:cNvCxnSpPr>
          <p:nvPr/>
        </p:nvCxnSpPr>
        <p:spPr>
          <a:xfrm flipH="1">
            <a:off x="1270220" y="2792857"/>
            <a:ext cx="4971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DA18EB-A8BE-574E-A848-0FD3C32FF094}"/>
              </a:ext>
            </a:extLst>
          </p:cNvPr>
          <p:cNvCxnSpPr>
            <a:cxnSpLocks/>
          </p:cNvCxnSpPr>
          <p:nvPr/>
        </p:nvCxnSpPr>
        <p:spPr>
          <a:xfrm>
            <a:off x="1282262" y="2536001"/>
            <a:ext cx="49595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49146-49CE-FF4F-859E-2F6B9CD30E74}"/>
              </a:ext>
            </a:extLst>
          </p:cNvPr>
          <p:cNvCxnSpPr>
            <a:cxnSpLocks/>
          </p:cNvCxnSpPr>
          <p:nvPr/>
        </p:nvCxnSpPr>
        <p:spPr>
          <a:xfrm flipV="1">
            <a:off x="1282262" y="3705540"/>
            <a:ext cx="7257155" cy="1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814485-2140-3F4C-9D1F-6DF42E02121D}"/>
              </a:ext>
            </a:extLst>
          </p:cNvPr>
          <p:cNvCxnSpPr>
            <a:cxnSpLocks/>
          </p:cNvCxnSpPr>
          <p:nvPr/>
        </p:nvCxnSpPr>
        <p:spPr>
          <a:xfrm flipH="1">
            <a:off x="1282262" y="4765498"/>
            <a:ext cx="72571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5DCF51-7621-D34A-ABED-95125901E7E8}"/>
              </a:ext>
            </a:extLst>
          </p:cNvPr>
          <p:cNvSpPr/>
          <p:nvPr/>
        </p:nvSpPr>
        <p:spPr>
          <a:xfrm>
            <a:off x="10531361" y="578069"/>
            <a:ext cx="1400398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FR" dirty="0"/>
              <a:t>000479</a:t>
            </a:r>
          </a:p>
          <a:p>
            <a:pPr algn="ctr"/>
            <a:r>
              <a:rPr lang="en-FR" dirty="0"/>
              <a:t>provider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D80842-0C2F-DB4F-BACF-B1A0E3629F04}"/>
              </a:ext>
            </a:extLst>
          </p:cNvPr>
          <p:cNvCxnSpPr>
            <a:cxnSpLocks/>
          </p:cNvCxnSpPr>
          <p:nvPr/>
        </p:nvCxnSpPr>
        <p:spPr>
          <a:xfrm flipH="1">
            <a:off x="11213250" y="1109491"/>
            <a:ext cx="12" cy="4228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70E3BA-1EDF-744C-A1B4-2C5D2E559F0B}"/>
              </a:ext>
            </a:extLst>
          </p:cNvPr>
          <p:cNvCxnSpPr>
            <a:cxnSpLocks/>
          </p:cNvCxnSpPr>
          <p:nvPr/>
        </p:nvCxnSpPr>
        <p:spPr>
          <a:xfrm>
            <a:off x="8832398" y="4106984"/>
            <a:ext cx="23964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9C0FD1-D063-824A-8191-6E6599685B58}"/>
              </a:ext>
            </a:extLst>
          </p:cNvPr>
          <p:cNvCxnSpPr>
            <a:cxnSpLocks/>
          </p:cNvCxnSpPr>
          <p:nvPr/>
        </p:nvCxnSpPr>
        <p:spPr>
          <a:xfrm flipH="1">
            <a:off x="8854358" y="4381870"/>
            <a:ext cx="2377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83FA73-AB37-B14B-B6C4-A85542C753B3}"/>
              </a:ext>
            </a:extLst>
          </p:cNvPr>
          <p:cNvCxnSpPr>
            <a:cxnSpLocks/>
          </p:cNvCxnSpPr>
          <p:nvPr/>
        </p:nvCxnSpPr>
        <p:spPr>
          <a:xfrm>
            <a:off x="10328482" y="161907"/>
            <a:ext cx="0" cy="5350300"/>
          </a:xfrm>
          <a:prstGeom prst="line">
            <a:avLst/>
          </a:prstGeom>
          <a:ln w="2222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D84E09-0E69-224C-8808-4D4BEDCA99C6}"/>
              </a:ext>
            </a:extLst>
          </p:cNvPr>
          <p:cNvSpPr txBox="1"/>
          <p:nvPr/>
        </p:nvSpPr>
        <p:spPr>
          <a:xfrm>
            <a:off x="9701578" y="601741"/>
            <a:ext cx="525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dirty="0"/>
              <a:t>DP</a:t>
            </a:r>
          </a:p>
          <a:p>
            <a:pPr algn="ctr"/>
            <a:r>
              <a:rPr lang="en-FR" dirty="0"/>
              <a:t>ESB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110A0E-792C-E247-BB21-78C7F82D2D6A}"/>
              </a:ext>
            </a:extLst>
          </p:cNvPr>
          <p:cNvSpPr/>
          <p:nvPr/>
        </p:nvSpPr>
        <p:spPr>
          <a:xfrm>
            <a:off x="8328582" y="1040026"/>
            <a:ext cx="709172" cy="34684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solidFill>
                  <a:schemeClr val="tx1"/>
                </a:solidFill>
              </a:rPr>
              <a:t>SS4H</a:t>
            </a:r>
          </a:p>
        </p:txBody>
      </p:sp>
    </p:spTree>
    <p:extLst>
      <p:ext uri="{BB962C8B-B14F-4D97-AF65-F5344CB8AC3E}">
        <p14:creationId xmlns:p14="http://schemas.microsoft.com/office/powerpoint/2010/main" val="18824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457062-29B0-1642-BE80-9A67174919BD}"/>
              </a:ext>
            </a:extLst>
          </p:cNvPr>
          <p:cNvSpPr/>
          <p:nvPr/>
        </p:nvSpPr>
        <p:spPr>
          <a:xfrm>
            <a:off x="9931135" y="1041250"/>
            <a:ext cx="1077385" cy="34684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solidFill>
                  <a:schemeClr val="tx1"/>
                </a:solidFill>
              </a:rPr>
              <a:t>SS4H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D8E49-9C1A-3F49-B9E8-12F268B2ABFC}"/>
              </a:ext>
            </a:extLst>
          </p:cNvPr>
          <p:cNvSpPr/>
          <p:nvPr/>
        </p:nvSpPr>
        <p:spPr>
          <a:xfrm>
            <a:off x="210207" y="756741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U</a:t>
            </a:r>
            <a:r>
              <a:rPr lang="en-US" dirty="0"/>
              <a:t>s</a:t>
            </a:r>
            <a:r>
              <a:rPr lang="en-FR" dirty="0"/>
              <a:t>er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9832C-04DA-E54B-BD25-6660D233EF55}"/>
              </a:ext>
            </a:extLst>
          </p:cNvPr>
          <p:cNvSpPr/>
          <p:nvPr/>
        </p:nvSpPr>
        <p:spPr>
          <a:xfrm>
            <a:off x="3846890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Simulation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3C90B-5618-1946-88F0-04A2DA5790FD}"/>
              </a:ext>
            </a:extLst>
          </p:cNvPr>
          <p:cNvSpPr/>
          <p:nvPr/>
        </p:nvSpPr>
        <p:spPr>
          <a:xfrm>
            <a:off x="9401504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E62BA0-C3F4-F946-84E2-29C115D2C09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82262" y="1103583"/>
            <a:ext cx="12042" cy="4228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A6DEAB-1752-9548-9788-D001E2934282}"/>
              </a:ext>
            </a:extLst>
          </p:cNvPr>
          <p:cNvCxnSpPr>
            <a:cxnSpLocks/>
          </p:cNvCxnSpPr>
          <p:nvPr/>
        </p:nvCxnSpPr>
        <p:spPr>
          <a:xfrm>
            <a:off x="4918294" y="1103583"/>
            <a:ext cx="0" cy="4228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A3221-F215-CB42-BBB4-8CBDC2AF5B7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469828" y="1388092"/>
            <a:ext cx="0" cy="394419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F82FAB-AC83-4548-B171-9484870B1424}"/>
              </a:ext>
            </a:extLst>
          </p:cNvPr>
          <p:cNvCxnSpPr>
            <a:cxnSpLocks/>
          </p:cNvCxnSpPr>
          <p:nvPr/>
        </p:nvCxnSpPr>
        <p:spPr>
          <a:xfrm>
            <a:off x="3052131" y="156648"/>
            <a:ext cx="0" cy="5350300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00F6EB-BCFA-F04C-9800-B891A2D81649}"/>
              </a:ext>
            </a:extLst>
          </p:cNvPr>
          <p:cNvCxnSpPr>
            <a:cxnSpLocks/>
          </p:cNvCxnSpPr>
          <p:nvPr/>
        </p:nvCxnSpPr>
        <p:spPr>
          <a:xfrm>
            <a:off x="9009430" y="156648"/>
            <a:ext cx="0" cy="5350300"/>
          </a:xfrm>
          <a:prstGeom prst="line">
            <a:avLst/>
          </a:prstGeom>
          <a:ln w="2222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7DE36-9595-E841-B425-B41D721B00BE}"/>
              </a:ext>
            </a:extLst>
          </p:cNvPr>
          <p:cNvCxnSpPr>
            <a:cxnSpLocks/>
          </p:cNvCxnSpPr>
          <p:nvPr/>
        </p:nvCxnSpPr>
        <p:spPr>
          <a:xfrm>
            <a:off x="1282253" y="1633592"/>
            <a:ext cx="3493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CD0BB78-6905-4345-BA86-32C8CCC404BA}"/>
              </a:ext>
            </a:extLst>
          </p:cNvPr>
          <p:cNvSpPr/>
          <p:nvPr/>
        </p:nvSpPr>
        <p:spPr>
          <a:xfrm>
            <a:off x="4779596" y="3963806"/>
            <a:ext cx="277396" cy="574133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059CD5-ABE1-DE4A-B1A5-0BA5FF0CB716}"/>
              </a:ext>
            </a:extLst>
          </p:cNvPr>
          <p:cNvSpPr/>
          <p:nvPr/>
        </p:nvSpPr>
        <p:spPr>
          <a:xfrm>
            <a:off x="10336675" y="3593510"/>
            <a:ext cx="277396" cy="134836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886B33-8C5E-7640-8CD9-49F94667C9ED}"/>
              </a:ext>
            </a:extLst>
          </p:cNvPr>
          <p:cNvCxnSpPr>
            <a:cxnSpLocks/>
          </p:cNvCxnSpPr>
          <p:nvPr/>
        </p:nvCxnSpPr>
        <p:spPr>
          <a:xfrm flipH="1">
            <a:off x="1282253" y="1876746"/>
            <a:ext cx="3493184" cy="5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5F4B30-7969-054E-81A8-09B26E2D0EA8}"/>
              </a:ext>
            </a:extLst>
          </p:cNvPr>
          <p:cNvSpPr txBox="1"/>
          <p:nvPr/>
        </p:nvSpPr>
        <p:spPr>
          <a:xfrm>
            <a:off x="1279572" y="1356356"/>
            <a:ext cx="363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http://localhost:8001/toto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E74F9D-38F1-4B4F-B917-D2B558356E8F}"/>
              </a:ext>
            </a:extLst>
          </p:cNvPr>
          <p:cNvSpPr txBox="1"/>
          <p:nvPr/>
        </p:nvSpPr>
        <p:spPr>
          <a:xfrm>
            <a:off x="1323351" y="1881837"/>
            <a:ext cx="355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401 and HTML for redirection to Ping 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4CB4B5-289B-CC46-9B29-84146C697BC1}"/>
              </a:ext>
            </a:extLst>
          </p:cNvPr>
          <p:cNvSpPr txBox="1"/>
          <p:nvPr/>
        </p:nvSpPr>
        <p:spPr>
          <a:xfrm>
            <a:off x="1316778" y="2223590"/>
            <a:ext cx="35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POST http://localhost:8001/login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AE182A-8879-204A-A641-72522D281335}"/>
              </a:ext>
            </a:extLst>
          </p:cNvPr>
          <p:cNvSpPr txBox="1"/>
          <p:nvPr/>
        </p:nvSpPr>
        <p:spPr>
          <a:xfrm>
            <a:off x="162091" y="2838841"/>
            <a:ext cx="577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JWT token as HEADER </a:t>
            </a:r>
          </a:p>
          <a:p>
            <a:pPr algn="ctr"/>
            <a:r>
              <a:rPr lang="en-FR" sz="1200" i="1" dirty="0"/>
              <a:t>and a redirect to http://localhost:8001/toto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19AF2-0D10-F649-A61F-7A4F7037046D}"/>
              </a:ext>
            </a:extLst>
          </p:cNvPr>
          <p:cNvSpPr txBox="1"/>
          <p:nvPr/>
        </p:nvSpPr>
        <p:spPr>
          <a:xfrm>
            <a:off x="1282253" y="3428541"/>
            <a:ext cx="363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http://localhost:8001/toto (JWT in HTTP header)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0C8EB7-3072-E942-A0F5-3520970B64A3}"/>
              </a:ext>
            </a:extLst>
          </p:cNvPr>
          <p:cNvSpPr txBox="1"/>
          <p:nvPr/>
        </p:nvSpPr>
        <p:spPr>
          <a:xfrm>
            <a:off x="5918084" y="3839304"/>
            <a:ext cx="3410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POST JWT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7086F2-92EA-5547-A494-CF8D5D0FA64E}"/>
              </a:ext>
            </a:extLst>
          </p:cNvPr>
          <p:cNvSpPr txBox="1"/>
          <p:nvPr/>
        </p:nvSpPr>
        <p:spPr>
          <a:xfrm>
            <a:off x="6035227" y="4375289"/>
            <a:ext cx="341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userinfo (name, firstname, roles)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BF75B-8966-A24E-91B1-F4BDEAF564E9}"/>
              </a:ext>
            </a:extLst>
          </p:cNvPr>
          <p:cNvSpPr txBox="1"/>
          <p:nvPr/>
        </p:nvSpPr>
        <p:spPr>
          <a:xfrm>
            <a:off x="1294305" y="4780613"/>
            <a:ext cx="918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requested page</a:t>
            </a: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D5873B3F-F65F-1C4B-AEE2-E6B572A0D4F8}"/>
              </a:ext>
            </a:extLst>
          </p:cNvPr>
          <p:cNvSpPr/>
          <p:nvPr/>
        </p:nvSpPr>
        <p:spPr>
          <a:xfrm>
            <a:off x="5122538" y="2190970"/>
            <a:ext cx="1232931" cy="375789"/>
          </a:xfrm>
          <a:prstGeom prst="wedgeRectCallout">
            <a:avLst>
              <a:gd name="adj1" fmla="val -54166"/>
              <a:gd name="adj2" fmla="val 68853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FR" sz="1200" dirty="0">
                <a:solidFill>
                  <a:schemeClr val="tx1"/>
                </a:solidFill>
              </a:rPr>
              <a:t>uthentication</a:t>
            </a:r>
          </a:p>
          <a:p>
            <a:pPr algn="ctr"/>
            <a:r>
              <a:rPr lang="en-FR" sz="1200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CF6490-7CA4-4D4C-88B7-3B2AAD946E49}"/>
              </a:ext>
            </a:extLst>
          </p:cNvPr>
          <p:cNvSpPr/>
          <p:nvPr/>
        </p:nvSpPr>
        <p:spPr>
          <a:xfrm>
            <a:off x="4782273" y="2393877"/>
            <a:ext cx="277396" cy="52358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AC720-1AA5-B647-9813-A9112D76396E}"/>
              </a:ext>
            </a:extLst>
          </p:cNvPr>
          <p:cNvCxnSpPr>
            <a:cxnSpLocks/>
          </p:cNvCxnSpPr>
          <p:nvPr/>
        </p:nvCxnSpPr>
        <p:spPr>
          <a:xfrm flipH="1">
            <a:off x="1282253" y="2792857"/>
            <a:ext cx="34970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DA18EB-A8BE-574E-A848-0FD3C32FF094}"/>
              </a:ext>
            </a:extLst>
          </p:cNvPr>
          <p:cNvCxnSpPr>
            <a:cxnSpLocks/>
          </p:cNvCxnSpPr>
          <p:nvPr/>
        </p:nvCxnSpPr>
        <p:spPr>
          <a:xfrm flipV="1">
            <a:off x="1282253" y="2523615"/>
            <a:ext cx="3489588" cy="18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EE625-89D8-1744-9EF7-DD373549D9F3}"/>
              </a:ext>
            </a:extLst>
          </p:cNvPr>
          <p:cNvCxnSpPr>
            <a:cxnSpLocks/>
          </p:cNvCxnSpPr>
          <p:nvPr/>
        </p:nvCxnSpPr>
        <p:spPr>
          <a:xfrm flipH="1">
            <a:off x="5056992" y="4109663"/>
            <a:ext cx="52796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49146-49CE-FF4F-859E-2F6B9CD30E74}"/>
              </a:ext>
            </a:extLst>
          </p:cNvPr>
          <p:cNvCxnSpPr>
            <a:cxnSpLocks/>
          </p:cNvCxnSpPr>
          <p:nvPr/>
        </p:nvCxnSpPr>
        <p:spPr>
          <a:xfrm>
            <a:off x="1294304" y="3715821"/>
            <a:ext cx="3491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2FA14E-539A-6B4E-AD3B-8A6CA8AACDA4}"/>
              </a:ext>
            </a:extLst>
          </p:cNvPr>
          <p:cNvCxnSpPr>
            <a:cxnSpLocks/>
          </p:cNvCxnSpPr>
          <p:nvPr/>
        </p:nvCxnSpPr>
        <p:spPr>
          <a:xfrm>
            <a:off x="5074659" y="4381928"/>
            <a:ext cx="5262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814485-2140-3F4C-9D1F-6DF42E02121D}"/>
              </a:ext>
            </a:extLst>
          </p:cNvPr>
          <p:cNvCxnSpPr>
            <a:cxnSpLocks/>
          </p:cNvCxnSpPr>
          <p:nvPr/>
        </p:nvCxnSpPr>
        <p:spPr>
          <a:xfrm flipH="1">
            <a:off x="1282262" y="4765498"/>
            <a:ext cx="9054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ular Callout 49">
            <a:extLst>
              <a:ext uri="{FF2B5EF4-FFF2-40B4-BE49-F238E27FC236}">
                <a16:creationId xmlns:a16="http://schemas.microsoft.com/office/drawing/2014/main" id="{A3282DFB-7517-7F47-A395-951EE8A1803F}"/>
              </a:ext>
            </a:extLst>
          </p:cNvPr>
          <p:cNvSpPr/>
          <p:nvPr/>
        </p:nvSpPr>
        <p:spPr>
          <a:xfrm>
            <a:off x="10693340" y="4780613"/>
            <a:ext cx="1232931" cy="901031"/>
          </a:xfrm>
          <a:prstGeom prst="wedgeRectCallout">
            <a:avLst>
              <a:gd name="adj1" fmla="val -51609"/>
              <a:gd name="adj2" fmla="val -66459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Initialisation of application </a:t>
            </a:r>
            <a:r>
              <a:rPr lang="fr-FR" sz="1200" dirty="0" err="1">
                <a:solidFill>
                  <a:schemeClr val="tx1"/>
                </a:solidFill>
              </a:rPr>
              <a:t>security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context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B20318-B586-1945-9529-22DB9BFF5ACA}"/>
              </a:ext>
            </a:extLst>
          </p:cNvPr>
          <p:cNvSpPr/>
          <p:nvPr/>
        </p:nvSpPr>
        <p:spPr>
          <a:xfrm>
            <a:off x="4781494" y="3535531"/>
            <a:ext cx="277396" cy="303526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F04D6D-7C49-5A41-A5DF-25F254FA7F96}"/>
              </a:ext>
            </a:extLst>
          </p:cNvPr>
          <p:cNvSpPr/>
          <p:nvPr/>
        </p:nvSpPr>
        <p:spPr>
          <a:xfrm>
            <a:off x="4778118" y="1467295"/>
            <a:ext cx="277396" cy="52358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C4493E-5E8B-8844-8594-638017120147}"/>
              </a:ext>
            </a:extLst>
          </p:cNvPr>
          <p:cNvSpPr txBox="1"/>
          <p:nvPr/>
        </p:nvSpPr>
        <p:spPr>
          <a:xfrm>
            <a:off x="4925810" y="3432790"/>
            <a:ext cx="553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forwarded to http://localhost:8080/toto (JWT in HTTP header)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7F94C4-8A17-DC4C-8C5A-FA8519B65DDC}"/>
              </a:ext>
            </a:extLst>
          </p:cNvPr>
          <p:cNvCxnSpPr>
            <a:cxnSpLocks/>
          </p:cNvCxnSpPr>
          <p:nvPr/>
        </p:nvCxnSpPr>
        <p:spPr>
          <a:xfrm>
            <a:off x="5048607" y="3720070"/>
            <a:ext cx="52880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28">
            <a:extLst>
              <a:ext uri="{FF2B5EF4-FFF2-40B4-BE49-F238E27FC236}">
                <a16:creationId xmlns:a16="http://schemas.microsoft.com/office/drawing/2014/main" id="{443FF358-5793-4240-95FD-A0222C95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25" y="2452762"/>
            <a:ext cx="565934" cy="5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3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457062-29B0-1642-BE80-9A67174919BD}"/>
              </a:ext>
            </a:extLst>
          </p:cNvPr>
          <p:cNvSpPr/>
          <p:nvPr/>
        </p:nvSpPr>
        <p:spPr>
          <a:xfrm>
            <a:off x="9931135" y="1041250"/>
            <a:ext cx="1077385" cy="34684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solidFill>
                  <a:schemeClr val="tx1"/>
                </a:solidFill>
              </a:rPr>
              <a:t>SS4H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D8E49-9C1A-3F49-B9E8-12F268B2ABFC}"/>
              </a:ext>
            </a:extLst>
          </p:cNvPr>
          <p:cNvSpPr/>
          <p:nvPr/>
        </p:nvSpPr>
        <p:spPr>
          <a:xfrm>
            <a:off x="210207" y="756741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U</a:t>
            </a:r>
            <a:r>
              <a:rPr lang="en-US" dirty="0"/>
              <a:t>s</a:t>
            </a:r>
            <a:r>
              <a:rPr lang="en-FR" dirty="0"/>
              <a:t>er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9832C-04DA-E54B-BD25-6660D233EF55}"/>
              </a:ext>
            </a:extLst>
          </p:cNvPr>
          <p:cNvSpPr/>
          <p:nvPr/>
        </p:nvSpPr>
        <p:spPr>
          <a:xfrm>
            <a:off x="3868923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Simulation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3C90B-5618-1946-88F0-04A2DA5790FD}"/>
              </a:ext>
            </a:extLst>
          </p:cNvPr>
          <p:cNvSpPr/>
          <p:nvPr/>
        </p:nvSpPr>
        <p:spPr>
          <a:xfrm>
            <a:off x="9401504" y="751486"/>
            <a:ext cx="2144110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E62BA0-C3F4-F946-84E2-29C115D2C09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82262" y="1103583"/>
            <a:ext cx="12042" cy="4228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A6DEAB-1752-9548-9788-D001E2934282}"/>
              </a:ext>
            </a:extLst>
          </p:cNvPr>
          <p:cNvCxnSpPr>
            <a:cxnSpLocks/>
          </p:cNvCxnSpPr>
          <p:nvPr/>
        </p:nvCxnSpPr>
        <p:spPr>
          <a:xfrm>
            <a:off x="4940327" y="1103583"/>
            <a:ext cx="0" cy="42287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A3221-F215-CB42-BBB4-8CBDC2AF5B7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469828" y="1388092"/>
            <a:ext cx="0" cy="394419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F82FAB-AC83-4548-B171-9484870B1424}"/>
              </a:ext>
            </a:extLst>
          </p:cNvPr>
          <p:cNvCxnSpPr>
            <a:cxnSpLocks/>
          </p:cNvCxnSpPr>
          <p:nvPr/>
        </p:nvCxnSpPr>
        <p:spPr>
          <a:xfrm>
            <a:off x="3104596" y="156648"/>
            <a:ext cx="0" cy="5350300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00F6EB-BCFA-F04C-9800-B891A2D81649}"/>
              </a:ext>
            </a:extLst>
          </p:cNvPr>
          <p:cNvCxnSpPr>
            <a:cxnSpLocks/>
          </p:cNvCxnSpPr>
          <p:nvPr/>
        </p:nvCxnSpPr>
        <p:spPr>
          <a:xfrm>
            <a:off x="9009430" y="156648"/>
            <a:ext cx="0" cy="5350300"/>
          </a:xfrm>
          <a:prstGeom prst="line">
            <a:avLst/>
          </a:prstGeom>
          <a:ln w="2222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57DE36-9595-E841-B425-B41D721B00BE}"/>
              </a:ext>
            </a:extLst>
          </p:cNvPr>
          <p:cNvCxnSpPr>
            <a:cxnSpLocks/>
          </p:cNvCxnSpPr>
          <p:nvPr/>
        </p:nvCxnSpPr>
        <p:spPr>
          <a:xfrm>
            <a:off x="1282262" y="1633592"/>
            <a:ext cx="3658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CD0BB78-6905-4345-BA86-32C8CCC404BA}"/>
              </a:ext>
            </a:extLst>
          </p:cNvPr>
          <p:cNvSpPr/>
          <p:nvPr/>
        </p:nvSpPr>
        <p:spPr>
          <a:xfrm>
            <a:off x="4801629" y="3963806"/>
            <a:ext cx="277396" cy="574133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059CD5-ABE1-DE4A-B1A5-0BA5FF0CB716}"/>
              </a:ext>
            </a:extLst>
          </p:cNvPr>
          <p:cNvSpPr/>
          <p:nvPr/>
        </p:nvSpPr>
        <p:spPr>
          <a:xfrm>
            <a:off x="10336675" y="3593510"/>
            <a:ext cx="277396" cy="134836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886B33-8C5E-7640-8CD9-49F94667C9ED}"/>
              </a:ext>
            </a:extLst>
          </p:cNvPr>
          <p:cNvCxnSpPr>
            <a:cxnSpLocks/>
          </p:cNvCxnSpPr>
          <p:nvPr/>
        </p:nvCxnSpPr>
        <p:spPr>
          <a:xfrm flipH="1">
            <a:off x="1282262" y="1876746"/>
            <a:ext cx="36392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5F4B30-7969-054E-81A8-09B26E2D0EA8}"/>
              </a:ext>
            </a:extLst>
          </p:cNvPr>
          <p:cNvSpPr txBox="1"/>
          <p:nvPr/>
        </p:nvSpPr>
        <p:spPr>
          <a:xfrm>
            <a:off x="1771893" y="1393831"/>
            <a:ext cx="25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http://localhost:8001/toto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E74F9D-38F1-4B4F-B917-D2B558356E8F}"/>
              </a:ext>
            </a:extLst>
          </p:cNvPr>
          <p:cNvSpPr txBox="1"/>
          <p:nvPr/>
        </p:nvSpPr>
        <p:spPr>
          <a:xfrm>
            <a:off x="1323350" y="1821877"/>
            <a:ext cx="359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401 and HTML for redirection to Ping login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4CB4B5-289B-CC46-9B29-84146C697BC1}"/>
              </a:ext>
            </a:extLst>
          </p:cNvPr>
          <p:cNvSpPr txBox="1"/>
          <p:nvPr/>
        </p:nvSpPr>
        <p:spPr>
          <a:xfrm>
            <a:off x="1484309" y="2291045"/>
            <a:ext cx="310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POST http://localhost:8001/login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AE182A-8879-204A-A641-72522D281335}"/>
              </a:ext>
            </a:extLst>
          </p:cNvPr>
          <p:cNvSpPr txBox="1"/>
          <p:nvPr/>
        </p:nvSpPr>
        <p:spPr>
          <a:xfrm>
            <a:off x="1282253" y="2740442"/>
            <a:ext cx="365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SM_USER and x-forwarded-user headers </a:t>
            </a:r>
          </a:p>
          <a:p>
            <a:pPr algn="ctr"/>
            <a:r>
              <a:rPr lang="en-FR" sz="1200" i="1" dirty="0"/>
              <a:t>and redirect to http://localhost:8001/toto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19AF2-0D10-F649-A61F-7A4F7037046D}"/>
              </a:ext>
            </a:extLst>
          </p:cNvPr>
          <p:cNvSpPr txBox="1"/>
          <p:nvPr/>
        </p:nvSpPr>
        <p:spPr>
          <a:xfrm>
            <a:off x="1282254" y="3428541"/>
            <a:ext cx="364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http://localhost:8001/toto (HTTP headers)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0C8EB7-3072-E942-A0F5-3520970B64A3}"/>
              </a:ext>
            </a:extLst>
          </p:cNvPr>
          <p:cNvSpPr txBox="1"/>
          <p:nvPr/>
        </p:nvSpPr>
        <p:spPr>
          <a:xfrm>
            <a:off x="5586791" y="3839304"/>
            <a:ext cx="374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POST SOA http://localhost:8001/mock/ws/w000479v0x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7086F2-92EA-5547-A494-CF8D5D0FA64E}"/>
              </a:ext>
            </a:extLst>
          </p:cNvPr>
          <p:cNvSpPr txBox="1"/>
          <p:nvPr/>
        </p:nvSpPr>
        <p:spPr>
          <a:xfrm>
            <a:off x="6035227" y="4375289"/>
            <a:ext cx="3410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SOA </a:t>
            </a:r>
            <a:r>
              <a:rPr lang="fr-FR" sz="1200" i="1" dirty="0" err="1"/>
              <a:t>response</a:t>
            </a:r>
            <a:endParaRPr lang="en-FR" sz="12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BF75B-8966-A24E-91B1-F4BDEAF564E9}"/>
              </a:ext>
            </a:extLst>
          </p:cNvPr>
          <p:cNvSpPr txBox="1"/>
          <p:nvPr/>
        </p:nvSpPr>
        <p:spPr>
          <a:xfrm>
            <a:off x="1294305" y="4780613"/>
            <a:ext cx="918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</a:t>
            </a:r>
            <a:r>
              <a:rPr lang="en-FR" sz="1200" i="1" dirty="0"/>
              <a:t>eturns requested page</a:t>
            </a: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D5873B3F-F65F-1C4B-AEE2-E6B572A0D4F8}"/>
              </a:ext>
            </a:extLst>
          </p:cNvPr>
          <p:cNvSpPr/>
          <p:nvPr/>
        </p:nvSpPr>
        <p:spPr>
          <a:xfrm>
            <a:off x="5217723" y="2190970"/>
            <a:ext cx="1232931" cy="375789"/>
          </a:xfrm>
          <a:prstGeom prst="wedgeRectCallout">
            <a:avLst>
              <a:gd name="adj1" fmla="val -54166"/>
              <a:gd name="adj2" fmla="val 68853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Check </a:t>
            </a:r>
            <a:r>
              <a:rPr lang="fr-FR" sz="1200" dirty="0" err="1">
                <a:solidFill>
                  <a:schemeClr val="tx1"/>
                </a:solidFill>
              </a:rPr>
              <a:t>username</a:t>
            </a:r>
            <a:r>
              <a:rPr lang="fr-FR" sz="1200" dirty="0">
                <a:solidFill>
                  <a:schemeClr val="tx1"/>
                </a:solidFill>
              </a:rPr>
              <a:t>/</a:t>
            </a:r>
            <a:r>
              <a:rPr lang="fr-FR" sz="1200" dirty="0" err="1">
                <a:solidFill>
                  <a:schemeClr val="tx1"/>
                </a:solidFill>
              </a:rPr>
              <a:t>pwd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47" name="Rectangular Callout 46">
            <a:extLst>
              <a:ext uri="{FF2B5EF4-FFF2-40B4-BE49-F238E27FC236}">
                <a16:creationId xmlns:a16="http://schemas.microsoft.com/office/drawing/2014/main" id="{DCAF52BB-BD0D-DC41-ABB9-7F7E7EE258A3}"/>
              </a:ext>
            </a:extLst>
          </p:cNvPr>
          <p:cNvSpPr/>
          <p:nvPr/>
        </p:nvSpPr>
        <p:spPr>
          <a:xfrm>
            <a:off x="10665281" y="3593510"/>
            <a:ext cx="1232931" cy="901031"/>
          </a:xfrm>
          <a:prstGeom prst="wedgeRectCallout">
            <a:avLst>
              <a:gd name="adj1" fmla="val -54166"/>
              <a:gd name="adj2" fmla="val 68853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Initialisation of application </a:t>
            </a:r>
            <a:r>
              <a:rPr lang="fr-FR" sz="1200" dirty="0" err="1">
                <a:solidFill>
                  <a:schemeClr val="tx1"/>
                </a:solidFill>
              </a:rPr>
              <a:t>security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context</a:t>
            </a:r>
            <a:endParaRPr lang="en-FR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CF6490-7CA4-4D4C-88B7-3B2AAD946E49}"/>
              </a:ext>
            </a:extLst>
          </p:cNvPr>
          <p:cNvSpPr/>
          <p:nvPr/>
        </p:nvSpPr>
        <p:spPr>
          <a:xfrm>
            <a:off x="4819296" y="2393877"/>
            <a:ext cx="277396" cy="523580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EAC720-1AA5-B647-9813-A9112D76396E}"/>
              </a:ext>
            </a:extLst>
          </p:cNvPr>
          <p:cNvCxnSpPr>
            <a:cxnSpLocks/>
          </p:cNvCxnSpPr>
          <p:nvPr/>
        </p:nvCxnSpPr>
        <p:spPr>
          <a:xfrm flipH="1">
            <a:off x="1270220" y="2792857"/>
            <a:ext cx="35314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DA18EB-A8BE-574E-A848-0FD3C32FF094}"/>
              </a:ext>
            </a:extLst>
          </p:cNvPr>
          <p:cNvCxnSpPr>
            <a:cxnSpLocks/>
          </p:cNvCxnSpPr>
          <p:nvPr/>
        </p:nvCxnSpPr>
        <p:spPr>
          <a:xfrm flipV="1">
            <a:off x="1282262" y="2523616"/>
            <a:ext cx="3537033" cy="12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EE625-89D8-1744-9EF7-DD373549D9F3}"/>
              </a:ext>
            </a:extLst>
          </p:cNvPr>
          <p:cNvCxnSpPr>
            <a:cxnSpLocks/>
          </p:cNvCxnSpPr>
          <p:nvPr/>
        </p:nvCxnSpPr>
        <p:spPr>
          <a:xfrm flipH="1">
            <a:off x="5079025" y="4109663"/>
            <a:ext cx="5257652" cy="6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49146-49CE-FF4F-859E-2F6B9CD30E74}"/>
              </a:ext>
            </a:extLst>
          </p:cNvPr>
          <p:cNvCxnSpPr>
            <a:cxnSpLocks/>
          </p:cNvCxnSpPr>
          <p:nvPr/>
        </p:nvCxnSpPr>
        <p:spPr>
          <a:xfrm>
            <a:off x="1294304" y="3715821"/>
            <a:ext cx="3502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2FA14E-539A-6B4E-AD3B-8A6CA8AACDA4}"/>
              </a:ext>
            </a:extLst>
          </p:cNvPr>
          <p:cNvCxnSpPr>
            <a:cxnSpLocks/>
          </p:cNvCxnSpPr>
          <p:nvPr/>
        </p:nvCxnSpPr>
        <p:spPr>
          <a:xfrm>
            <a:off x="5079025" y="4381928"/>
            <a:ext cx="52576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814485-2140-3F4C-9D1F-6DF42E02121D}"/>
              </a:ext>
            </a:extLst>
          </p:cNvPr>
          <p:cNvCxnSpPr>
            <a:cxnSpLocks/>
          </p:cNvCxnSpPr>
          <p:nvPr/>
        </p:nvCxnSpPr>
        <p:spPr>
          <a:xfrm flipH="1">
            <a:off x="1282262" y="4765498"/>
            <a:ext cx="9054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D32D472C-D4A6-0944-85BC-A2D81F7EFB73}"/>
              </a:ext>
            </a:extLst>
          </p:cNvPr>
          <p:cNvSpPr/>
          <p:nvPr/>
        </p:nvSpPr>
        <p:spPr>
          <a:xfrm>
            <a:off x="3493913" y="3820154"/>
            <a:ext cx="1232931" cy="375789"/>
          </a:xfrm>
          <a:prstGeom prst="wedgeRectCallout">
            <a:avLst>
              <a:gd name="adj1" fmla="val 52747"/>
              <a:gd name="adj2" fmla="val 84654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user</a:t>
            </a:r>
            <a:endParaRPr lang="en-FR" sz="1200" dirty="0">
              <a:solidFill>
                <a:schemeClr val="tx1"/>
              </a:solidFill>
            </a:endParaRPr>
          </a:p>
          <a:p>
            <a:pPr algn="ctr"/>
            <a:r>
              <a:rPr lang="en-FR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0A6325-7EF0-1A4F-A48E-43D47C4CCCBF}"/>
              </a:ext>
            </a:extLst>
          </p:cNvPr>
          <p:cNvSpPr/>
          <p:nvPr/>
        </p:nvSpPr>
        <p:spPr>
          <a:xfrm>
            <a:off x="4801629" y="3565800"/>
            <a:ext cx="277396" cy="276999"/>
          </a:xfrm>
          <a:prstGeom prst="rect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50" name="Image 28">
            <a:extLst>
              <a:ext uri="{FF2B5EF4-FFF2-40B4-BE49-F238E27FC236}">
                <a16:creationId xmlns:a16="http://schemas.microsoft.com/office/drawing/2014/main" id="{8957D314-5516-BE47-A2AC-4D72562A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69" y="2482134"/>
            <a:ext cx="565934" cy="565934"/>
          </a:xfrm>
          <a:prstGeom prst="rect">
            <a:avLst/>
          </a:prstGeom>
        </p:spPr>
      </p:pic>
      <p:pic>
        <p:nvPicPr>
          <p:cNvPr id="32" name="Image 28">
            <a:extLst>
              <a:ext uri="{FF2B5EF4-FFF2-40B4-BE49-F238E27FC236}">
                <a16:creationId xmlns:a16="http://schemas.microsoft.com/office/drawing/2014/main" id="{89756C59-8569-8642-BCD0-C4CC5DB3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7" y="4093155"/>
            <a:ext cx="565934" cy="56593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3111A9-1A60-5442-A31D-C317B19C1F4B}"/>
              </a:ext>
            </a:extLst>
          </p:cNvPr>
          <p:cNvSpPr txBox="1"/>
          <p:nvPr/>
        </p:nvSpPr>
        <p:spPr>
          <a:xfrm>
            <a:off x="4943756" y="3431961"/>
            <a:ext cx="553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GET forwarded to http://localhost:8080/toto (HTTP headers)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8360AB-8547-3B4F-B378-01213AB03828}"/>
              </a:ext>
            </a:extLst>
          </p:cNvPr>
          <p:cNvCxnSpPr>
            <a:cxnSpLocks/>
          </p:cNvCxnSpPr>
          <p:nvPr/>
        </p:nvCxnSpPr>
        <p:spPr>
          <a:xfrm>
            <a:off x="5089318" y="3718321"/>
            <a:ext cx="52473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10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524</Words>
  <Application>Microsoft Macintosh PowerPoint</Application>
  <PresentationFormat>Widescreen</PresentationFormat>
  <Paragraphs>121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Guerrini, Marc (DI NB TA) - AF</dc:creator>
  <cp:lastModifiedBy>Guerrini, Marc (DI NB TA) - AF</cp:lastModifiedBy>
  <cp:revision>18</cp:revision>
  <dcterms:created xsi:type="dcterms:W3CDTF">2018-09-11T08:00:50Z</dcterms:created>
  <dcterms:modified xsi:type="dcterms:W3CDTF">2021-02-17T13:10:05Z</dcterms:modified>
</cp:coreProperties>
</file>