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785" autoAdjust="0"/>
  </p:normalViewPr>
  <p:slideViewPr>
    <p:cSldViewPr snapToGrid="0">
      <p:cViewPr varScale="1">
        <p:scale>
          <a:sx n="98" d="100"/>
          <a:sy n="98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1DFDA-1180-4AF1-A0E0-82CFD632C2E0}" type="datetimeFigureOut">
              <a:rPr lang="nl-BE" smtClean="0"/>
              <a:t>24/09/2019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1E0DF-CA5B-4B68-8FBC-378A027783A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316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jason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1E0DF-CA5B-4B68-8FBC-378A027783A1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768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8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8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57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0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60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2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2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13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6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2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7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9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9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1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1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4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78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Projectvoorstel: </a:t>
            </a:r>
            <a:br>
              <a:rPr lang="nl-BE" dirty="0"/>
            </a:br>
            <a:r>
              <a:rPr lang="nl-BE" dirty="0" err="1"/>
              <a:t>Industry</a:t>
            </a:r>
            <a:r>
              <a:rPr lang="nl-BE" dirty="0"/>
              <a:t> 4.0 met </a:t>
            </a:r>
            <a:r>
              <a:rPr lang="nl-BE" dirty="0" err="1"/>
              <a:t>enocean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94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 voorstellen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/>
              <a:t> Serresturing met klimaatcontrole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r>
              <a:rPr lang="nl-BE" dirty="0"/>
              <a:t> Bioscoopcomplex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 marL="0" indent="0">
              <a:buNone/>
            </a:pPr>
            <a:r>
              <a:rPr lang="nl-BE" dirty="0"/>
              <a:t>Beide systemen hebben een database met web interface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73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Serresturing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2799787" y="6050547"/>
            <a:ext cx="2738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/>
              <a:t>Afbeelding 1: flowchart serresturing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87" y="1564272"/>
            <a:ext cx="65817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4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Toepassing “</a:t>
            </a:r>
            <a:r>
              <a:rPr lang="nl-BE" dirty="0" err="1"/>
              <a:t>six</a:t>
            </a:r>
            <a:r>
              <a:rPr lang="nl-BE" dirty="0"/>
              <a:t> </a:t>
            </a:r>
            <a:r>
              <a:rPr lang="nl-BE" dirty="0" err="1"/>
              <a:t>pillars</a:t>
            </a:r>
            <a:r>
              <a:rPr lang="nl-BE" dirty="0"/>
              <a:t> </a:t>
            </a:r>
            <a:r>
              <a:rPr lang="nl-BE" dirty="0" err="1"/>
              <a:t>industry</a:t>
            </a:r>
            <a:r>
              <a:rPr lang="nl-BE" dirty="0"/>
              <a:t> 4.0”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 err="1"/>
              <a:t>Interoperability</a:t>
            </a:r>
            <a:r>
              <a:rPr lang="nl-BE" dirty="0"/>
              <a:t>: 		Communicatie met nutsbedrijven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Modularity</a:t>
            </a:r>
            <a:r>
              <a:rPr lang="nl-BE" dirty="0"/>
              <a:t>:			Extra  systemen verbinden met </a:t>
            </a:r>
            <a:r>
              <a:rPr lang="nl-BE" dirty="0" err="1"/>
              <a:t>Sigfox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Virtualisation</a:t>
            </a:r>
            <a:r>
              <a:rPr lang="nl-BE" dirty="0"/>
              <a:t>:		Interface met </a:t>
            </a:r>
            <a:r>
              <a:rPr lang="nl-BE" dirty="0" err="1"/>
              <a:t>NodeJs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Real-time </a:t>
            </a:r>
            <a:r>
              <a:rPr lang="nl-BE" dirty="0" err="1"/>
              <a:t>capability</a:t>
            </a:r>
            <a:r>
              <a:rPr lang="nl-BE" dirty="0"/>
              <a:t>:	Vraag en aanbod  elektriciteit en water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Decentralisation</a:t>
            </a:r>
            <a:r>
              <a:rPr lang="nl-BE" dirty="0"/>
              <a:t>:		PLC + sensoren individueel klimaatcontrole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Service </a:t>
            </a:r>
            <a:r>
              <a:rPr lang="nl-BE" dirty="0" err="1"/>
              <a:t>orientation</a:t>
            </a:r>
            <a:r>
              <a:rPr lang="nl-BE" dirty="0"/>
              <a:t>:	inzicht in temperatuur en waterverbruik systeem</a:t>
            </a:r>
          </a:p>
        </p:txBody>
      </p:sp>
    </p:spTree>
    <p:extLst>
      <p:ext uri="{BB962C8B-B14F-4D97-AF65-F5344CB8AC3E}">
        <p14:creationId xmlns:p14="http://schemas.microsoft.com/office/powerpoint/2010/main" val="367221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Bioscoopcomplex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2994313" y="5994937"/>
            <a:ext cx="3128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/>
              <a:t>Afbeelding 2: flowchart Bioscoopcomplex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57" y="1509337"/>
            <a:ext cx="5884436" cy="4485600"/>
          </a:xfrm>
        </p:spPr>
      </p:pic>
    </p:spTree>
    <p:extLst>
      <p:ext uri="{BB962C8B-B14F-4D97-AF65-F5344CB8AC3E}">
        <p14:creationId xmlns:p14="http://schemas.microsoft.com/office/powerpoint/2010/main" val="107157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Toepassing “</a:t>
            </a:r>
            <a:r>
              <a:rPr lang="nl-BE" dirty="0" err="1"/>
              <a:t>six</a:t>
            </a:r>
            <a:r>
              <a:rPr lang="nl-BE" dirty="0"/>
              <a:t> </a:t>
            </a:r>
            <a:r>
              <a:rPr lang="nl-BE" dirty="0" err="1"/>
              <a:t>pillars</a:t>
            </a:r>
            <a:r>
              <a:rPr lang="nl-BE" dirty="0"/>
              <a:t> </a:t>
            </a:r>
            <a:r>
              <a:rPr lang="nl-BE" dirty="0" err="1"/>
              <a:t>industry</a:t>
            </a:r>
            <a:r>
              <a:rPr lang="nl-BE" dirty="0"/>
              <a:t> 4.0”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 err="1"/>
              <a:t>Interoperability</a:t>
            </a:r>
            <a:r>
              <a:rPr lang="nl-BE" dirty="0"/>
              <a:t>: 		 Verschillende bioscoopcomplexen met elkaar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Modularity</a:t>
            </a:r>
            <a:r>
              <a:rPr lang="nl-BE" dirty="0"/>
              <a:t>:			 Andere complexen/ketens op zelfde systeem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Virtualisation</a:t>
            </a:r>
            <a:r>
              <a:rPr lang="nl-BE" dirty="0"/>
              <a:t>:		 Interface met </a:t>
            </a:r>
            <a:r>
              <a:rPr lang="nl-BE" dirty="0" err="1"/>
              <a:t>NodeJs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Real-time </a:t>
            </a:r>
            <a:r>
              <a:rPr lang="nl-BE" dirty="0" err="1"/>
              <a:t>capability</a:t>
            </a:r>
            <a:r>
              <a:rPr lang="nl-BE" dirty="0"/>
              <a:t>:	 Info over weer, .. rechtstreeks in systeem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Decentralisation</a:t>
            </a:r>
            <a:r>
              <a:rPr lang="nl-BE" dirty="0"/>
              <a:t>:		 Elk complex individueel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Service </a:t>
            </a:r>
            <a:r>
              <a:rPr lang="nl-BE" dirty="0" err="1"/>
              <a:t>orientation</a:t>
            </a:r>
            <a:r>
              <a:rPr lang="nl-BE" dirty="0"/>
              <a:t>:	 database + web interface 	</a:t>
            </a:r>
          </a:p>
        </p:txBody>
      </p:sp>
    </p:spTree>
    <p:extLst>
      <p:ext uri="{BB962C8B-B14F-4D97-AF65-F5344CB8AC3E}">
        <p14:creationId xmlns:p14="http://schemas.microsoft.com/office/powerpoint/2010/main" val="224876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204</TotalTime>
  <Words>50</Words>
  <Application>Microsoft Office PowerPoint</Application>
  <PresentationFormat>Breedbeeld</PresentationFormat>
  <Paragraphs>27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Wingdings</vt:lpstr>
      <vt:lpstr>Damask</vt:lpstr>
      <vt:lpstr>Projectvoorstel:  Industry 4.0 met enocean</vt:lpstr>
      <vt:lpstr>2 voorstellen</vt:lpstr>
      <vt:lpstr>Serresturing</vt:lpstr>
      <vt:lpstr>Toepassing “six pillars industry 4.0”</vt:lpstr>
      <vt:lpstr>Bioscoopcomplex</vt:lpstr>
      <vt:lpstr>Toepassing “six pillars industry 4.0”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Projectvoorstel:  Industry 4.0 met enocean</dc:title>
  <dc:creator>KoffieJoe</dc:creator>
  <cp:lastModifiedBy>Jason Vaesen</cp:lastModifiedBy>
  <cp:revision>14</cp:revision>
  <dcterms:created xsi:type="dcterms:W3CDTF">2019-09-22T16:01:06Z</dcterms:created>
  <dcterms:modified xsi:type="dcterms:W3CDTF">2019-09-24T07:59:20Z</dcterms:modified>
</cp:coreProperties>
</file>