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8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8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5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0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6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2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2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1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6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2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7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9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1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4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78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Projectvoorstel: </a:t>
            </a:r>
            <a:br>
              <a:rPr lang="nl-BE" dirty="0" smtClean="0"/>
            </a:br>
            <a:r>
              <a:rPr lang="nl-BE" dirty="0" err="1" smtClean="0"/>
              <a:t>Industry</a:t>
            </a:r>
            <a:r>
              <a:rPr lang="nl-BE" dirty="0" smtClean="0"/>
              <a:t> 4.0 met </a:t>
            </a:r>
            <a:r>
              <a:rPr lang="nl-BE" dirty="0" err="1" smtClean="0"/>
              <a:t>enocean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9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 voorstellen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 smtClean="0"/>
              <a:t> Serresturing met klimaatcontrole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</a:t>
            </a:r>
            <a:r>
              <a:rPr lang="nl-BE" dirty="0" smtClean="0"/>
              <a:t>“Smart hotel” met personendetectie en brandveiligheid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 marL="0" indent="0">
              <a:buNone/>
            </a:pPr>
            <a:r>
              <a:rPr lang="nl-BE" dirty="0" smtClean="0"/>
              <a:t>Beide systemen hebben een database met </a:t>
            </a:r>
            <a:r>
              <a:rPr lang="nl-BE" dirty="0" err="1" smtClean="0"/>
              <a:t>webinterface</a:t>
            </a:r>
            <a:endParaRPr lang="nl-BE" dirty="0" smtClean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7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Serresturing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30" y="2097088"/>
            <a:ext cx="8442364" cy="331116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873230" y="5408249"/>
            <a:ext cx="350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Afbeelding 1: flowchart serresturing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31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Toepassing “</a:t>
            </a:r>
            <a:r>
              <a:rPr lang="nl-BE" dirty="0" err="1" smtClean="0"/>
              <a:t>six</a:t>
            </a:r>
            <a:r>
              <a:rPr lang="nl-BE" dirty="0" smtClean="0"/>
              <a:t> </a:t>
            </a:r>
            <a:r>
              <a:rPr lang="nl-BE" dirty="0" err="1" smtClean="0"/>
              <a:t>pillars</a:t>
            </a:r>
            <a:r>
              <a:rPr lang="nl-BE" dirty="0" smtClean="0"/>
              <a:t> </a:t>
            </a:r>
            <a:r>
              <a:rPr lang="nl-BE" dirty="0" err="1" smtClean="0"/>
              <a:t>industry</a:t>
            </a:r>
            <a:r>
              <a:rPr lang="nl-BE" dirty="0" smtClean="0"/>
              <a:t> 4.0”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 smtClean="0"/>
              <a:t>Interoperability</a:t>
            </a:r>
            <a:r>
              <a:rPr lang="nl-BE" dirty="0" smtClean="0"/>
              <a:t>: 		</a:t>
            </a:r>
            <a:r>
              <a:rPr lang="nl-BE" dirty="0" err="1" smtClean="0"/>
              <a:t>EnOcean</a:t>
            </a:r>
            <a:r>
              <a:rPr lang="nl-BE" dirty="0" smtClean="0"/>
              <a:t> sensoren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 smtClean="0"/>
              <a:t>Modularity</a:t>
            </a:r>
            <a:r>
              <a:rPr lang="nl-BE" dirty="0" smtClean="0"/>
              <a:t>:			Extra sensoren verbinden m.b.v. </a:t>
            </a:r>
            <a:r>
              <a:rPr lang="nl-BE" dirty="0" err="1" smtClean="0"/>
              <a:t>SigFox</a:t>
            </a: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nl-BE" dirty="0" err="1" smtClean="0"/>
              <a:t>Virtualisation</a:t>
            </a:r>
            <a:r>
              <a:rPr lang="nl-BE" dirty="0" smtClean="0"/>
              <a:t>:		database?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Real-time </a:t>
            </a:r>
            <a:r>
              <a:rPr lang="nl-BE" dirty="0" err="1" smtClean="0"/>
              <a:t>capability</a:t>
            </a:r>
            <a:r>
              <a:rPr lang="nl-BE" dirty="0" smtClean="0"/>
              <a:t>:	Data sensoren &lt;-&gt; klimaatsturing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 smtClean="0"/>
              <a:t>Decentralisation</a:t>
            </a:r>
            <a:r>
              <a:rPr lang="nl-BE" dirty="0" smtClean="0"/>
              <a:t>:		PLC + sensoren individueel klimaatcontrole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Service </a:t>
            </a:r>
            <a:r>
              <a:rPr lang="nl-BE" dirty="0" err="1" smtClean="0"/>
              <a:t>orientation</a:t>
            </a:r>
            <a:r>
              <a:rPr lang="nl-BE" dirty="0" smtClean="0"/>
              <a:t>:	database + </a:t>
            </a:r>
            <a:r>
              <a:rPr lang="nl-BE" dirty="0" err="1" smtClean="0"/>
              <a:t>webinterface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22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“Smart hotel”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23" y="2097088"/>
            <a:ext cx="8313777" cy="3541712"/>
          </a:xfrm>
        </p:spPr>
      </p:pic>
      <p:sp>
        <p:nvSpPr>
          <p:cNvPr id="5" name="Tekstvak 4"/>
          <p:cNvSpPr txBox="1"/>
          <p:nvPr/>
        </p:nvSpPr>
        <p:spPr>
          <a:xfrm>
            <a:off x="1873230" y="5638800"/>
            <a:ext cx="366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Afbeelding 2: flowchart “Smart hotel”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715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Toepassing “</a:t>
            </a:r>
            <a:r>
              <a:rPr lang="nl-BE" dirty="0" err="1" smtClean="0"/>
              <a:t>six</a:t>
            </a:r>
            <a:r>
              <a:rPr lang="nl-BE" dirty="0" smtClean="0"/>
              <a:t> </a:t>
            </a:r>
            <a:r>
              <a:rPr lang="nl-BE" dirty="0" err="1" smtClean="0"/>
              <a:t>pillars</a:t>
            </a:r>
            <a:r>
              <a:rPr lang="nl-BE" dirty="0" smtClean="0"/>
              <a:t> </a:t>
            </a:r>
            <a:r>
              <a:rPr lang="nl-BE" dirty="0" err="1" smtClean="0"/>
              <a:t>industry</a:t>
            </a:r>
            <a:r>
              <a:rPr lang="nl-BE" dirty="0" smtClean="0"/>
              <a:t> 4.0”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 smtClean="0"/>
              <a:t>Interoperability</a:t>
            </a:r>
            <a:r>
              <a:rPr lang="nl-BE" dirty="0" smtClean="0"/>
              <a:t>: 		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 smtClean="0"/>
              <a:t>Modularity</a:t>
            </a:r>
            <a:r>
              <a:rPr lang="nl-BE" dirty="0" smtClean="0"/>
              <a:t>:		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 smtClean="0"/>
              <a:t>Virtualisation</a:t>
            </a:r>
            <a:r>
              <a:rPr lang="nl-BE" dirty="0" smtClean="0"/>
              <a:t>:		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Real-time </a:t>
            </a:r>
            <a:r>
              <a:rPr lang="nl-BE" dirty="0" err="1" smtClean="0"/>
              <a:t>capability</a:t>
            </a:r>
            <a:r>
              <a:rPr lang="nl-BE" dirty="0" smtClean="0"/>
              <a:t>:	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 smtClean="0"/>
              <a:t>Decentralisation</a:t>
            </a:r>
            <a:r>
              <a:rPr lang="nl-BE" dirty="0" smtClean="0"/>
              <a:t>:		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Service </a:t>
            </a:r>
            <a:r>
              <a:rPr lang="nl-BE" dirty="0" err="1" smtClean="0"/>
              <a:t>orientation</a:t>
            </a:r>
            <a:r>
              <a:rPr lang="nl-BE" dirty="0" smtClean="0"/>
              <a:t>:	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87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38</TotalTime>
  <Words>60</Words>
  <Application>Microsoft Office PowerPoint</Application>
  <PresentationFormat>Breedbeeld</PresentationFormat>
  <Paragraphs>25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Wingdings</vt:lpstr>
      <vt:lpstr>Damask</vt:lpstr>
      <vt:lpstr>Projectvoorstel:  Industry 4.0 met enocean</vt:lpstr>
      <vt:lpstr>2 voorstellen</vt:lpstr>
      <vt:lpstr>Serresturing</vt:lpstr>
      <vt:lpstr>Toepassing “six pillars industry 4.0”</vt:lpstr>
      <vt:lpstr>“Smart hotel”</vt:lpstr>
      <vt:lpstr>Toepassing “six pillars industry 4.0”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Projectvoorstel:  Industry 4.0 met enocean</dc:title>
  <dc:creator>KoffieJoe</dc:creator>
  <cp:lastModifiedBy>KoffieJoe</cp:lastModifiedBy>
  <cp:revision>6</cp:revision>
  <dcterms:created xsi:type="dcterms:W3CDTF">2019-09-22T16:01:06Z</dcterms:created>
  <dcterms:modified xsi:type="dcterms:W3CDTF">2019-09-22T16:40:03Z</dcterms:modified>
</cp:coreProperties>
</file>