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87" r:id="rId4"/>
    <p:sldId id="288" r:id="rId5"/>
    <p:sldId id="289" r:id="rId6"/>
    <p:sldId id="286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Dosis ExtraLight" panose="020B0604020202020204" charset="0"/>
      <p:regular r:id="rId10"/>
      <p:bold r:id="rId11"/>
    </p:embeddedFont>
    <p:embeddedFont>
      <p:font typeface="Fira Sans Condensed ExtraLight" panose="020B0604020202020204" charset="0"/>
      <p:regular r:id="rId12"/>
      <p:bold r:id="rId13"/>
      <p:italic r:id="rId14"/>
      <p:boldItalic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Staatliche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uitlezen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IDs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gedocumenteert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Algrotime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Grafisch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de Raspberry pi</a:t>
            </a: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de test database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format</a:t>
            </a: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Nog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doen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originele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plotten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weppage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91</Words>
  <Application>Microsoft Office PowerPoint</Application>
  <PresentationFormat>On-screen Show (16:9)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Fira Sans Condensed ExtraLight</vt:lpstr>
      <vt:lpstr>Staatliches</vt:lpstr>
      <vt:lpstr>Dosis ExtraLight</vt:lpstr>
      <vt:lpstr>Abel</vt:lpstr>
      <vt:lpstr>Josefin Sans</vt:lpstr>
      <vt:lpstr>Isometric Proposal by Slidesgo</vt:lpstr>
      <vt:lpstr>Industrial automation</vt:lpstr>
      <vt:lpstr>Inhoudsopgave</vt:lpstr>
      <vt:lpstr>PLC</vt:lpstr>
      <vt:lpstr>Sigfox</vt:lpstr>
      <vt:lpstr>Database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Michiel Hamblok</cp:lastModifiedBy>
  <cp:revision>42</cp:revision>
  <dcterms:modified xsi:type="dcterms:W3CDTF">2019-12-09T20:19:37Z</dcterms:modified>
</cp:coreProperties>
</file>