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“Smart hotel” met personendetectie en brandveiligheid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</a:t>
            </a:r>
            <a:r>
              <a:rPr lang="nl-BE" dirty="0" err="1"/>
              <a:t>webinterface</a:t>
            </a: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30" y="2097088"/>
            <a:ext cx="8442364" cy="331116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340067" y="5384750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</a:t>
            </a:r>
            <a:r>
              <a:rPr lang="nl-BE" dirty="0" err="1"/>
              <a:t>EnOcean</a:t>
            </a:r>
            <a:r>
              <a:rPr lang="nl-BE" dirty="0"/>
              <a:t> sensoren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sensoren verbinden m.b.v.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Data sensoren &lt;-&gt; klimaatsturing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database + </a:t>
            </a:r>
            <a:r>
              <a:rPr lang="nl-BE" dirty="0" err="1"/>
              <a:t>webinterface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“Smart hotel”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3" y="2097088"/>
            <a:ext cx="8313777" cy="3541712"/>
          </a:xfrm>
        </p:spPr>
      </p:pic>
      <p:sp>
        <p:nvSpPr>
          <p:cNvPr id="5" name="Tekstvak 4"/>
          <p:cNvSpPr txBox="1"/>
          <p:nvPr/>
        </p:nvSpPr>
        <p:spPr>
          <a:xfrm>
            <a:off x="4259212" y="5615301"/>
            <a:ext cx="2820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flowchart “Smart hotel”</a:t>
            </a:r>
          </a:p>
        </p:txBody>
      </p:sp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 </a:t>
            </a:r>
            <a:r>
              <a:rPr lang="nl-BE" dirty="0" err="1"/>
              <a:t>EnOcean</a:t>
            </a:r>
            <a:r>
              <a:rPr lang="nl-BE" dirty="0"/>
              <a:t> sensoren/Card readers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 Kamers/hotels verbinden m.b.v.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 Data sensoren&lt;-&gt; klimaatsturing/beveiliging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 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 database + </a:t>
            </a:r>
            <a:r>
              <a:rPr lang="nl-BE" dirty="0" err="1"/>
              <a:t>webinterface</a:t>
            </a:r>
            <a:r>
              <a:rPr lang="nl-BE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146</TotalTime>
  <Words>60</Words>
  <Application>Microsoft Office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“Smart hotel”</vt:lpstr>
      <vt:lpstr>Toepassing “six pillars industry 4.0”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Bart Grispen</cp:lastModifiedBy>
  <cp:revision>9</cp:revision>
  <dcterms:created xsi:type="dcterms:W3CDTF">2019-09-22T16:01:06Z</dcterms:created>
  <dcterms:modified xsi:type="dcterms:W3CDTF">2019-09-23T12:21:44Z</dcterms:modified>
</cp:coreProperties>
</file>