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57" r:id="rId3"/>
    <p:sldId id="287" r:id="rId4"/>
    <p:sldId id="288" r:id="rId5"/>
    <p:sldId id="289" r:id="rId6"/>
    <p:sldId id="279" r:id="rId7"/>
    <p:sldId id="286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Dosis ExtraLight" panose="020B0604020202020204" charset="0"/>
      <p:regular r:id="rId11"/>
      <p:bold r:id="rId12"/>
    </p:embeddedFont>
    <p:embeddedFont>
      <p:font typeface="Fira Sans Condensed ExtraLight" panose="020B0604020202020204" charset="0"/>
      <p:regular r:id="rId13"/>
      <p:bold r:id="rId14"/>
      <p:italic r:id="rId15"/>
      <p:boldItalic r:id="rId16"/>
    </p:embeddedFont>
    <p:embeddedFont>
      <p:font typeface="Josefin Sans" panose="020B0604020202020204" charset="0"/>
      <p:regular r:id="rId17"/>
      <p:bold r:id="rId18"/>
      <p:italic r:id="rId19"/>
      <p:boldItalic r:id="rId20"/>
    </p:embeddedFont>
    <p:embeddedFont>
      <p:font typeface="Staatliches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6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 192.168.1.82 Set  </a:t>
            </a:r>
            <a:r>
              <a:rPr lang="nl-BE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 </a:t>
            </a:r>
            <a:r>
              <a:rPr lang="nl-BE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Twincat</a:t>
            </a:r>
            <a:r>
              <a:rPr lang="nl-BE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 Device manager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Assembly/Wiring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Testprogram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Back-end activation pending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mode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geconfigureerd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Decrypting payload in TC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MySQL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Adminer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4.7.5 --&gt; Apache2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</a:p>
          <a:p>
            <a:pPr lvl="1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4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Error</a:t>
            </a:r>
          </a:p>
          <a:p>
            <a:pPr lvl="1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4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Geen</a:t>
            </a:r>
            <a:r>
              <a:rPr lang="en-US" sz="14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rechten</a:t>
            </a: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deel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2892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87</Words>
  <Application>Microsoft Office PowerPoint</Application>
  <PresentationFormat>Diavoorstelling (16:9)</PresentationFormat>
  <Paragraphs>43</Paragraphs>
  <Slides>7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Arial</vt:lpstr>
      <vt:lpstr>Fira Sans Condensed ExtraLight</vt:lpstr>
      <vt:lpstr>Abel</vt:lpstr>
      <vt:lpstr>Dosis ExtraLight</vt:lpstr>
      <vt:lpstr>Staatliches</vt:lpstr>
      <vt:lpstr>Josefin Sans</vt:lpstr>
      <vt:lpstr>Isometric Proposal by Slidesgo</vt:lpstr>
      <vt:lpstr>Industrial automation</vt:lpstr>
      <vt:lpstr>Inhoudsopgave</vt:lpstr>
      <vt:lpstr>PLC</vt:lpstr>
      <vt:lpstr>Sigfox</vt:lpstr>
      <vt:lpstr>Database</vt:lpstr>
      <vt:lpstr>Abad deel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Jason Vaesen</cp:lastModifiedBy>
  <cp:revision>32</cp:revision>
  <dcterms:modified xsi:type="dcterms:W3CDTF">2019-11-18T19:38:07Z</dcterms:modified>
</cp:coreProperties>
</file>