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8"/>
  </p:notesMasterIdLst>
  <p:sldIdLst>
    <p:sldId id="256" r:id="rId2"/>
    <p:sldId id="257" r:id="rId3"/>
    <p:sldId id="287" r:id="rId4"/>
    <p:sldId id="288" r:id="rId5"/>
    <p:sldId id="289" r:id="rId6"/>
    <p:sldId id="286" r:id="rId7"/>
  </p:sldIdLst>
  <p:sldSz cx="9144000" cy="5143500" type="screen16x9"/>
  <p:notesSz cx="6858000" cy="9144000"/>
  <p:embeddedFontLst>
    <p:embeddedFont>
      <p:font typeface="Abel" panose="020B0604020202020204" charset="0"/>
      <p:regular r:id="rId9"/>
    </p:embeddedFont>
    <p:embeddedFont>
      <p:font typeface="Dosis ExtraLight" panose="020B0604020202020204" charset="0"/>
      <p:regular r:id="rId10"/>
      <p:bold r:id="rId11"/>
    </p:embeddedFont>
    <p:embeddedFont>
      <p:font typeface="Fira Sans Condensed ExtraLight" panose="020B0604020202020204" charset="0"/>
      <p:regular r:id="rId12"/>
      <p:bold r:id="rId13"/>
      <p:italic r:id="rId14"/>
      <p:boldItalic r:id="rId15"/>
    </p:embeddedFont>
    <p:embeddedFont>
      <p:font typeface="Josefin Sans" panose="020B0604020202020204" charset="0"/>
      <p:regular r:id="rId16"/>
      <p:bold r:id="rId17"/>
      <p:italic r:id="rId18"/>
      <p:boldItalic r:id="rId19"/>
    </p:embeddedFont>
    <p:embeddedFont>
      <p:font typeface="Staatliches" panose="020B0604020202020204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54">
          <p15:clr>
            <a:srgbClr val="9AA0A6"/>
          </p15:clr>
        </p15:guide>
        <p15:guide id="2" orient="horz" pos="336">
          <p15:clr>
            <a:srgbClr val="9AA0A6"/>
          </p15:clr>
        </p15:guide>
        <p15:guide id="3" orient="horz" pos="2904">
          <p15:clr>
            <a:srgbClr val="9AA0A6"/>
          </p15:clr>
        </p15:guide>
        <p15:guide id="4" pos="2880">
          <p15:clr>
            <a:srgbClr val="9AA0A6"/>
          </p15:clr>
        </p15:guide>
        <p15:guide id="5" pos="701">
          <p15:clr>
            <a:srgbClr val="9AA0A6"/>
          </p15:clr>
        </p15:guide>
        <p15:guide id="6" orient="horz" pos="261">
          <p15:clr>
            <a:srgbClr val="9AA0A6"/>
          </p15:clr>
        </p15:guide>
        <p15:guide id="7" pos="885">
          <p15:clr>
            <a:srgbClr val="9AA0A6"/>
          </p15:clr>
        </p15:guide>
        <p15:guide id="8" pos="532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301" autoAdjust="0"/>
  </p:normalViewPr>
  <p:slideViewPr>
    <p:cSldViewPr snapToGrid="0">
      <p:cViewPr varScale="1">
        <p:scale>
          <a:sx n="124" d="100"/>
          <a:sy n="124" d="100"/>
        </p:scale>
        <p:origin x="1224" y="96"/>
      </p:cViewPr>
      <p:guideLst>
        <p:guide pos="454"/>
        <p:guide orient="horz" pos="336"/>
        <p:guide orient="horz" pos="2904"/>
        <p:guide pos="2880"/>
        <p:guide pos="701"/>
        <p:guide orient="horz" pos="261"/>
        <p:guide pos="885"/>
        <p:guide pos="53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2278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0931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2546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0913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6832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827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solidFill>
          <a:srgbClr val="EFEFE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-7075" y="-137525"/>
            <a:ext cx="9190500" cy="5280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818613" y="1392125"/>
            <a:ext cx="3527100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013313" y="3277126"/>
            <a:ext cx="3332400" cy="336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EFEFE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28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000"/>
              <a:buFont typeface="Abel"/>
              <a:buChar char="●"/>
              <a:defRPr>
                <a:solidFill>
                  <a:srgbClr val="EFEFEF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0">
          <p15:clr>
            <a:srgbClr val="FA7B17"/>
          </p15:clr>
        </p15:guide>
        <p15:guide id="2" pos="45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7_1_1_1">
    <p:bg>
      <p:bgPr>
        <a:solidFill>
          <a:schemeClr val="lt2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noFill/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63" r:id="rId3"/>
    <p:sldLayoutId id="2147483664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subTitle" idx="1"/>
          </p:nvPr>
        </p:nvSpPr>
        <p:spPr>
          <a:xfrm>
            <a:off x="5013313" y="3277126"/>
            <a:ext cx="3332400" cy="3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Michiel </a:t>
            </a:r>
            <a:r>
              <a:rPr lang="nl-BE" dirty="0" err="1"/>
              <a:t>Hamblok</a:t>
            </a:r>
            <a:endParaRPr lang="nl-BE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Dennis Merken</a:t>
            </a:r>
          </a:p>
          <a:p>
            <a:pPr marL="0" indent="0"/>
            <a:r>
              <a:rPr lang="nl-BE" dirty="0"/>
              <a:t>Jason Vaesen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Bart </a:t>
            </a:r>
            <a:r>
              <a:rPr lang="nl-BE" dirty="0" err="1"/>
              <a:t>Grispen</a:t>
            </a:r>
            <a:endParaRPr lang="nl-BE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 err="1"/>
              <a:t>Abad</a:t>
            </a:r>
            <a:r>
              <a:rPr lang="nl-BE" dirty="0"/>
              <a:t> </a:t>
            </a:r>
            <a:r>
              <a:rPr lang="nl-BE" dirty="0" err="1"/>
              <a:t>Sethi</a:t>
            </a:r>
            <a:endParaRPr dirty="0"/>
          </a:p>
        </p:txBody>
      </p:sp>
      <p:sp>
        <p:nvSpPr>
          <p:cNvPr id="116" name="Google Shape;116;p21"/>
          <p:cNvSpPr txBox="1">
            <a:spLocks noGrp="1"/>
          </p:cNvSpPr>
          <p:nvPr>
            <p:ph type="ctrTitle"/>
          </p:nvPr>
        </p:nvSpPr>
        <p:spPr>
          <a:xfrm>
            <a:off x="4818612" y="1392125"/>
            <a:ext cx="3689283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Industrial </a:t>
            </a:r>
            <a:r>
              <a:rPr lang="nl-BE" dirty="0" err="1"/>
              <a:t>automation</a:t>
            </a:r>
            <a:endParaRPr dirty="0"/>
          </a:p>
        </p:txBody>
      </p:sp>
      <p:pic>
        <p:nvPicPr>
          <p:cNvPr id="313" name="Picture 2" descr="Afbeeldingsresultaat voor enocean">
            <a:extLst>
              <a:ext uri="{FF2B5EF4-FFF2-40B4-BE49-F238E27FC236}">
                <a16:creationId xmlns:a16="http://schemas.microsoft.com/office/drawing/2014/main" id="{D166BCF5-D56B-42F2-8026-9BA11F1746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20" b="43642"/>
          <a:stretch/>
        </p:blipFill>
        <p:spPr bwMode="auto">
          <a:xfrm>
            <a:off x="219762" y="2214831"/>
            <a:ext cx="2057247" cy="37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4" name="Picture 4" descr="Afbeeldingsresultaat voor sigfox png">
            <a:extLst>
              <a:ext uri="{FF2B5EF4-FFF2-40B4-BE49-F238E27FC236}">
                <a16:creationId xmlns:a16="http://schemas.microsoft.com/office/drawing/2014/main" id="{8A10ED0F-E031-4F37-ADEE-FCEC657E6C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52" t="25574" b="31220"/>
          <a:stretch/>
        </p:blipFill>
        <p:spPr bwMode="auto">
          <a:xfrm>
            <a:off x="219762" y="1041373"/>
            <a:ext cx="2588637" cy="701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5" name="Picture 8" descr="Afbeeldingsresultaat voor nodejs png">
            <a:extLst>
              <a:ext uri="{FF2B5EF4-FFF2-40B4-BE49-F238E27FC236}">
                <a16:creationId xmlns:a16="http://schemas.microsoft.com/office/drawing/2014/main" id="{01B66C6D-E5F0-400A-8D1E-088247AD40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8" t="27254" r="39444" b="37107"/>
          <a:stretch/>
        </p:blipFill>
        <p:spPr bwMode="auto">
          <a:xfrm>
            <a:off x="219762" y="119270"/>
            <a:ext cx="2016722" cy="62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Inhoudsopgave</a:t>
            </a:r>
            <a:endParaRPr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PLC</a:t>
            </a:r>
          </a:p>
          <a:p>
            <a:pPr marL="457200" lvl="0" indent="-298450" algn="l" rtl="0"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Sigfox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Database</a:t>
            </a:r>
          </a:p>
          <a:p>
            <a:pPr marL="158750" lvl="0" indent="0" algn="l" rtl="0"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1100"/>
              <a:buNone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A66613A0-C7E5-4AAF-AC48-37E4D821F6D7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2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BD9B13D-979C-413A-B6DB-57BC1C3B6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313" y="0"/>
            <a:ext cx="4949686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PLC</a:t>
            </a:r>
            <a:endParaRPr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>
              <a:spcAft>
                <a:spcPts val="600"/>
              </a:spcAft>
              <a:buClr>
                <a:srgbClr val="FFFFFF"/>
              </a:buClr>
              <a:buSzPts val="1100"/>
              <a:buNone/>
            </a:pP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IP 192.168.1.82 Set  </a:t>
            </a:r>
            <a:r>
              <a:rPr lang="nl-BE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Wingdings" panose="05000000000000000000" pitchFamily="2" charset="2"/>
              </a:rPr>
              <a:t> </a:t>
            </a:r>
            <a:r>
              <a:rPr lang="nl-BE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Wingdings" panose="05000000000000000000" pitchFamily="2" charset="2"/>
              </a:rPr>
              <a:t>Twincat</a:t>
            </a:r>
            <a:r>
              <a:rPr lang="nl-BE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Wingdings" panose="05000000000000000000" pitchFamily="2" charset="2"/>
              </a:rPr>
              <a:t> Device manager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Assembly/Wiring</a:t>
            </a: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Testprogram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JSON Encode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D73B2882-9E5A-4FAA-97C8-EE6F3E612679}"/>
              </a:ext>
            </a:extLst>
          </p:cNvPr>
          <p:cNvSpPr txBox="1"/>
          <p:nvPr/>
        </p:nvSpPr>
        <p:spPr>
          <a:xfrm>
            <a:off x="5307496" y="4866501"/>
            <a:ext cx="383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200" b="1" dirty="0">
                <a:solidFill>
                  <a:schemeClr val="bg1"/>
                </a:solidFill>
                <a:latin typeface="Dosis ExtraLight"/>
                <a:sym typeface="Abel"/>
              </a:rPr>
              <a:t>PLC     -     </a:t>
            </a:r>
            <a:r>
              <a:rPr lang="nl-BE" sz="1200" b="1" dirty="0" err="1">
                <a:solidFill>
                  <a:schemeClr val="bg1"/>
                </a:solidFill>
                <a:latin typeface="Dosis ExtraLight"/>
                <a:sym typeface="Abel"/>
              </a:rPr>
              <a:t>SigFox</a:t>
            </a:r>
            <a:r>
              <a:rPr lang="nl-BE" sz="1200" b="1" dirty="0">
                <a:solidFill>
                  <a:schemeClr val="bg1"/>
                </a:solidFill>
                <a:latin typeface="Dosis ExtraLight"/>
                <a:sym typeface="Abel"/>
              </a:rPr>
              <a:t>     -     </a:t>
            </a:r>
            <a:r>
              <a:rPr lang="nl-BE" sz="1200" b="1" dirty="0" err="1">
                <a:solidFill>
                  <a:schemeClr val="bg1"/>
                </a:solidFill>
                <a:latin typeface="Dosis ExtraLight"/>
                <a:sym typeface="Abel"/>
              </a:rPr>
              <a:t>DataBase</a:t>
            </a:r>
            <a:r>
              <a:rPr lang="nl-BE" sz="1200" b="1" dirty="0">
                <a:solidFill>
                  <a:schemeClr val="bg1"/>
                </a:solidFill>
                <a:latin typeface="Dosis ExtraLight"/>
                <a:sym typeface="Abel"/>
              </a:rPr>
              <a:t>     -     </a:t>
            </a:r>
            <a:r>
              <a:rPr lang="nl-BE" sz="1200" b="1" dirty="0" err="1">
                <a:solidFill>
                  <a:schemeClr val="bg1"/>
                </a:solidFill>
                <a:latin typeface="Dosis ExtraLight"/>
                <a:sym typeface="Abel"/>
              </a:rPr>
              <a:t>Abad</a:t>
            </a:r>
            <a:endParaRPr lang="nl-BE" sz="1200" dirty="0">
              <a:solidFill>
                <a:schemeClr val="bg1"/>
              </a:solidFill>
              <a:latin typeface="Dosis ExtraLight"/>
              <a:sym typeface="Abel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07FE98EE-60EE-4B0B-AFDB-515B4EB27F6C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71166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 err="1"/>
              <a:t>Sigfox</a:t>
            </a:r>
            <a:endParaRPr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Back-end activation pending</a:t>
            </a: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Sensor in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Sigfox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mode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geconfigureerd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TwinCat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Decrypting payload in TC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07FE98EE-60EE-4B0B-AFDB-515B4EB27F6C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4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0C1C260E-37BE-43FC-9F45-07DC576BABE8}"/>
              </a:ext>
            </a:extLst>
          </p:cNvPr>
          <p:cNvSpPr txBox="1"/>
          <p:nvPr/>
        </p:nvSpPr>
        <p:spPr>
          <a:xfrm>
            <a:off x="5307496" y="4866501"/>
            <a:ext cx="383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200" b="1" dirty="0">
                <a:solidFill>
                  <a:schemeClr val="bg1"/>
                </a:solidFill>
                <a:latin typeface="Dosis ExtraLight"/>
                <a:sym typeface="Abel"/>
              </a:rPr>
              <a:t>PLC     -     </a:t>
            </a:r>
            <a:r>
              <a:rPr lang="nl-BE" sz="1200" b="1" dirty="0" err="1">
                <a:solidFill>
                  <a:schemeClr val="bg1"/>
                </a:solidFill>
                <a:latin typeface="Dosis ExtraLight"/>
                <a:sym typeface="Abel"/>
              </a:rPr>
              <a:t>SigFox</a:t>
            </a:r>
            <a:r>
              <a:rPr lang="nl-BE" sz="1200" b="1" dirty="0">
                <a:solidFill>
                  <a:schemeClr val="bg1"/>
                </a:solidFill>
                <a:latin typeface="Dosis ExtraLight"/>
                <a:sym typeface="Abel"/>
              </a:rPr>
              <a:t>     -     </a:t>
            </a:r>
            <a:r>
              <a:rPr lang="nl-BE" sz="1200" b="1" dirty="0" err="1">
                <a:solidFill>
                  <a:schemeClr val="bg1"/>
                </a:solidFill>
                <a:latin typeface="Dosis ExtraLight"/>
                <a:sym typeface="Abel"/>
              </a:rPr>
              <a:t>DataBase</a:t>
            </a:r>
            <a:r>
              <a:rPr lang="nl-BE" sz="1200" b="1" dirty="0">
                <a:solidFill>
                  <a:schemeClr val="bg1"/>
                </a:solidFill>
                <a:latin typeface="Dosis ExtraLight"/>
                <a:sym typeface="Abel"/>
              </a:rPr>
              <a:t>     -     </a:t>
            </a:r>
            <a:r>
              <a:rPr lang="nl-BE" sz="1200" b="1" dirty="0" err="1">
                <a:solidFill>
                  <a:schemeClr val="bg1"/>
                </a:solidFill>
                <a:latin typeface="Dosis ExtraLight"/>
                <a:sym typeface="Abel"/>
              </a:rPr>
              <a:t>Abad</a:t>
            </a:r>
            <a:endParaRPr lang="nl-BE" sz="1200" dirty="0">
              <a:solidFill>
                <a:schemeClr val="bg1"/>
              </a:solidFill>
              <a:latin typeface="Dosis ExtraLight"/>
              <a:sym typeface="Abel"/>
            </a:endParaRPr>
          </a:p>
        </p:txBody>
      </p:sp>
    </p:spTree>
    <p:extLst>
      <p:ext uri="{BB962C8B-B14F-4D97-AF65-F5344CB8AC3E}">
        <p14:creationId xmlns:p14="http://schemas.microsoft.com/office/powerpoint/2010/main" val="458877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Database</a:t>
            </a:r>
            <a:endParaRPr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>
              <a:spcAft>
                <a:spcPts val="600"/>
              </a:spcAft>
              <a:buClr>
                <a:srgbClr val="FFFFFF"/>
              </a:buClr>
              <a:buSzPts val="1100"/>
              <a:buNone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Raspberry Pi</a:t>
            </a: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MySQL</a:t>
            </a: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Adminer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4.7.5 --&gt; Apache2</a:t>
            </a: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TestDB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:</a:t>
            </a:r>
          </a:p>
          <a:p>
            <a:pPr lvl="1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4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Error</a:t>
            </a:r>
          </a:p>
          <a:p>
            <a:pPr lvl="1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4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Geen</a:t>
            </a:r>
            <a:r>
              <a:rPr lang="en-US" sz="14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rechten</a:t>
            </a:r>
            <a:endParaRPr lang="en-US" sz="14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07FE98EE-60EE-4B0B-AFDB-515B4EB27F6C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5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72F38D0-A713-4290-A14B-37E623945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246" y="595312"/>
            <a:ext cx="5905500" cy="395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2B4EDD17-DCB4-4737-8805-25128F8E222B}"/>
              </a:ext>
            </a:extLst>
          </p:cNvPr>
          <p:cNvSpPr txBox="1"/>
          <p:nvPr/>
        </p:nvSpPr>
        <p:spPr>
          <a:xfrm>
            <a:off x="5307496" y="4866501"/>
            <a:ext cx="383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200" b="1" dirty="0">
                <a:solidFill>
                  <a:schemeClr val="bg1"/>
                </a:solidFill>
                <a:latin typeface="Dosis ExtraLight"/>
                <a:sym typeface="Abel"/>
              </a:rPr>
              <a:t>PLC     -     </a:t>
            </a:r>
            <a:r>
              <a:rPr lang="nl-BE" sz="1200" b="1" dirty="0" err="1">
                <a:solidFill>
                  <a:schemeClr val="bg1"/>
                </a:solidFill>
                <a:latin typeface="Dosis ExtraLight"/>
                <a:sym typeface="Abel"/>
              </a:rPr>
              <a:t>SigFox</a:t>
            </a:r>
            <a:r>
              <a:rPr lang="nl-BE" sz="1200" b="1" dirty="0">
                <a:solidFill>
                  <a:schemeClr val="bg1"/>
                </a:solidFill>
                <a:latin typeface="Dosis ExtraLight"/>
                <a:sym typeface="Abel"/>
              </a:rPr>
              <a:t>     -     </a:t>
            </a:r>
            <a:r>
              <a:rPr lang="nl-BE" sz="1200" b="1" dirty="0" err="1">
                <a:solidFill>
                  <a:schemeClr val="bg1"/>
                </a:solidFill>
                <a:latin typeface="Dosis ExtraLight"/>
                <a:sym typeface="Abel"/>
              </a:rPr>
              <a:t>DataBase</a:t>
            </a:r>
            <a:r>
              <a:rPr lang="nl-BE" sz="1200" b="1" dirty="0">
                <a:solidFill>
                  <a:schemeClr val="bg1"/>
                </a:solidFill>
                <a:latin typeface="Dosis ExtraLight"/>
                <a:sym typeface="Abel"/>
              </a:rPr>
              <a:t>     -     </a:t>
            </a:r>
            <a:r>
              <a:rPr lang="nl-BE" sz="1200" b="1" dirty="0" err="1">
                <a:solidFill>
                  <a:schemeClr val="bg1"/>
                </a:solidFill>
                <a:latin typeface="Dosis ExtraLight"/>
                <a:sym typeface="Abel"/>
              </a:rPr>
              <a:t>Abad</a:t>
            </a:r>
            <a:endParaRPr lang="nl-BE" sz="1200" dirty="0">
              <a:solidFill>
                <a:schemeClr val="bg1"/>
              </a:solidFill>
              <a:latin typeface="Dosis ExtraLight"/>
              <a:sym typeface="Abel"/>
            </a:endParaRPr>
          </a:p>
        </p:txBody>
      </p:sp>
    </p:spTree>
    <p:extLst>
      <p:ext uri="{BB962C8B-B14F-4D97-AF65-F5344CB8AC3E}">
        <p14:creationId xmlns:p14="http://schemas.microsoft.com/office/powerpoint/2010/main" val="3606939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A50358-47AB-4061-8AC1-B5BD4E9807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Einde</a:t>
            </a:r>
          </a:p>
        </p:txBody>
      </p:sp>
    </p:spTree>
    <p:extLst>
      <p:ext uri="{BB962C8B-B14F-4D97-AF65-F5344CB8AC3E}">
        <p14:creationId xmlns:p14="http://schemas.microsoft.com/office/powerpoint/2010/main" val="2362729687"/>
      </p:ext>
    </p:extLst>
  </p:cSld>
  <p:clrMapOvr>
    <a:masterClrMapping/>
  </p:clrMapOvr>
</p:sld>
</file>

<file path=ppt/theme/theme1.xml><?xml version="1.0" encoding="utf-8"?>
<a:theme xmlns:a="http://schemas.openxmlformats.org/drawingml/2006/main" name="Isometric Proposal by Slidesgo">
  <a:themeElements>
    <a:clrScheme name="Simple Light">
      <a:dk1>
        <a:srgbClr val="EFEFEF"/>
      </a:dk1>
      <a:lt1>
        <a:srgbClr val="CCCCCC"/>
      </a:lt1>
      <a:dk2>
        <a:srgbClr val="263238"/>
      </a:dk2>
      <a:lt2>
        <a:srgbClr val="37474F"/>
      </a:lt2>
      <a:accent1>
        <a:srgbClr val="455A64"/>
      </a:accent1>
      <a:accent2>
        <a:srgbClr val="1FB299"/>
      </a:accent2>
      <a:accent3>
        <a:srgbClr val="23C7AC"/>
      </a:accent3>
      <a:accent4>
        <a:srgbClr val="27DEBF"/>
      </a:accent4>
      <a:accent5>
        <a:srgbClr val="7DEBD9"/>
      </a:accent5>
      <a:accent6>
        <a:srgbClr val="23C7AC"/>
      </a:accent6>
      <a:hlink>
        <a:srgbClr val="23C7A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4256</TotalTime>
  <Words>84</Words>
  <Application>Microsoft Office PowerPoint</Application>
  <PresentationFormat>Diavoorstelling (16:9)</PresentationFormat>
  <Paragraphs>38</Paragraphs>
  <Slides>6</Slides>
  <Notes>5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3" baseType="lpstr">
      <vt:lpstr>Abel</vt:lpstr>
      <vt:lpstr>Fira Sans Condensed ExtraLight</vt:lpstr>
      <vt:lpstr>Dosis ExtraLight</vt:lpstr>
      <vt:lpstr>Staatliches</vt:lpstr>
      <vt:lpstr>Arial</vt:lpstr>
      <vt:lpstr>Josefin Sans</vt:lpstr>
      <vt:lpstr>Isometric Proposal by Slidesgo</vt:lpstr>
      <vt:lpstr>Industrial automation</vt:lpstr>
      <vt:lpstr>Inhoudsopgave</vt:lpstr>
      <vt:lpstr>PLC</vt:lpstr>
      <vt:lpstr>Sigfox</vt:lpstr>
      <vt:lpstr>Database</vt:lpstr>
      <vt:lpstr>Einde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Industrial automation</dc:title>
  <dc:creator>Abad_Sethi</dc:creator>
  <cp:lastModifiedBy>Jason Vaesen</cp:lastModifiedBy>
  <cp:revision>37</cp:revision>
  <dcterms:modified xsi:type="dcterms:W3CDTF">2019-11-19T13:03:33Z</dcterms:modified>
</cp:coreProperties>
</file>