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82" r:id="rId6"/>
    <p:sldId id="287" r:id="rId7"/>
    <p:sldId id="284" r:id="rId8"/>
    <p:sldId id="28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26" y="12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0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142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7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Flowchart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AMQP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Flowchart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Current flowchart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Gateway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PLC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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RPI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Cloudservices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RPI: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33381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Terminalprogramma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ED1000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Registratie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sensor/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portal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Seriële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verbinding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gelegd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met de module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Documentatie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API’s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 JSON via POST (browser)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Libraries parsing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sensordata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JSON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CD5084-64D3-42AA-9238-918A72EFB454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B047126-0D04-4894-BE18-C65675BA40F0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6875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67E8571-5961-4269-8F54-D8F82F377419}"/>
              </a:ext>
            </a:extLst>
          </p:cNvPr>
          <p:cNvSpPr txBox="1"/>
          <p:nvPr/>
        </p:nvSpPr>
        <p:spPr>
          <a:xfrm>
            <a:off x="5307495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96637D9-74A3-44CB-A040-04B33F0834C4}"/>
              </a:ext>
            </a:extLst>
          </p:cNvPr>
          <p:cNvSpPr/>
          <p:nvPr/>
        </p:nvSpPr>
        <p:spPr>
          <a:xfrm>
            <a:off x="5864534" y="295632"/>
            <a:ext cx="1567543" cy="990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7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Basic TCP/IP blocks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JSON decode	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7BEA14-EAD9-43C3-B5C5-84260708B00E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1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node.js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Node.js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7BEA14-EAD9-43C3-B5C5-84260708B00E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DA82B0F7-D753-4789-A01B-F9E29E1C795E}"/>
              </a:ext>
            </a:extLst>
          </p:cNvPr>
          <p:cNvSpPr txBox="1">
            <a:spLocks/>
          </p:cNvSpPr>
          <p:nvPr/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100" b="0" i="0" u="none" strike="noStrike" cap="none"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Onderzoek over inkomende data verwerken</a:t>
            </a:r>
          </a:p>
          <a:p>
            <a:pPr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Python programma gemaakt 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mimic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 data creëren voor testen</a:t>
            </a:r>
          </a:p>
          <a:p>
            <a:pPr>
              <a:buClr>
                <a:srgbClr val="FFFFFF"/>
              </a:buClr>
              <a:buSzPts val="1100"/>
            </a:pPr>
            <a:r>
              <a:rPr lang="nl-BE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Mimic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 data in een SQL tabel opgeslagen</a:t>
            </a:r>
          </a:p>
          <a:p>
            <a:pPr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Enkel python zonder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php</a:t>
            </a: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 scripts</a:t>
            </a:r>
          </a:p>
          <a:p>
            <a:pPr>
              <a:buClr>
                <a:srgbClr val="FFFFFF"/>
              </a:buClr>
              <a:buSzPts val="1100"/>
            </a:pPr>
            <a:r>
              <a:rPr lang="nl-BE" sz="1600" dirty="0">
                <a:solidFill>
                  <a:srgbClr val="FFFFFF"/>
                </a:solidFill>
                <a:latin typeface="Dosis ExtraLight"/>
                <a:sym typeface="Dosis ExtraLight"/>
              </a:rPr>
              <a:t>Een grafiek met Node.js van test data geprobeerd om te maken</a:t>
            </a:r>
          </a:p>
          <a:p>
            <a:pPr>
              <a:buClr>
                <a:srgbClr val="FFFFFF"/>
              </a:buClr>
              <a:buSzPts val="1100"/>
            </a:pPr>
            <a:endParaRPr lang="nl-BE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9061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AMQP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Raspberry Pi setup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AMQP server setup / research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(MQTT ?)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39DA067-2262-497D-90B8-A709E6BDD27A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5968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218</Words>
  <Application>Microsoft Office PowerPoint</Application>
  <PresentationFormat>Diavoorstelling (16:9)</PresentationFormat>
  <Paragraphs>56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Josefin Sans</vt:lpstr>
      <vt:lpstr>Arial</vt:lpstr>
      <vt:lpstr>Fira Sans Condensed ExtraLight</vt:lpstr>
      <vt:lpstr>Staatliches</vt:lpstr>
      <vt:lpstr>Abel</vt:lpstr>
      <vt:lpstr>Dosis ExtraLight</vt:lpstr>
      <vt:lpstr>Isometric Proposal by Slidesgo</vt:lpstr>
      <vt:lpstr>Industrial automation</vt:lpstr>
      <vt:lpstr>Inhoudsopgave</vt:lpstr>
      <vt:lpstr>Flowchart</vt:lpstr>
      <vt:lpstr>Sigfox</vt:lpstr>
      <vt:lpstr>PLC</vt:lpstr>
      <vt:lpstr>node.js</vt:lpstr>
      <vt:lpstr>AMQP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18</cp:revision>
  <dcterms:modified xsi:type="dcterms:W3CDTF">2019-10-22T07:13:28Z</dcterms:modified>
</cp:coreProperties>
</file>