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Dosis ExtraLight" panose="020B0604020202020204" charset="0"/>
      <p:regular r:id="rId11"/>
      <p:bold r:id="rId12"/>
    </p:embeddedFont>
    <p:embeddedFont>
      <p:font typeface="Josefin Sans" panose="020B0604020202020204" charset="0"/>
      <p:regular r:id="rId13"/>
      <p:bold r:id="rId14"/>
      <p:italic r:id="rId15"/>
      <p:boldItalic r:id="rId16"/>
    </p:embeddedFont>
    <p:embeddedFont>
      <p:font typeface="Abel" panose="020B0604020202020204" charset="0"/>
      <p:regular r:id="rId17"/>
    </p:embeddedFont>
    <p:embeddedFont>
      <p:font typeface="Fira Sans Condensed ExtraLight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79" d="100"/>
          <a:sy n="79" d="100"/>
        </p:scale>
        <p:origin x="1146" y="5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omgevormd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formaat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External services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Real-time weather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van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API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opgeslagen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database 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kan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ook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terug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plc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verstuurd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worden</a:t>
            </a:r>
            <a:r>
              <a:rPr lang="en-US" sz="160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MQTT)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128</Words>
  <Application>Microsoft Office PowerPoint</Application>
  <PresentationFormat>On-screen Show (16:9)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Dosis ExtraLight</vt:lpstr>
      <vt:lpstr>Josefin Sans</vt:lpstr>
      <vt:lpstr>Abel</vt:lpstr>
      <vt:lpstr>Arial</vt:lpstr>
      <vt:lpstr>Fira Sans Condensed ExtraLight</vt:lpstr>
      <vt:lpstr>Staatliches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Abad UrRehmanSethi</cp:lastModifiedBy>
  <cp:revision>55</cp:revision>
  <dcterms:modified xsi:type="dcterms:W3CDTF">2020-01-06T20:16:25Z</dcterms:modified>
</cp:coreProperties>
</file>