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Visualisatie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logica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MQTT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9719A-F5B1-4883-8E50-3979F783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1" y="838424"/>
            <a:ext cx="4103024" cy="23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omgevormd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formaat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External services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Real-time weather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van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API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opgeslagen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ook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terug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verstuurd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worden</a:t>
            </a: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MQTT)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134</Words>
  <Application>Microsoft Office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Dosis ExtraLight</vt:lpstr>
      <vt:lpstr>Josefin Sans</vt:lpstr>
      <vt:lpstr>Arial</vt:lpstr>
      <vt:lpstr>Fira Sans Condensed ExtraLight</vt:lpstr>
      <vt:lpstr>Abel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Michiel Hamblok</cp:lastModifiedBy>
  <cp:revision>56</cp:revision>
  <dcterms:modified xsi:type="dcterms:W3CDTF">2020-01-06T20:35:51Z</dcterms:modified>
</cp:coreProperties>
</file>