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</a:t>
            </a:r>
            <a:r>
              <a:rPr lang="nl-BE" dirty="0" err="1" smtClean="0"/>
              <a:t>Bioscoopcomlex</a:t>
            </a: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</a:t>
            </a:r>
            <a:r>
              <a:rPr lang="nl-BE" dirty="0" err="1"/>
              <a:t>webinterface</a:t>
            </a: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799787" y="6050547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87" y="1564272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</a:t>
            </a:r>
            <a:r>
              <a:rPr lang="nl-BE" dirty="0" smtClean="0"/>
              <a:t>Communicatie met nutsbedrijven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</a:t>
            </a:r>
            <a:r>
              <a:rPr lang="nl-BE" dirty="0" smtClean="0"/>
              <a:t> systemen verbinden met </a:t>
            </a:r>
            <a:r>
              <a:rPr lang="nl-BE" dirty="0" err="1" smtClean="0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</a:t>
            </a:r>
            <a:r>
              <a:rPr lang="nl-BE" dirty="0" smtClean="0"/>
              <a:t>Interface met </a:t>
            </a:r>
            <a:r>
              <a:rPr lang="nl-BE" dirty="0" err="1" smtClean="0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</a:t>
            </a:r>
            <a:r>
              <a:rPr lang="nl-BE" dirty="0" smtClean="0"/>
              <a:t>Vraag en aanbod  elektriciteit en water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</a:t>
            </a:r>
            <a:r>
              <a:rPr lang="nl-BE" dirty="0" smtClean="0"/>
              <a:t>PLC + sensoren individueel klimaatcontrole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</a:t>
            </a:r>
            <a:r>
              <a:rPr lang="nl-BE" dirty="0" smtClean="0"/>
              <a:t>inzicht in temperatuur en waterverbruik systeem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Bioscoopcomplex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2994313" y="5994937"/>
            <a:ext cx="3128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</a:t>
            </a:r>
            <a:r>
              <a:rPr lang="nl-BE" sz="1200"/>
              <a:t>flowchart </a:t>
            </a:r>
            <a:r>
              <a:rPr lang="nl-BE" sz="1200" smtClean="0"/>
              <a:t>Bioscoopcomplex</a:t>
            </a:r>
            <a:endParaRPr lang="nl-BE" sz="1200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7" y="1509337"/>
            <a:ext cx="5884436" cy="4485600"/>
          </a:xfrm>
        </p:spPr>
      </p:pic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 </a:t>
            </a:r>
            <a:r>
              <a:rPr lang="nl-BE" dirty="0" smtClean="0"/>
              <a:t>Verschillende bioscoopcomplexen met elkaar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 </a:t>
            </a:r>
            <a:r>
              <a:rPr lang="nl-BE" dirty="0" smtClean="0"/>
              <a:t>Andere complexen/ketens op zelfde systeem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 </a:t>
            </a:r>
            <a:r>
              <a:rPr lang="nl-BE" dirty="0"/>
              <a:t>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Real-time </a:t>
            </a:r>
            <a:r>
              <a:rPr lang="nl-BE" dirty="0" err="1"/>
              <a:t>capability</a:t>
            </a:r>
            <a:r>
              <a:rPr lang="nl-BE" dirty="0"/>
              <a:t>:	 </a:t>
            </a:r>
            <a:r>
              <a:rPr lang="nl-BE" dirty="0" smtClean="0"/>
              <a:t>Info over weer, .. rechtstreeks in systeem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 </a:t>
            </a:r>
            <a:r>
              <a:rPr lang="nl-BE" dirty="0" smtClean="0"/>
              <a:t>Elk complex individueel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 database + </a:t>
            </a:r>
            <a:r>
              <a:rPr lang="nl-BE" dirty="0" err="1"/>
              <a:t>webinterface</a:t>
            </a:r>
            <a:r>
              <a:rPr lang="nl-BE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165</TotalTime>
  <Words>47</Words>
  <Application>Microsoft Office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Bioscoopcomplex</vt:lpstr>
      <vt:lpstr>Toepassing “six pillars industry 4.0”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KoffieJoe</cp:lastModifiedBy>
  <cp:revision>12</cp:revision>
  <dcterms:created xsi:type="dcterms:W3CDTF">2019-09-22T16:01:06Z</dcterms:created>
  <dcterms:modified xsi:type="dcterms:W3CDTF">2019-09-23T18:00:24Z</dcterms:modified>
</cp:coreProperties>
</file>