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Dosis ExtraLight" panose="020B0604020202020204" charset="0"/>
      <p:regular r:id="rId9"/>
      <p:bold r:id="rId10"/>
    </p:embeddedFont>
    <p:embeddedFont>
      <p:font typeface="Staatliches" panose="020B0604020202020204" charset="0"/>
      <p:regular r:id="rId11"/>
    </p:embeddedFont>
    <p:embeddedFont>
      <p:font typeface="Abel" panose="020B0604020202020204" charset="0"/>
      <p:regular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79" d="100"/>
          <a:sy n="79" d="100"/>
        </p:scale>
        <p:origin x="1146" y="5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odeJs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de Raspberry pi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de test database via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format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wepgraph</a:t>
            </a: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84</Words>
  <Application>Microsoft Office PowerPoint</Application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Dosis ExtraLight</vt:lpstr>
      <vt:lpstr>Staatliches</vt:lpstr>
      <vt:lpstr>Abel</vt:lpstr>
      <vt:lpstr>Fira Sans Condensed ExtraLight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Abad_Sethi</cp:lastModifiedBy>
  <cp:revision>41</cp:revision>
  <dcterms:modified xsi:type="dcterms:W3CDTF">2019-12-09T19:56:14Z</dcterms:modified>
</cp:coreProperties>
</file>