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6"/>
  </p:notesMasterIdLst>
  <p:sldIdLst>
    <p:sldId id="256" r:id="rId2"/>
    <p:sldId id="257" r:id="rId3"/>
    <p:sldId id="279" r:id="rId4"/>
    <p:sldId id="286" r:id="rId5"/>
  </p:sldIdLst>
  <p:sldSz cx="9144000" cy="5143500" type="screen16x9"/>
  <p:notesSz cx="6858000" cy="9144000"/>
  <p:embeddedFontLst>
    <p:embeddedFont>
      <p:font typeface="Abel" panose="020B0604020202020204" charset="0"/>
      <p:regular r:id="rId7"/>
    </p:embeddedFont>
    <p:embeddedFont>
      <p:font typeface="Dosis ExtraLight" panose="020B0604020202020204" charset="0"/>
      <p:regular r:id="rId8"/>
      <p:bold r:id="rId9"/>
    </p:embeddedFont>
    <p:embeddedFont>
      <p:font typeface="Fira Sans Condensed ExtraLight" panose="020B0604020202020204" charset="0"/>
      <p:regular r:id="rId10"/>
      <p:bold r:id="rId11"/>
      <p:italic r:id="rId12"/>
      <p:boldItalic r:id="rId13"/>
    </p:embeddedFont>
    <p:embeddedFont>
      <p:font typeface="Josefin Sans" panose="020B0604020202020204" charset="0"/>
      <p:regular r:id="rId14"/>
      <p:bold r:id="rId15"/>
      <p:italic r:id="rId16"/>
      <p:boldItalic r:id="rId17"/>
    </p:embeddedFont>
    <p:embeddedFont>
      <p:font typeface="Staatliches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6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,,,,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28</Words>
  <Application>Microsoft Office PowerPoint</Application>
  <PresentationFormat>Diavoorstelling (16:9)</PresentationFormat>
  <Paragraphs>18</Paragraphs>
  <Slides>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1" baseType="lpstr">
      <vt:lpstr>Josefin Sans</vt:lpstr>
      <vt:lpstr>Arial</vt:lpstr>
      <vt:lpstr>Abel</vt:lpstr>
      <vt:lpstr>Fira Sans Condensed ExtraLight</vt:lpstr>
      <vt:lpstr>Dosis ExtraLight</vt:lpstr>
      <vt:lpstr>Staatliches</vt:lpstr>
      <vt:lpstr>Isometric Proposal by Slidesgo</vt:lpstr>
      <vt:lpstr>Industrial automation</vt:lpstr>
      <vt:lpstr>Inhoudsopgave</vt:lpstr>
      <vt:lpstr>,,,,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25</cp:revision>
  <dcterms:modified xsi:type="dcterms:W3CDTF">2019-11-18T15:00:44Z</dcterms:modified>
</cp:coreProperties>
</file>