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87" r:id="rId7"/>
    <p:sldId id="284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4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33381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ED1000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portal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 JSON via POST (browser)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Libraries parsing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sensordata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JSON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6875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67E8571-5961-4269-8F54-D8F82F377419}"/>
              </a:ext>
            </a:extLst>
          </p:cNvPr>
          <p:cNvSpPr txBox="1"/>
          <p:nvPr/>
        </p:nvSpPr>
        <p:spPr>
          <a:xfrm>
            <a:off x="5307495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96637D9-74A3-44CB-A040-04B33F0834C4}"/>
              </a:ext>
            </a:extLst>
          </p:cNvPr>
          <p:cNvSpPr/>
          <p:nvPr/>
        </p:nvSpPr>
        <p:spPr>
          <a:xfrm>
            <a:off x="5864534" y="295632"/>
            <a:ext cx="1567543" cy="99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Basic TCP/IP blocks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JSON decode	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DA82B0F7-D753-4789-A01B-F9E29E1C795E}"/>
              </a:ext>
            </a:extLst>
          </p:cNvPr>
          <p:cNvSpPr txBox="1">
            <a:spLocks/>
          </p:cNvSpPr>
          <p:nvPr/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Onderzoek over inkomende data verwerken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Python programma gemaakt 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creëren voor testen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in een SQL tabel opgeslagen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Enkel python zonder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php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scripts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Node.js grafiek van test data </a:t>
            </a:r>
          </a:p>
          <a:p>
            <a:pPr>
              <a:buClr>
                <a:srgbClr val="FFFFFF"/>
              </a:buClr>
              <a:buSzPts val="1100"/>
            </a:pPr>
            <a:endParaRPr lang="nl-BE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6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/ research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(MQTT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212</Words>
  <Application>Microsoft Office PowerPoint</Application>
  <PresentationFormat>Diavoorstelling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Josefin Sans</vt:lpstr>
      <vt:lpstr>Arial</vt:lpstr>
      <vt:lpstr>Abel</vt:lpstr>
      <vt:lpstr>Fira Sans Condensed ExtraLight</vt:lpstr>
      <vt:lpstr>Dosis ExtraLight</vt:lpstr>
      <vt:lpstr>Staatliches</vt:lpstr>
      <vt:lpstr>Isometric Proposal by Slidesgo</vt:lpstr>
      <vt:lpstr>Industrial automation</vt:lpstr>
      <vt:lpstr>Inhoudsopgave</vt:lpstr>
      <vt:lpstr>Flowchart</vt:lpstr>
      <vt:lpstr>Sigfox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20</cp:revision>
  <dcterms:modified xsi:type="dcterms:W3CDTF">2019-10-22T09:02:40Z</dcterms:modified>
</cp:coreProperties>
</file>