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856890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72CC8-1285-4B89-8D0B-7B9A0AA2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1828674"/>
            <a:ext cx="4293900" cy="5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48" y="1973852"/>
            <a:ext cx="4313344" cy="27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177</Words>
  <Application>Microsoft Office PowerPoint</Application>
  <PresentationFormat>Diavoorstelling (16:9)</PresentationFormat>
  <Paragraphs>52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Josefin Sans</vt:lpstr>
      <vt:lpstr>Abel</vt:lpstr>
      <vt:lpstr>Fira Sans Condensed ExtraLight</vt:lpstr>
      <vt:lpstr>Dosis ExtraLight</vt:lpstr>
      <vt:lpstr>Staatliches</vt:lpstr>
      <vt:lpstr>Arial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53</cp:revision>
  <dcterms:modified xsi:type="dcterms:W3CDTF">2019-12-09T22:51:05Z</dcterms:modified>
</cp:coreProperties>
</file>