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Dosis ExtraLight" panose="020B0604020202020204" charset="0"/>
      <p:regular r:id="rId12"/>
      <p:bold r:id="rId13"/>
    </p:embeddedFont>
    <p:embeddedFont>
      <p:font typeface="Fira Sans Condensed ExtraLight" panose="020B0604020202020204" charset="0"/>
      <p:regular r:id="rId14"/>
      <p:bold r:id="rId15"/>
      <p:italic r:id="rId16"/>
      <p:boldItalic r:id="rId17"/>
    </p:embeddedFon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6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26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00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00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87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Flowchart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AMQP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Flowchart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Current flowchart</a:t>
            </a: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Gateway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PLC</a:t>
            </a: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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RPI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Cloudservices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RPI: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Interface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MySQL database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10AF44-9981-4815-BD0C-67D39225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0"/>
            <a:ext cx="4949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 err="1">
                <a:solidFill>
                  <a:schemeClr val="bg2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bg2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</p:spTree>
    <p:extLst>
      <p:ext uri="{BB962C8B-B14F-4D97-AF65-F5344CB8AC3E}">
        <p14:creationId xmlns:p14="http://schemas.microsoft.com/office/powerpoint/2010/main" val="242892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Terminalprogramma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Documentatie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module /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vorige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studenten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Dashboard 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Registratie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sensor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API’s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bekeken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Seriële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verbinding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gelegd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met de module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8CD5084-64D3-42AA-9238-918A72EFB454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</p:spTree>
    <p:extLst>
      <p:ext uri="{BB962C8B-B14F-4D97-AF65-F5344CB8AC3E}">
        <p14:creationId xmlns:p14="http://schemas.microsoft.com/office/powerpoint/2010/main" val="159772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Research van KL6581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KL6583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PLC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uitgepakt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&amp; montage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PLC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Node.js     -     AMQP</a:t>
            </a:r>
          </a:p>
        </p:txBody>
      </p:sp>
    </p:spTree>
    <p:extLst>
      <p:ext uri="{BB962C8B-B14F-4D97-AF65-F5344CB8AC3E}">
        <p14:creationId xmlns:p14="http://schemas.microsoft.com/office/powerpoint/2010/main" val="404277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Research van KL6581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KL6583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PLC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uitgepakt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&amp; montage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PLC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Node.js     -     AMQP</a:t>
            </a:r>
          </a:p>
        </p:txBody>
      </p:sp>
    </p:spTree>
    <p:extLst>
      <p:ext uri="{BB962C8B-B14F-4D97-AF65-F5344CB8AC3E}">
        <p14:creationId xmlns:p14="http://schemas.microsoft.com/office/powerpoint/2010/main" val="7615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Node.js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,,,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,,,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,,,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Node.js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-     AMQP</a:t>
            </a:r>
          </a:p>
        </p:txBody>
      </p:sp>
    </p:spTree>
    <p:extLst>
      <p:ext uri="{BB962C8B-B14F-4D97-AF65-F5344CB8AC3E}">
        <p14:creationId xmlns:p14="http://schemas.microsoft.com/office/powerpoint/2010/main" val="411824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AMQP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Raspberry Pi setup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AMQP server setup / research       (MQTT ?)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Node.js     -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AMQP</a:t>
            </a:r>
          </a:p>
        </p:txBody>
      </p:sp>
    </p:spTree>
    <p:extLst>
      <p:ext uri="{BB962C8B-B14F-4D97-AF65-F5344CB8AC3E}">
        <p14:creationId xmlns:p14="http://schemas.microsoft.com/office/powerpoint/2010/main" val="3359684614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167</Words>
  <Application>Microsoft Office PowerPoint</Application>
  <PresentationFormat>Diavoorstelling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Dosis ExtraLight</vt:lpstr>
      <vt:lpstr>Abel</vt:lpstr>
      <vt:lpstr>Staatliches</vt:lpstr>
      <vt:lpstr>Arial</vt:lpstr>
      <vt:lpstr>Josefin Sans</vt:lpstr>
      <vt:lpstr>Fira Sans Condensed ExtraLight</vt:lpstr>
      <vt:lpstr>Isometric Proposal by Slidesgo</vt:lpstr>
      <vt:lpstr>Industrial automation</vt:lpstr>
      <vt:lpstr>Inhoudsopgave</vt:lpstr>
      <vt:lpstr>Flowchart</vt:lpstr>
      <vt:lpstr>Sigfox</vt:lpstr>
      <vt:lpstr>PLC</vt:lpstr>
      <vt:lpstr>PLC</vt:lpstr>
      <vt:lpstr>Node.js</vt:lpstr>
      <vt:lpstr>AMQP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cp:lastModifiedBy>Jason Vaesen</cp:lastModifiedBy>
  <cp:revision>6</cp:revision>
  <dcterms:modified xsi:type="dcterms:W3CDTF">2019-10-21T14:05:46Z</dcterms:modified>
</cp:coreProperties>
</file>