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2" r:id="rId6"/>
    <p:sldId id="283" r:id="rId7"/>
    <p:sldId id="284" r:id="rId8"/>
    <p:sldId id="286" r:id="rId9"/>
  </p:sldIdLst>
  <p:sldSz cx="9144000" cy="5143500" type="screen16x9"/>
  <p:notesSz cx="6858000" cy="9144000"/>
  <p:embeddedFontLst>
    <p:embeddedFont>
      <p:font typeface="Dosis ExtraLight" panose="020B0604020202020204" charset="0"/>
      <p:regular r:id="rId11"/>
      <p:bold r:id="rId12"/>
    </p:embeddedFont>
    <p:embeddedFont>
      <p:font typeface="Fira Sans Condensed ExtraLight" panose="020B0604020202020204" charset="0"/>
      <p:regular r:id="rId13"/>
      <p:bold r:id="rId14"/>
      <p:italic r:id="rId15"/>
      <p:boldItalic r:id="rId16"/>
    </p:embeddedFont>
    <p:embeddedFont>
      <p:font typeface="Abel" panose="020B0604020202020204" charset="0"/>
      <p:regular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=""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=""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=""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Flowchart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AMQP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=""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Flowchart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flowchart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Gateway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PLC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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RPI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Cloudservices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RPI: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=""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333811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Terminalprogramma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ED1000</a:t>
            </a: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Registratie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sensor/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portal</a:t>
            </a: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Seriële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verbinding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gelegd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met de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module</a:t>
            </a:r>
          </a:p>
          <a:p>
            <a:pPr>
              <a:buClr>
                <a:srgbClr val="FFFFFF"/>
              </a:buClr>
              <a:buSzPts val="1100"/>
            </a:pPr>
            <a:endParaRPr lang="en-US" sz="1600" dirty="0" smtClean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Documentatie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API’s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 JSON via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POST 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(browser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)</a:t>
            </a: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Libraries parsing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sensordata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sym typeface="Dosis ExtraLight"/>
              </a:rPr>
              <a:t> JSON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endParaRPr lang="en-US" sz="1600" dirty="0" smtClean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="" xmlns:a16="http://schemas.microsoft.com/office/drawing/2014/main" id="{B8CD5084-64D3-42AA-9238-918A72EFB454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0B047126-0D04-4894-BE18-C65675BA40F0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507BEA14-EAD9-43C3-B5C5-84260708B00E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1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Node.js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Node.js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-     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DCE19021-3489-40E7-A9B8-A8389830AF33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82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AMQP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Raspberry Pi setup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AMQP server setup </a:t>
            </a:r>
            <a:r>
              <a:rPr lang="en-US" sz="1600">
                <a:solidFill>
                  <a:srgbClr val="FFFFFF"/>
                </a:solidFill>
                <a:latin typeface="Dosis ExtraLight"/>
                <a:sym typeface="Dosis ExtraLight"/>
              </a:rPr>
              <a:t>/ research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>
                <a:solidFill>
                  <a:srgbClr val="FFFFFF"/>
                </a:solidFill>
                <a:latin typeface="Dosis ExtraLight"/>
                <a:sym typeface="Dosis ExtraLight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MQTT ?)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AMQP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439DA067-2262-497D-90B8-A709E6BDD27A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596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</Words>
  <Application>Microsoft Office PowerPoint</Application>
  <PresentationFormat>Diavoorstelling (16:9)</PresentationFormat>
  <Paragraphs>54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6" baseType="lpstr">
      <vt:lpstr>Dosis ExtraLight</vt:lpstr>
      <vt:lpstr>Fira Sans Condensed ExtraLight</vt:lpstr>
      <vt:lpstr>Abel</vt:lpstr>
      <vt:lpstr>Josefin Sans</vt:lpstr>
      <vt:lpstr>Arial</vt:lpstr>
      <vt:lpstr>Wingdings</vt:lpstr>
      <vt:lpstr>Staatliches</vt:lpstr>
      <vt:lpstr>Isometric Proposal by Slidesgo</vt:lpstr>
      <vt:lpstr>Industrial automation</vt:lpstr>
      <vt:lpstr>Inhoudsopgave</vt:lpstr>
      <vt:lpstr>Flowchart</vt:lpstr>
      <vt:lpstr>Sigfox</vt:lpstr>
      <vt:lpstr>PLC</vt:lpstr>
      <vt:lpstr>Node.js</vt:lpstr>
      <vt:lpstr>AMQP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cp:lastModifiedBy>KoffieJoe</cp:lastModifiedBy>
  <cp:revision>13</cp:revision>
  <dcterms:modified xsi:type="dcterms:W3CDTF">2019-10-21T17:34:13Z</dcterms:modified>
</cp:coreProperties>
</file>