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9" r:id="rId6"/>
    <p:sldId id="28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Testprogram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Encode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Back-end activation pending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mode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geconfigureerd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Decrypting payload in TC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C1C260E-37BE-43FC-9F45-07DC576BABE8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Adminer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4.7.5 --&gt; Apache2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Error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Geen</a:t>
            </a: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rechten</a:t>
            </a: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F38D0-A713-4290-A14B-37E6239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46" y="595312"/>
            <a:ext cx="5905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2B4EDD17-DCB4-4737-8805-25128F8E222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84</Words>
  <Application>Microsoft Office PowerPoint</Application>
  <PresentationFormat>Diavoorstelling (16:9)</PresentationFormat>
  <Paragraphs>38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Abel</vt:lpstr>
      <vt:lpstr>Fira Sans Condensed ExtraLight</vt:lpstr>
      <vt:lpstr>Dosis ExtraLight</vt:lpstr>
      <vt:lpstr>Staatliches</vt:lpstr>
      <vt:lpstr>Arial</vt:lpstr>
      <vt:lpstr>Josefin Sans</vt:lpstr>
      <vt:lpstr>Isometric Proposal by Slidesgo</vt:lpstr>
      <vt:lpstr>Industrial automation</vt:lpstr>
      <vt:lpstr>Inhoudsopgave</vt:lpstr>
      <vt:lpstr>PLC</vt:lpstr>
      <vt:lpstr>Sigfox</vt:lpstr>
      <vt:lpstr>Database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35</cp:revision>
  <dcterms:modified xsi:type="dcterms:W3CDTF">2019-11-18T21:02:04Z</dcterms:modified>
</cp:coreProperties>
</file>