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embeddedFontLst>
    <p:embeddedFont>
      <p:font typeface="Abel" panose="020B0604020202020204" charset="0"/>
      <p:regular r:id="rId11"/>
    </p:embeddedFont>
    <p:embeddedFont>
      <p:font typeface="Dosis ExtraLight" panose="020B0604020202020204" charset="0"/>
      <p:regular r:id="rId12"/>
      <p:bold r:id="rId13"/>
    </p:embeddedFont>
    <p:embeddedFont>
      <p:font typeface="Fira Sans Condensed ExtraLight" panose="020B060402020202020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00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00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4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8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Flowchart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AMQP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Flowchart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Current flowchart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Gateway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PLC</a:t>
            </a: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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RPI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Cloudservices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RPI: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Node.js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lvl="1"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2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0AF44-9981-4815-BD0C-67D39225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 err="1">
                <a:solidFill>
                  <a:schemeClr val="bg2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bg2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2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2428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Terminalprogramma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 ED1000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Documentatie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module /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vorige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studenten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Dashboard 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Registratie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sensor/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portal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API’s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bekeken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  <a:p>
            <a:pPr>
              <a:buClr>
                <a:srgbClr val="FFFFFF"/>
              </a:buClr>
              <a:buSzPts val="1100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Seriële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verbinding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gelegd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met de module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8CD5084-64D3-42AA-9238-918A72EFB454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1597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404277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Research van KL6581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KL6583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PLC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uitgepakt</a:t>
            </a: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 &amp; montage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sym typeface="Dosis ExtraLight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PLC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Node.js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761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Node.js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,,,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Node.js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-     AMQP</a:t>
            </a:r>
          </a:p>
        </p:txBody>
      </p:sp>
    </p:spTree>
    <p:extLst>
      <p:ext uri="{BB962C8B-B14F-4D97-AF65-F5344CB8AC3E}">
        <p14:creationId xmlns:p14="http://schemas.microsoft.com/office/powerpoint/2010/main" val="41182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AMQP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Raspberry Pi setup</a:t>
            </a:r>
          </a:p>
          <a:p>
            <a:pPr>
              <a:buClr>
                <a:srgbClr val="FFFFFF"/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Dosis ExtraLight"/>
                <a:sym typeface="Dosis ExtraLight"/>
              </a:rPr>
              <a:t>AMQP server setup / research       (MQTT ?)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F0C3C05-0DD0-46C6-8276-E59BDDCCB4B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FlowChart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</a:t>
            </a:r>
            <a:r>
              <a:rPr lang="nl-BE" sz="1200" dirty="0" err="1">
                <a:solidFill>
                  <a:schemeClr val="tx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tx1"/>
                </a:solidFill>
                <a:latin typeface="Dosis ExtraLight"/>
                <a:sym typeface="Abel"/>
              </a:rPr>
              <a:t>     –     PLC     –     Node.js     -     </a:t>
            </a:r>
            <a:r>
              <a:rPr lang="nl-BE" sz="1200" b="1" dirty="0">
                <a:solidFill>
                  <a:schemeClr val="tx1"/>
                </a:solidFill>
                <a:latin typeface="Dosis ExtraLight"/>
                <a:sym typeface="Abel"/>
              </a:rPr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335968461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171</Words>
  <Application>Microsoft Office PowerPoint</Application>
  <PresentationFormat>Diavoorstelling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Dosis ExtraLight</vt:lpstr>
      <vt:lpstr>Josefin Sans</vt:lpstr>
      <vt:lpstr>Fira Sans Condensed ExtraLight</vt:lpstr>
      <vt:lpstr>Staatliches</vt:lpstr>
      <vt:lpstr>Abel</vt:lpstr>
      <vt:lpstr>Isometric Proposal by Slidesgo</vt:lpstr>
      <vt:lpstr>Industrial automation</vt:lpstr>
      <vt:lpstr>Inhoudsopgave</vt:lpstr>
      <vt:lpstr>Flowchart</vt:lpstr>
      <vt:lpstr>Sigfox</vt:lpstr>
      <vt:lpstr>PLC</vt:lpstr>
      <vt:lpstr>PLC</vt:lpstr>
      <vt:lpstr>Node.js</vt:lpstr>
      <vt:lpstr>AMQP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cp:lastModifiedBy>Bart Grispen</cp:lastModifiedBy>
  <cp:revision>7</cp:revision>
  <dcterms:modified xsi:type="dcterms:W3CDTF">2019-10-21T14:14:09Z</dcterms:modified>
</cp:coreProperties>
</file>