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9" r:id="rId6"/>
    <p:sldId id="290" r:id="rId7"/>
    <p:sldId id="28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5" name="Google Shape;318;p22">
            <a:extLst>
              <a:ext uri="{FF2B5EF4-FFF2-40B4-BE49-F238E27FC236}">
                <a16:creationId xmlns:a16="http://schemas.microsoft.com/office/drawing/2014/main" id="{A041E4D3-B9CD-4984-943A-A6F2CBE92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</a:t>
            </a:r>
            <a:r>
              <a:rPr lang="nl-BE" dirty="0" err="1"/>
              <a:t>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vqn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database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json format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186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90</Words>
  <Application>Microsoft Office PowerPoint</Application>
  <PresentationFormat>Diavoorstelling (16:9)</PresentationFormat>
  <Paragraphs>39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Staatliches</vt:lpstr>
      <vt:lpstr>Josefin Sans</vt:lpstr>
      <vt:lpstr>Arial</vt:lpstr>
      <vt:lpstr>Abel</vt:lpstr>
      <vt:lpstr>Dosis ExtraLight</vt:lpstr>
      <vt:lpstr>Fira Sans Condensed ExtraLight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42</cp:revision>
  <dcterms:modified xsi:type="dcterms:W3CDTF">2019-12-09T20:04:19Z</dcterms:modified>
</cp:coreProperties>
</file>