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D6D5A8-E504-440F-ACE9-32D57F38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099328"/>
            <a:ext cx="4418319" cy="6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3137622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175</Words>
  <Application>Microsoft Office PowerPoint</Application>
  <PresentationFormat>Diavoorstelling (16:9)</PresentationFormat>
  <Paragraphs>54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Abel</vt:lpstr>
      <vt:lpstr>Fira Sans Condensed ExtraLight</vt:lpstr>
      <vt:lpstr>Arial</vt:lpstr>
      <vt:lpstr>Dosis ExtraLight</vt:lpstr>
      <vt:lpstr>Staatliches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45</cp:revision>
  <dcterms:modified xsi:type="dcterms:W3CDTF">2019-12-09T21:05:12Z</dcterms:modified>
</cp:coreProperties>
</file>