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1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6" r:id="rId10"/>
  </p:sldIdLst>
  <p:sldSz cx="9144000" cy="5143500" type="screen16x9"/>
  <p:notesSz cx="6858000" cy="9144000"/>
  <p:embeddedFontLst>
    <p:embeddedFont>
      <p:font typeface="Abel" panose="020B0604020202020204" charset="0"/>
      <p:regular r:id="rId12"/>
    </p:embeddedFont>
    <p:embeddedFont>
      <p:font typeface="Dosis ExtraLight" panose="020B0604020202020204" charset="0"/>
      <p:regular r:id="rId13"/>
      <p:bold r:id="rId14"/>
    </p:embeddedFont>
    <p:embeddedFont>
      <p:font typeface="Fira Sans Condensed ExtraLight" panose="020B0604020202020204" charset="0"/>
      <p:regular r:id="rId15"/>
      <p:bold r:id="rId16"/>
      <p:italic r:id="rId17"/>
      <p:boldItalic r:id="rId18"/>
    </p:embeddedFont>
    <p:embeddedFont>
      <p:font typeface="Josefin Sans" panose="020B0604020202020204" charset="0"/>
      <p:regular r:id="rId19"/>
      <p:bold r:id="rId20"/>
      <p:italic r:id="rId21"/>
      <p:boldItalic r:id="rId22"/>
    </p:embeddedFont>
    <p:embeddedFont>
      <p:font typeface="Staatliches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96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26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006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00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40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87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Flowchart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Node.js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AMQP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Flowchart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Current flowchart</a:t>
            </a:r>
          </a:p>
          <a:p>
            <a:pPr lvl="0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Gateway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PLC</a:t>
            </a:r>
          </a:p>
          <a:p>
            <a:pPr lvl="0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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RPI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Cloudservices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RPI: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Node.js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Interface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MySQL database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10AF44-9981-4815-BD0C-67D39225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3" y="0"/>
            <a:ext cx="494968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 err="1">
                <a:solidFill>
                  <a:schemeClr val="bg2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bg2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PLC     –     Node.js     -     AMQP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892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Terminalprogramma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 ED1000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Documentatie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module /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vorige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studenten</a:t>
            </a: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Dashboard 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Registratie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sensor/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Sigfox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portal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API’s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bekeken</a:t>
            </a: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Seriële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verbinding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gelegd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met de module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8CD5084-64D3-42AA-9238-918A72EFB454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b="1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Node.js     -     AMQP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B047126-0D04-4894-BE18-C65675BA40F0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9772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Research van KL6581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KL6583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PLC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uitgepakt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&amp; montage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test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programma</a:t>
            </a: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PLC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Node.js     -     AMQP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09663A0-CBDB-4A59-9712-598711106CA2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4277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Research van KL6581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KL6583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PLC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uitgepakt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&amp; montage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test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programma</a:t>
            </a: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PLC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Node.js     -     AMQP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07BEA14-EAD9-43C3-B5C5-84260708B00E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615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Node.js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,,,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,,,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,,,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Node.js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-     AMQP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CE19021-3489-40E7-A9B8-A8389830AF33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1824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AMQP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Raspberry Pi setup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AMQP server setup </a:t>
            </a:r>
            <a:r>
              <a:rPr lang="en-US" sz="1600">
                <a:solidFill>
                  <a:srgbClr val="FFFFFF"/>
                </a:solidFill>
                <a:latin typeface="Dosis ExtraLight"/>
                <a:sym typeface="Dosis ExtraLight"/>
              </a:rPr>
              <a:t>/ research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>
                <a:solidFill>
                  <a:srgbClr val="FFFFFF"/>
                </a:solidFill>
                <a:latin typeface="Dosis ExtraLight"/>
                <a:sym typeface="Dosis ExtraLight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MQTT ?)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Node.js     -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AMQP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39DA067-2262-497D-90B8-A709E6BDD27A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5968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179</Words>
  <Application>Microsoft Office PowerPoint</Application>
  <PresentationFormat>Diavoorstelling (16:9)</PresentationFormat>
  <Paragraphs>57</Paragraphs>
  <Slides>9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6" baseType="lpstr">
      <vt:lpstr>Dosis ExtraLight</vt:lpstr>
      <vt:lpstr>Staatliches</vt:lpstr>
      <vt:lpstr>Josefin Sans</vt:lpstr>
      <vt:lpstr>Arial</vt:lpstr>
      <vt:lpstr>Fira Sans Condensed ExtraLight</vt:lpstr>
      <vt:lpstr>Abel</vt:lpstr>
      <vt:lpstr>Isometric Proposal by Slidesgo</vt:lpstr>
      <vt:lpstr>Industrial automation</vt:lpstr>
      <vt:lpstr>Inhoudsopgave</vt:lpstr>
      <vt:lpstr>Flowchart</vt:lpstr>
      <vt:lpstr>Sigfox</vt:lpstr>
      <vt:lpstr>PLC</vt:lpstr>
      <vt:lpstr>PLC</vt:lpstr>
      <vt:lpstr>Node.js</vt:lpstr>
      <vt:lpstr>AMQP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cp:lastModifiedBy>Jason Vaesen</cp:lastModifiedBy>
  <cp:revision>9</cp:revision>
  <dcterms:modified xsi:type="dcterms:W3CDTF">2019-10-21T15:37:43Z</dcterms:modified>
</cp:coreProperties>
</file>