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3" autoAdjust="0"/>
    <p:restoredTop sz="86784" autoAdjust="0"/>
  </p:normalViewPr>
  <p:slideViewPr>
    <p:cSldViewPr snapToGrid="0">
      <p:cViewPr varScale="1">
        <p:scale>
          <a:sx n="100" d="100"/>
          <a:sy n="100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4202-B27D-4A01-BEE7-AD5DC6625881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F2D8-3871-4748-86D3-C0AC635954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66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EF2D8-3871-4748-86D3-C0AC6359548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7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4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10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682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18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303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429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01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37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3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8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32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1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93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6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8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149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9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Industrial Automation</a:t>
            </a:r>
            <a:b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  <a:b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fbeeldingsresultaat voor enocea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10057300" y="6368387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igfox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10057300" y="5569887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nodejs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10077562" y="4945513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PLC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Research van KL6581 en KL6583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PLC uitgepakt &amp; montage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test programma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</a:t>
            </a:r>
            <a:r>
              <a:rPr lang="nl-BE" b="1" dirty="0">
                <a:solidFill>
                  <a:schemeClr val="bg2"/>
                </a:solidFill>
              </a:rPr>
              <a:t>PLC</a:t>
            </a:r>
            <a:r>
              <a:rPr lang="nl-BE" dirty="0">
                <a:solidFill>
                  <a:schemeClr val="bg2"/>
                </a:solidFill>
              </a:rPr>
              <a:t>     –     Node.js</a:t>
            </a:r>
          </a:p>
        </p:txBody>
      </p:sp>
    </p:spTree>
    <p:extLst>
      <p:ext uri="{BB962C8B-B14F-4D97-AF65-F5344CB8AC3E}">
        <p14:creationId xmlns:p14="http://schemas.microsoft.com/office/powerpoint/2010/main" val="42187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Node.js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Online tutorial</a:t>
            </a:r>
          </a:p>
          <a:p>
            <a:pPr marL="0" indent="0">
              <a:buClrTx/>
              <a:buNone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</a:t>
            </a:r>
            <a:r>
              <a:rPr lang="nl-BE" b="1" dirty="0">
                <a:solidFill>
                  <a:schemeClr val="bg2"/>
                </a:solidFill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61970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3057"/>
          </a:xfrm>
        </p:spPr>
        <p:txBody>
          <a:bodyPr anchor="t">
            <a:normAutofit fontScale="90000"/>
          </a:bodyPr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Inhoudsopgave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Flowchart</a:t>
            </a:r>
          </a:p>
          <a:p>
            <a:pPr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Onderzoek PLC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7470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Eerste idee uitwerking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veel fouten / goed concept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2052" name="Picture 4" descr="https://lh6.googleusercontent.com/dMF-rBqcvllnZ6VQJW_TQ7UsWDHxnREOroJ4JPobL0-B6pIjKM1WT9ivlvifCVXgZluDd62ALXI37PI6mSXa4-k1nbCwDivPhXCKZ1AgoeIOy32yxQZ5em6ZErnIKTiBJUGU0JKzk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97" y="1611086"/>
            <a:ext cx="6741053" cy="45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Eerste idee uitwerking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veel fouten / goed concept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2052" name="Picture 4" descr="https://lh6.googleusercontent.com/dMF-rBqcvllnZ6VQJW_TQ7UsWDHxnREOroJ4JPobL0-B6pIjKM1WT9ivlvifCVXgZluDd62ALXI37PI6mSXa4-k1nbCwDivPhXCKZ1AgoeIOy32yxQZ5em6ZErnIKTiBJUGU0JKzk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263964"/>
            <a:ext cx="9132207" cy="622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8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4416619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Herwerking van het eerste idee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minder fouten</a:t>
            </a:r>
          </a:p>
          <a:p>
            <a:pPr lvl="2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interface gedeelte nog incorrect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4098" name="Picture 2" descr="https://scontent-bru2-1.xx.fbcdn.net/v/t1.15752-9/72363430_1447050282137577_4021061469004103680_n.png?_nc_cat=106&amp;_nc_oc=AQmgLO_IvD2e4dJjZSMRm-Ecl3TAfPBOFFNduc9xIIA1imwciJCiHxOPVyOACg8omEqpQDmS0WZyBl5979CTC5gQ&amp;_nc_ht=scontent-bru2-1.xx&amp;oh=848495ea9d67286c6508730246419513&amp;oe=5E314E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29" y="685801"/>
            <a:ext cx="6068821" cy="53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0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4416619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Herwerking van het eerste idee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minder fouten</a:t>
            </a:r>
          </a:p>
          <a:p>
            <a:pPr lvl="2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interface gedeelte nog incorrect</a:t>
            </a:r>
          </a:p>
        </p:txBody>
      </p:sp>
      <p:pic>
        <p:nvPicPr>
          <p:cNvPr id="4098" name="Picture 2" descr="https://scontent-bru2-1.xx.fbcdn.net/v/t1.15752-9/72363430_1447050282137577_4021061469004103680_n.png?_nc_cat=106&amp;_nc_oc=AQmgLO_IvD2e4dJjZSMRm-Ecl3TAfPBOFFNduc9xIIA1imwciJCiHxOPVyOACg8omEqpQDmS0WZyBl5979CTC5gQ&amp;_nc_ht=scontent-bru2-1.xx&amp;oh=848495ea9d67286c6508730246419513&amp;oe=5E314E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60" y="0"/>
            <a:ext cx="7832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</p:spTree>
    <p:extLst>
      <p:ext uri="{BB962C8B-B14F-4D97-AF65-F5344CB8AC3E}">
        <p14:creationId xmlns:p14="http://schemas.microsoft.com/office/powerpoint/2010/main" val="233906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flowchart</a:t>
            </a:r>
          </a:p>
          <a:p>
            <a:pPr lvl="1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Gateway  PLC</a:t>
            </a: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PLC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 RPI  Cloudservices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RPI: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Node.js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Interface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MySQL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database</a:t>
            </a:r>
          </a:p>
          <a:p>
            <a:pPr lvl="4">
              <a:buClrTx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3074" name="Picture 2" descr="https://scontent-bru2-1.xx.fbcdn.net/v/t1.15752-9/73497931_2472473283029737_2297381876395933696_n.png?_nc_cat=107&amp;_nc_oc=AQlaCB6qmzxa0dFqcPiTmHF9Rx_wgGgsfEG84DHjHAOzkUhd8Pha8eosN-17UrtgP6scmSrcnOpJcXF-1gvv_XZy&amp;_nc_ht=scontent-bru2-1.xx&amp;oh=5e5fb958960a2550594034a65ccfde4f&amp;oe=5E3053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1" y="885772"/>
            <a:ext cx="5740853" cy="53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5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flowchart</a:t>
            </a:r>
          </a:p>
          <a:p>
            <a:pPr lvl="1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Gateway  PLC</a:t>
            </a: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PLC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  RPI  Cloudservices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RPI: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Node.js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Interface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MySQL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database</a:t>
            </a:r>
          </a:p>
          <a:p>
            <a:pPr lvl="4">
              <a:buClrTx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6" name="Picture 2" descr="https://scontent-bru2-1.xx.fbcdn.net/v/t1.15752-9/73497931_2472473283029737_2297381876395933696_n.png?_nc_cat=107&amp;_nc_oc=AQlaCB6qmzxa0dFqcPiTmHF9Rx_wgGgsfEG84DHjHAOzkUhd8Pha8eosN-17UrtgP6scmSrcnOpJcXF-1gvv_XZy&amp;_nc_ht=scontent-bru2-1.xx&amp;oh=5e5fb958960a2550594034a65ccfde4f&amp;oe=5E3053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02" y="203481"/>
            <a:ext cx="6754127" cy="62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 err="1">
                <a:solidFill>
                  <a:schemeClr val="bg2"/>
                </a:solidFill>
              </a:rPr>
              <a:t>SigFox</a:t>
            </a:r>
            <a:endParaRPr lang="nl-BE" dirty="0">
              <a:solidFill>
                <a:schemeClr val="bg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Terminalprogramma 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Documentatie module / vorige studenten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Registratie sensor</a:t>
            </a:r>
          </a:p>
          <a:p>
            <a:pPr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bekeken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Seriële verbinding gelegd met de module</a:t>
            </a:r>
          </a:p>
          <a:p>
            <a:pPr>
              <a:buClrTx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>
              <a:buClrTx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b="1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</p:spTree>
    <p:extLst>
      <p:ext uri="{BB962C8B-B14F-4D97-AF65-F5344CB8AC3E}">
        <p14:creationId xmlns:p14="http://schemas.microsoft.com/office/powerpoint/2010/main" val="2081734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angepast 18">
      <a:dk1>
        <a:srgbClr val="3E08A0"/>
      </a:dk1>
      <a:lt1>
        <a:srgbClr val="00A227"/>
      </a:lt1>
      <a:dk2>
        <a:srgbClr val="171616"/>
      </a:dk2>
      <a:lt2>
        <a:srgbClr val="171616"/>
      </a:lt2>
      <a:accent1>
        <a:srgbClr val="52CF1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224</Words>
  <Application>Microsoft Office PowerPoint</Application>
  <PresentationFormat>Breedbeeld</PresentationFormat>
  <Paragraphs>63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Industrial Automation weekly progress </vt:lpstr>
      <vt:lpstr>Inhoudsopgave </vt:lpstr>
      <vt:lpstr>Flowchart</vt:lpstr>
      <vt:lpstr>Flowchart</vt:lpstr>
      <vt:lpstr>Flowchart</vt:lpstr>
      <vt:lpstr>Flowchart</vt:lpstr>
      <vt:lpstr>Flowchart</vt:lpstr>
      <vt:lpstr>Flowchart</vt:lpstr>
      <vt:lpstr>SigFox</vt:lpstr>
      <vt:lpstr>PLC</vt:lpstr>
      <vt:lpstr>Node.js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 weekly progress</dc:title>
  <dc:creator>Jason Vaesen</dc:creator>
  <cp:lastModifiedBy>Jason Vaesen</cp:lastModifiedBy>
  <cp:revision>10</cp:revision>
  <dcterms:created xsi:type="dcterms:W3CDTF">2019-10-14T15:06:13Z</dcterms:created>
  <dcterms:modified xsi:type="dcterms:W3CDTF">2019-10-14T17:01:47Z</dcterms:modified>
</cp:coreProperties>
</file>