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7"/>
  </p:notesMasterIdLst>
  <p:sldIdLst>
    <p:sldId id="256" r:id="rId2"/>
    <p:sldId id="257" r:id="rId3"/>
    <p:sldId id="279" r:id="rId4"/>
    <p:sldId id="287" r:id="rId5"/>
    <p:sldId id="286" r:id="rId6"/>
  </p:sldIdLst>
  <p:sldSz cx="9144000" cy="5143500" type="screen16x9"/>
  <p:notesSz cx="6858000" cy="9144000"/>
  <p:embeddedFontLst>
    <p:embeddedFont>
      <p:font typeface="Abel" panose="020B0604020202020204" charset="0"/>
      <p:regular r:id="rId8"/>
    </p:embeddedFont>
    <p:embeddedFont>
      <p:font typeface="Dosis ExtraLight" panose="020B0604020202020204" charset="0"/>
      <p:regular r:id="rId9"/>
      <p:bold r:id="rId10"/>
    </p:embeddedFont>
    <p:embeddedFont>
      <p:font typeface="Fira Sans Condensed ExtraLight" panose="020B0604020202020204" charset="0"/>
      <p:regular r:id="rId11"/>
      <p:bold r:id="rId12"/>
      <p:italic r:id="rId13"/>
      <p:boldItalic r:id="rId14"/>
    </p:embeddedFont>
    <p:embeddedFont>
      <p:font typeface="Josefin Sans" panose="020B0604020202020204" charset="0"/>
      <p:regular r:id="rId15"/>
      <p:bold r:id="rId16"/>
      <p:italic r:id="rId17"/>
      <p:boldItalic r:id="rId18"/>
    </p:embeddedFont>
    <p:embeddedFont>
      <p:font typeface="Staatliches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01" autoAdjust="0"/>
  </p:normalViewPr>
  <p:slideViewPr>
    <p:cSldViewPr snapToGrid="0">
      <p:cViewPr varScale="1">
        <p:scale>
          <a:sx n="122" d="100"/>
          <a:sy n="122" d="100"/>
        </p:scale>
        <p:origin x="1284" y="90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27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3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54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96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91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</a:t>
            </a:r>
            <a:r>
              <a:rPr lang="nl-BE" dirty="0" err="1"/>
              <a:t>Grispen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,,,,</a:t>
            </a: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,,,,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6613A0-C7E5-4AAF-AC48-37E4D821F6D7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,,,,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,,,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,,,     -     ,,,     -     ,,,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892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IP 192.168.1.82 Set  </a:t>
            </a:r>
            <a:r>
              <a:rPr lang="nl-BE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 </a:t>
            </a:r>
            <a:r>
              <a:rPr lang="nl-BE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Twincat</a:t>
            </a:r>
            <a:r>
              <a:rPr lang="nl-BE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 Device manager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Assembly/Wiring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,,,     -     ,,,     -     ,,,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116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50358-47AB-4061-8AC1-B5BD4E98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36272968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4197</TotalTime>
  <Words>45</Words>
  <Application>Microsoft Office PowerPoint</Application>
  <PresentationFormat>On-screen Show (16:9)</PresentationFormat>
  <Paragraphs>24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Abel</vt:lpstr>
      <vt:lpstr>Fira Sans Condensed ExtraLight</vt:lpstr>
      <vt:lpstr>Dosis ExtraLight</vt:lpstr>
      <vt:lpstr>Staatliches</vt:lpstr>
      <vt:lpstr>Arial</vt:lpstr>
      <vt:lpstr>Josefin Sans</vt:lpstr>
      <vt:lpstr>Isometric Proposal by Slidesgo</vt:lpstr>
      <vt:lpstr>Industrial automation</vt:lpstr>
      <vt:lpstr>Inhoudsopgave</vt:lpstr>
      <vt:lpstr>,,,,</vt:lpstr>
      <vt:lpstr>PLC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dc:creator>Abad_Sethi</dc:creator>
  <cp:lastModifiedBy>Michiel Hamblok</cp:lastModifiedBy>
  <cp:revision>27</cp:revision>
  <dcterms:modified xsi:type="dcterms:W3CDTF">2019-11-18T15:12:38Z</dcterms:modified>
</cp:coreProperties>
</file>