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1DFDA-1180-4AF1-A0E0-82CFD632C2E0}" type="datetimeFigureOut">
              <a:rPr lang="nl-BE" smtClean="0"/>
              <a:t>24/09/2019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E0DF-CA5B-4B68-8FBC-378A027783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1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jason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1E0DF-CA5B-4B68-8FBC-378A027783A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68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Bioscoopcomplex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web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799787" y="6050547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87" y="1564272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Communicatie met nutsbedrijven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 systemen verbinden met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Vraag en aanbod  elektriciteit en water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inzicht in temperatuur en waterverbruik systeem</a:t>
            </a:r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Bioscoopcomplex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94313" y="5994937"/>
            <a:ext cx="3128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flowchart Bioscoopcomplex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7" y="1509337"/>
            <a:ext cx="5884436" cy="4485600"/>
          </a:xfrm>
        </p:spPr>
      </p:pic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 Bioscoop- complexen/ zalen met elkaar verbinden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 Andere complexen/ketens/zalen op zelfde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 Interface met </a:t>
            </a:r>
            <a:r>
              <a:rPr lang="nl-BE" dirty="0" err="1"/>
              <a:t>NodeJs</a:t>
            </a:r>
            <a:r>
              <a:rPr lang="nl-BE" dirty="0"/>
              <a:t> voor bestuurders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 Info over weer, .. rechtstreeks in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 Individuele complexen, zalen passen automatisch aan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 Database + web interface 	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297</TotalTime>
  <Words>50</Words>
  <Application>Microsoft Office PowerPoint</Application>
  <PresentationFormat>Breedbeeld</PresentationFormat>
  <Paragraphs>27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Bioscoopcomplex</vt:lpstr>
      <vt:lpstr>Toepassing “six pillars industry 4.0”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Jason Vaesen</cp:lastModifiedBy>
  <cp:revision>16</cp:revision>
  <dcterms:created xsi:type="dcterms:W3CDTF">2019-09-22T16:01:06Z</dcterms:created>
  <dcterms:modified xsi:type="dcterms:W3CDTF">2019-09-24T09:38:06Z</dcterms:modified>
</cp:coreProperties>
</file>