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198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,,,,,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41</Words>
  <Application>Microsoft Office PowerPoint</Application>
  <PresentationFormat>Diavoorstelling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Dosis ExtraLight</vt:lpstr>
      <vt:lpstr>Staatliches</vt:lpstr>
      <vt:lpstr>Arial</vt:lpstr>
      <vt:lpstr>Josefin Sans</vt:lpstr>
      <vt:lpstr>Abel</vt:lpstr>
      <vt:lpstr>Fira Sans Condensed ExtraLight</vt:lpstr>
      <vt:lpstr>Isometric Proposal by Slidesgo</vt:lpstr>
      <vt:lpstr>Industrial automation</vt:lpstr>
      <vt:lpstr>Inhoudsopgave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38</cp:revision>
  <dcterms:modified xsi:type="dcterms:W3CDTF">2019-12-09T14:38:47Z</dcterms:modified>
</cp:coreProperties>
</file>