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8"/>
  </p:notesMasterIdLst>
  <p:sldIdLst>
    <p:sldId id="256" r:id="rId2"/>
    <p:sldId id="257" r:id="rId3"/>
    <p:sldId id="279" r:id="rId4"/>
    <p:sldId id="287" r:id="rId5"/>
    <p:sldId id="288" r:id="rId6"/>
    <p:sldId id="286" r:id="rId7"/>
  </p:sldIdLst>
  <p:sldSz cx="9144000" cy="5143500" type="screen16x9"/>
  <p:notesSz cx="6858000" cy="9144000"/>
  <p:embeddedFontLst>
    <p:embeddedFont>
      <p:font typeface="Abel" panose="020B0604020202020204" charset="0"/>
      <p:regular r:id="rId9"/>
    </p:embeddedFont>
    <p:embeddedFont>
      <p:font typeface="Dosis ExtraLight" panose="020B0604020202020204" charset="0"/>
      <p:regular r:id="rId10"/>
      <p:bold r:id="rId11"/>
    </p:embeddedFont>
    <p:embeddedFont>
      <p:font typeface="Fira Sans Condensed ExtraLight" panose="020B0604020202020204" charset="0"/>
      <p:regular r:id="rId12"/>
      <p:bold r:id="rId13"/>
      <p:italic r:id="rId14"/>
      <p:boldItalic r:id="rId15"/>
    </p:embeddedFont>
    <p:embeddedFont>
      <p:font typeface="Josefin Sans" panose="020B0604020202020204" charset="0"/>
      <p:regular r:id="rId16"/>
      <p:bold r:id="rId17"/>
      <p:italic r:id="rId18"/>
      <p:boldItalic r:id="rId19"/>
    </p:embeddedFont>
    <p:embeddedFont>
      <p:font typeface="Staatliches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01" autoAdjust="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27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3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54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96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913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83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Michiel </a:t>
            </a:r>
            <a:r>
              <a:rPr lang="nl-BE" dirty="0" err="1"/>
              <a:t>Hamblok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Dennis Merken</a:t>
            </a:r>
          </a:p>
          <a:p>
            <a:pPr marL="0" indent="0"/>
            <a:r>
              <a:rPr lang="nl-BE" dirty="0"/>
              <a:t>Jason Vaesen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Bart </a:t>
            </a:r>
            <a:r>
              <a:rPr lang="nl-BE" dirty="0" err="1"/>
              <a:t>Grispen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Abad</a:t>
            </a:r>
            <a:r>
              <a:rPr lang="nl-BE" dirty="0"/>
              <a:t> </a:t>
            </a:r>
            <a:r>
              <a:rPr lang="nl-BE" dirty="0" err="1"/>
              <a:t>Sethi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818612" y="1392125"/>
            <a:ext cx="3689283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Industrial </a:t>
            </a:r>
            <a:r>
              <a:rPr lang="nl-BE" dirty="0" err="1"/>
              <a:t>automation</a:t>
            </a:r>
            <a:endParaRPr dirty="0"/>
          </a:p>
        </p:txBody>
      </p:sp>
      <p:pic>
        <p:nvPicPr>
          <p:cNvPr id="313" name="Picture 2" descr="Afbeeldingsresultaat voor enocean">
            <a:extLst>
              <a:ext uri="{FF2B5EF4-FFF2-40B4-BE49-F238E27FC236}">
                <a16:creationId xmlns:a16="http://schemas.microsoft.com/office/drawing/2014/main" id="{D166BCF5-D56B-42F2-8026-9BA11F174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0" b="43642"/>
          <a:stretch/>
        </p:blipFill>
        <p:spPr bwMode="auto">
          <a:xfrm>
            <a:off x="219762" y="2214831"/>
            <a:ext cx="2057247" cy="3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4" descr="Afbeeldingsresultaat voor sigfox png">
            <a:extLst>
              <a:ext uri="{FF2B5EF4-FFF2-40B4-BE49-F238E27FC236}">
                <a16:creationId xmlns:a16="http://schemas.microsoft.com/office/drawing/2014/main" id="{8A10ED0F-E031-4F37-ADEE-FCEC657E6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25574" b="31220"/>
          <a:stretch/>
        </p:blipFill>
        <p:spPr bwMode="auto">
          <a:xfrm>
            <a:off x="219762" y="1041373"/>
            <a:ext cx="2588637" cy="7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8" descr="Afbeeldingsresultaat voor nodejs png">
            <a:extLst>
              <a:ext uri="{FF2B5EF4-FFF2-40B4-BE49-F238E27FC236}">
                <a16:creationId xmlns:a16="http://schemas.microsoft.com/office/drawing/2014/main" id="{01B66C6D-E5F0-400A-8D1E-088247AD4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7254" r="39444" b="37107"/>
          <a:stretch/>
        </p:blipFill>
        <p:spPr bwMode="auto">
          <a:xfrm>
            <a:off x="219762" y="119270"/>
            <a:ext cx="2016722" cy="6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Inhoudsopgave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,,,,</a:t>
            </a: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,,,,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66613A0-C7E5-4AAF-AC48-37E4D821F6D7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,,,,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,,,     -     ,,,     -     ,,,</a:t>
            </a:r>
            <a:endParaRPr lang="nl-BE" sz="1200" dirty="0">
              <a:solidFill>
                <a:schemeClr val="bg1"/>
              </a:solidFill>
              <a:latin typeface="Dosis ExtraLight"/>
              <a:sym typeface="Abel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2892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PLC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IP 192.168.1.82 Set  </a:t>
            </a:r>
            <a:r>
              <a:rPr lang="nl-BE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 </a:t>
            </a:r>
            <a:r>
              <a:rPr lang="nl-BE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Twincat</a:t>
            </a:r>
            <a:r>
              <a:rPr lang="nl-BE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 Device manager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Assembly/Wiring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,,,     -     ,,,     -     ,,,</a:t>
            </a:r>
            <a:endParaRPr lang="nl-BE" sz="1200" dirty="0">
              <a:solidFill>
                <a:schemeClr val="bg1"/>
              </a:solidFill>
              <a:latin typeface="Dosis ExtraLight"/>
              <a:sym typeface="Abel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116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Sigfox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Backend Activation pending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Sensor in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Mode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geconfigureerd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TwinCat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Decrypting Payload in TC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,,,     -     ,,,     -     ,,,</a:t>
            </a:r>
            <a:endParaRPr lang="nl-BE" sz="1200" dirty="0">
              <a:solidFill>
                <a:schemeClr val="bg1"/>
              </a:solidFill>
              <a:latin typeface="Dosis ExtraLight"/>
              <a:sym typeface="Abel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5887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50358-47AB-4061-8AC1-B5BD4E980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2362729687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4198</TotalTime>
  <Words>65</Words>
  <Application>Microsoft Office PowerPoint</Application>
  <PresentationFormat>Diavoorstelling (16:9)</PresentationFormat>
  <Paragraphs>31</Paragraphs>
  <Slides>6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3" baseType="lpstr">
      <vt:lpstr>Staatliches</vt:lpstr>
      <vt:lpstr>Dosis ExtraLight</vt:lpstr>
      <vt:lpstr>Fira Sans Condensed ExtraLight</vt:lpstr>
      <vt:lpstr>Arial</vt:lpstr>
      <vt:lpstr>Abel</vt:lpstr>
      <vt:lpstr>Josefin Sans</vt:lpstr>
      <vt:lpstr>Isometric Proposal by Slidesgo</vt:lpstr>
      <vt:lpstr>Industrial automation</vt:lpstr>
      <vt:lpstr>Inhoudsopgave</vt:lpstr>
      <vt:lpstr>,,,,</vt:lpstr>
      <vt:lpstr>PLC</vt:lpstr>
      <vt:lpstr>Sigfox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automation</dc:title>
  <dc:creator>Abad_Sethi</dc:creator>
  <cp:lastModifiedBy>Bart Grispen</cp:lastModifiedBy>
  <cp:revision>29</cp:revision>
  <dcterms:modified xsi:type="dcterms:W3CDTF">2019-11-18T15:35:50Z</dcterms:modified>
</cp:coreProperties>
</file>