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79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2" d="100"/>
          <a:sy n="122" d="100"/>
        </p:scale>
        <p:origin x="128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Abad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Testprogram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Encode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C1C260E-37BE-43FC-9F45-07DC576BABE8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Error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Geen</a:t>
            </a: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rechten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38D0-A713-4290-A14B-37E6239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6" y="595312"/>
            <a:ext cx="5905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B4EDD17-DCB4-4737-8805-25128F8E222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deel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8407CE6-0047-4051-96EE-77BC630ADDA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98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Josefin Sans</vt:lpstr>
      <vt:lpstr>Arial</vt:lpstr>
      <vt:lpstr>Abel</vt:lpstr>
      <vt:lpstr>Fira Sans Condensed ExtraLight</vt:lpstr>
      <vt:lpstr>Dosis ExtraLight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</vt:lpstr>
      <vt:lpstr>Abad deel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Michiel Hamblok</cp:lastModifiedBy>
  <cp:revision>34</cp:revision>
  <dcterms:modified xsi:type="dcterms:W3CDTF">2019-11-18T20:11:25Z</dcterms:modified>
</cp:coreProperties>
</file>