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87" r:id="rId4"/>
    <p:sldId id="288" r:id="rId5"/>
    <p:sldId id="289" r:id="rId6"/>
    <p:sldId id="292" r:id="rId7"/>
    <p:sldId id="290" r:id="rId8"/>
    <p:sldId id="286" r:id="rId9"/>
  </p:sldIdLst>
  <p:sldSz cx="9144000" cy="5143500" type="screen16x9"/>
  <p:notesSz cx="6858000" cy="9144000"/>
  <p:embeddedFontLst>
    <p:embeddedFont>
      <p:font typeface="Fira Sans Condensed ExtraLight" panose="020B0604020202020204" charset="0"/>
      <p:regular r:id="rId11"/>
      <p:bold r:id="rId12"/>
      <p:italic r:id="rId13"/>
      <p:boldItalic r:id="rId14"/>
    </p:embeddedFont>
    <p:embeddedFont>
      <p:font typeface="Josefin Sans" panose="020B0604020202020204" charset="0"/>
      <p:regular r:id="rId15"/>
      <p:bold r:id="rId16"/>
      <p:italic r:id="rId17"/>
      <p:boldItalic r:id="rId18"/>
    </p:embeddedFont>
    <p:embeddedFont>
      <p:font typeface="Dosis ExtraLight" panose="020B0604020202020204" charset="0"/>
      <p:regular r:id="rId19"/>
      <p:bold r:id="rId20"/>
    </p:embeddedFont>
    <p:embeddedFont>
      <p:font typeface="Abel" panose="020B0604020202020204" charset="0"/>
      <p:regular r:id="rId21"/>
    </p:embeddedFont>
    <p:embeddedFont>
      <p:font typeface="Staatliches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01" autoAdjust="0"/>
  </p:normalViewPr>
  <p:slideViewPr>
    <p:cSldViewPr snapToGrid="0">
      <p:cViewPr varScale="1">
        <p:scale>
          <a:sx n="79" d="100"/>
          <a:sy n="79" d="100"/>
        </p:scale>
        <p:origin x="1146" y="54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27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93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54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913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8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27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54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1854c95cc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1854c95cc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23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8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24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Michiel </a:t>
            </a:r>
            <a:r>
              <a:rPr lang="nl-BE" dirty="0" err="1"/>
              <a:t>Hamblok</a:t>
            </a:r>
            <a:endParaRPr lang="nl-BE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Dennis Merken</a:t>
            </a:r>
          </a:p>
          <a:p>
            <a:pPr marL="0" indent="0"/>
            <a:r>
              <a:rPr lang="nl-BE" dirty="0"/>
              <a:t>Jason Vaesen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Bart Grispen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Arne Dubois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Abad</a:t>
            </a:r>
            <a:r>
              <a:rPr lang="nl-BE" dirty="0"/>
              <a:t> </a:t>
            </a:r>
            <a:r>
              <a:rPr lang="nl-BE" dirty="0" err="1"/>
              <a:t>Sethi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ctrTitle"/>
          </p:nvPr>
        </p:nvSpPr>
        <p:spPr>
          <a:xfrm>
            <a:off x="4818612" y="1392125"/>
            <a:ext cx="3689283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Industrial </a:t>
            </a:r>
            <a:r>
              <a:rPr lang="nl-BE" dirty="0" err="1"/>
              <a:t>automation</a:t>
            </a:r>
            <a:endParaRPr dirty="0"/>
          </a:p>
        </p:txBody>
      </p:sp>
      <p:pic>
        <p:nvPicPr>
          <p:cNvPr id="313" name="Picture 2" descr="Afbeeldingsresultaat voor enocean">
            <a:extLst>
              <a:ext uri="{FF2B5EF4-FFF2-40B4-BE49-F238E27FC236}">
                <a16:creationId xmlns:a16="http://schemas.microsoft.com/office/drawing/2014/main" id="{D166BCF5-D56B-42F2-8026-9BA11F174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20" b="43642"/>
          <a:stretch/>
        </p:blipFill>
        <p:spPr bwMode="auto">
          <a:xfrm>
            <a:off x="219762" y="2214831"/>
            <a:ext cx="2057247" cy="3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Afbeeldingsresultaat voor sigfox png">
            <a:extLst>
              <a:ext uri="{FF2B5EF4-FFF2-40B4-BE49-F238E27FC236}">
                <a16:creationId xmlns:a16="http://schemas.microsoft.com/office/drawing/2014/main" id="{8A10ED0F-E031-4F37-ADEE-FCEC657E6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5574" b="31220"/>
          <a:stretch/>
        </p:blipFill>
        <p:spPr bwMode="auto">
          <a:xfrm>
            <a:off x="219762" y="1041373"/>
            <a:ext cx="2588637" cy="70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8" descr="Afbeeldingsresultaat voor nodejs png">
            <a:extLst>
              <a:ext uri="{FF2B5EF4-FFF2-40B4-BE49-F238E27FC236}">
                <a16:creationId xmlns:a16="http://schemas.microsoft.com/office/drawing/2014/main" id="{01B66C6D-E5F0-400A-8D1E-088247AD4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254" r="39444" b="37107"/>
          <a:stretch/>
        </p:blipFill>
        <p:spPr bwMode="auto">
          <a:xfrm>
            <a:off x="219762" y="119270"/>
            <a:ext cx="2016722" cy="6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Inhoudsopgave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PLC</a:t>
            </a: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Sigfox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Database/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Interface</a:t>
            </a:r>
          </a:p>
          <a:p>
            <a:pPr marL="158750" lvl="0" indent="0" algn="l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6613A0-C7E5-4AAF-AC48-37E4D821F6D7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7E5FE4-ECC2-4960-BDF2-EA9EFC4C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0"/>
            <a:ext cx="4816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PLC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uitlezen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Sensoren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IDs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gedocumenteert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Algrotime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Grafisch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programma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73B2882-9E5A-4FAA-97C8-EE6F3E61267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PLC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3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9892B8A-8885-4B07-8AF2-05FE01293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b="46069"/>
          <a:stretch/>
        </p:blipFill>
        <p:spPr bwMode="auto">
          <a:xfrm>
            <a:off x="4327525" y="1045029"/>
            <a:ext cx="4816475" cy="172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Sigfox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Postman Payload setup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Payload decoding in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ErrId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6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TwinCat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4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7D278E57-E28C-4E41-84BB-F8FA23A9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2497312"/>
            <a:ext cx="3715200" cy="1945882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53CA9C5-9927-4264-9B0D-6884408E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20" y="404982"/>
            <a:ext cx="4245980" cy="248421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7D691E8-88B3-49EA-A238-8978AF46DA09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45887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5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   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225419A-6306-4CAC-9C57-A9F12215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0"/>
            <a:ext cx="4519613" cy="480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AFE91209-2980-42F7-83A9-AE1469A85B6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Interface</a:t>
            </a:r>
          </a:p>
        </p:txBody>
      </p:sp>
    </p:spTree>
    <p:extLst>
      <p:ext uri="{BB962C8B-B14F-4D97-AF65-F5344CB8AC3E}">
        <p14:creationId xmlns:p14="http://schemas.microsoft.com/office/powerpoint/2010/main" val="360693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Database/ </a:t>
            </a:r>
            <a:r>
              <a:rPr lang="nl-BE" dirty="0" err="1"/>
              <a:t>nodered</a:t>
            </a:r>
            <a:endParaRPr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6</a:t>
            </a:r>
          </a:p>
        </p:txBody>
      </p:sp>
      <p:sp>
        <p:nvSpPr>
          <p:cNvPr id="7" name="Google Shape;318;p22">
            <a:extLst>
              <a:ext uri="{FF2B5EF4-FFF2-40B4-BE49-F238E27FC236}">
                <a16:creationId xmlns:a16="http://schemas.microsoft.com/office/drawing/2014/main" id="{588F7C53-2FF0-4F4B-AAF7-07299BD95D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DB   (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NodeRedTestDB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) 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 data		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NodeRed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Insert into SQL  	              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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Wingdings" panose="05000000000000000000" pitchFamily="2" charset="2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Wingdings" panose="05000000000000000000" pitchFamily="2" charset="2"/>
              </a:rPr>
              <a:t>MQTT Publisher/ Subscriber 	              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930411B-F141-40DC-A5CA-20A1FAC1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2856890"/>
            <a:ext cx="3161518" cy="11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26104D37-2602-4D8D-8F43-2736676BFFB0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Database/ </a:t>
            </a:r>
            <a:r>
              <a:rPr lang="nl-BE" sz="1200" b="1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     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-     Interface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72CC8-1285-4B89-8D0B-7B9A0AA2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00" y="1828674"/>
            <a:ext cx="4293900" cy="5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1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Interface</a:t>
            </a:r>
            <a:endParaRPr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ubTitle" idx="1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server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opgezet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Raspberry pi</a:t>
            </a: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Data van test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db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nodeJs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script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omgevormd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naar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formaat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Json data </a:t>
            </a:r>
            <a:r>
              <a:rPr lang="en-US" sz="1600" dirty="0" err="1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geplot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op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webgraph</a:t>
            </a:r>
            <a:endParaRPr lang="en-US" sz="1600" dirty="0" smtClean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External services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Real-time weather data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ingelezen</a:t>
            </a:r>
            <a:r>
              <a:rPr lang="en-US" sz="1600" dirty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van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API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opgeslagen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in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een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database </a:t>
            </a:r>
          </a:p>
          <a:p>
            <a:pPr>
              <a:spcAft>
                <a:spcPts val="600"/>
              </a:spcAft>
              <a:buClr>
                <a:srgbClr val="FFFFFF"/>
              </a:buClr>
              <a:buSzPts val="1100"/>
            </a:pP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(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externe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data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kan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ook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terug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naar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de plc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verstuurd</a:t>
            </a:r>
            <a:r>
              <a:rPr lang="en-US" sz="1600" dirty="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worden</a:t>
            </a:r>
            <a:r>
              <a:rPr lang="en-US" sz="1600" smtClean="0">
                <a:solidFill>
                  <a:srgbClr val="FFFFFF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via MQTT)</a:t>
            </a: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lvl="0">
              <a:spcAft>
                <a:spcPts val="600"/>
              </a:spcAft>
              <a:buClr>
                <a:srgbClr val="FFFFFF"/>
              </a:buClr>
              <a:buSzPts val="1100"/>
              <a:buFont typeface="Dosis ExtraLight"/>
              <a:buChar char="●"/>
            </a:pPr>
            <a:endParaRPr lang="en-US" sz="16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158750" lvl="0" indent="0">
              <a:spcAft>
                <a:spcPts val="600"/>
              </a:spcAft>
              <a:buClr>
                <a:srgbClr val="FFFFFF"/>
              </a:buClr>
              <a:buSzPts val="1100"/>
              <a:buNone/>
            </a:pPr>
            <a:endParaRPr lang="en-US" sz="1400" dirty="0">
              <a:solidFill>
                <a:srgbClr val="FFFFFF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7FE98EE-60EE-4B0B-AFDB-515B4EB27F6C}"/>
              </a:ext>
            </a:extLst>
          </p:cNvPr>
          <p:cNvSpPr txBox="1"/>
          <p:nvPr/>
        </p:nvSpPr>
        <p:spPr>
          <a:xfrm>
            <a:off x="0" y="4804946"/>
            <a:ext cx="185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>
                <a:solidFill>
                  <a:srgbClr val="FFFFFF"/>
                </a:solidFill>
                <a:latin typeface="Dosis ExtraLight"/>
                <a:sym typeface="Abel"/>
              </a:rPr>
              <a:t>7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40A20F8-D2ED-40C8-B9A1-3C708B14FAF6}"/>
              </a:ext>
            </a:extLst>
          </p:cNvPr>
          <p:cNvSpPr txBox="1"/>
          <p:nvPr/>
        </p:nvSpPr>
        <p:spPr>
          <a:xfrm>
            <a:off x="5307496" y="4866501"/>
            <a:ext cx="383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PLC     -    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SigFox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Database/ </a:t>
            </a:r>
            <a:r>
              <a:rPr lang="nl-BE" sz="1200" dirty="0" err="1">
                <a:solidFill>
                  <a:schemeClr val="bg1"/>
                </a:solidFill>
                <a:latin typeface="Dosis ExtraLight"/>
                <a:sym typeface="Abel"/>
              </a:rPr>
              <a:t>NodeRed</a:t>
            </a:r>
            <a:r>
              <a:rPr lang="nl-BE" sz="1200" dirty="0">
                <a:solidFill>
                  <a:schemeClr val="bg1"/>
                </a:solidFill>
                <a:latin typeface="Dosis ExtraLight"/>
                <a:sym typeface="Abel"/>
              </a:rPr>
              <a:t>     -     </a:t>
            </a:r>
            <a:r>
              <a:rPr lang="nl-BE" sz="1200" b="1" dirty="0">
                <a:solidFill>
                  <a:schemeClr val="bg1"/>
                </a:solidFill>
                <a:latin typeface="Dosis ExtraLight"/>
                <a:sym typeface="Abel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12217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50358-47AB-4061-8AC1-B5BD4E980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362729687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EFEFEF"/>
      </a:dk1>
      <a:lt1>
        <a:srgbClr val="CCCCCC"/>
      </a:lt1>
      <a:dk2>
        <a:srgbClr val="263238"/>
      </a:dk2>
      <a:lt2>
        <a:srgbClr val="37474F"/>
      </a:lt2>
      <a:accent1>
        <a:srgbClr val="455A64"/>
      </a:accent1>
      <a:accent2>
        <a:srgbClr val="1FB299"/>
      </a:accent2>
      <a:accent3>
        <a:srgbClr val="23C7AC"/>
      </a:accent3>
      <a:accent4>
        <a:srgbClr val="27DEBF"/>
      </a:accent4>
      <a:accent5>
        <a:srgbClr val="7DEBD9"/>
      </a:accent5>
      <a:accent6>
        <a:srgbClr val="23C7AC"/>
      </a:accent6>
      <a:hlink>
        <a:srgbClr val="23C7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163</Words>
  <Application>Microsoft Office PowerPoint</Application>
  <PresentationFormat>On-screen Show (16:9)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Fira Sans Condensed ExtraLight</vt:lpstr>
      <vt:lpstr>Josefin Sans</vt:lpstr>
      <vt:lpstr>Dosis ExtraLight</vt:lpstr>
      <vt:lpstr>Wingdings</vt:lpstr>
      <vt:lpstr>Arial</vt:lpstr>
      <vt:lpstr>Abel</vt:lpstr>
      <vt:lpstr>Staatliches</vt:lpstr>
      <vt:lpstr>Isometric Proposal by Slidesgo</vt:lpstr>
      <vt:lpstr>Industrial automation</vt:lpstr>
      <vt:lpstr>Inhoudsopgave</vt:lpstr>
      <vt:lpstr>PLC</vt:lpstr>
      <vt:lpstr>Sigfox</vt:lpstr>
      <vt:lpstr>Database/ nodered</vt:lpstr>
      <vt:lpstr>Database/ nodered</vt:lpstr>
      <vt:lpstr>Interface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automation</dc:title>
  <dc:creator>Abad_Sethi</dc:creator>
  <cp:lastModifiedBy>Abad UrRehmanSethi</cp:lastModifiedBy>
  <cp:revision>54</cp:revision>
  <dcterms:modified xsi:type="dcterms:W3CDTF">2020-01-06T18:24:38Z</dcterms:modified>
</cp:coreProperties>
</file>