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87" r:id="rId4"/>
    <p:sldId id="288" r:id="rId5"/>
    <p:sldId id="289" r:id="rId6"/>
    <p:sldId id="292" r:id="rId7"/>
    <p:sldId id="290" r:id="rId8"/>
    <p:sldId id="286" r:id="rId9"/>
  </p:sldIdLst>
  <p:sldSz cx="9144000" cy="5143500" type="screen16x9"/>
  <p:notesSz cx="6858000" cy="9144000"/>
  <p:embeddedFontLst>
    <p:embeddedFont>
      <p:font typeface="Abel" panose="020B0604020202020204" charset="0"/>
      <p:regular r:id="rId11"/>
    </p:embeddedFont>
    <p:embeddedFont>
      <p:font typeface="Dosis ExtraLight" panose="020B0604020202020204" charset="0"/>
      <p:regular r:id="rId12"/>
      <p:bold r:id="rId13"/>
    </p:embeddedFont>
    <p:embeddedFont>
      <p:font typeface="Fira Sans Condensed ExtraLight" panose="020B0604020202020204" charset="0"/>
      <p:regular r:id="rId14"/>
      <p:bold r:id="rId15"/>
      <p:italic r:id="rId16"/>
      <p:boldItalic r:id="rId17"/>
    </p:embeddedFont>
    <p:embeddedFont>
      <p:font typeface="Josefin Sans" panose="020B0604020202020204" charset="0"/>
      <p:regular r:id="rId18"/>
      <p:bold r:id="rId19"/>
      <p:italic r:id="rId20"/>
      <p:boldItalic r:id="rId21"/>
    </p:embeddedFont>
    <p:embeddedFont>
      <p:font typeface="Staatliches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01" autoAdjust="0"/>
  </p:normalViewPr>
  <p:slideViewPr>
    <p:cSldViewPr snapToGrid="0">
      <p:cViewPr varScale="1">
        <p:scale>
          <a:sx n="124" d="100"/>
          <a:sy n="124" d="100"/>
        </p:scale>
        <p:origin x="1224" y="96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27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3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254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91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83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27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9549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Nog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doen</a:t>
            </a:r>
            <a:endParaRPr lang="en-US" sz="11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originele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data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inlezen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en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plotten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een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weppage</a:t>
            </a:r>
            <a:endParaRPr lang="en-US" sz="11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231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Grispen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Arne Dubois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</a:t>
            </a: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Database/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Interface</a:t>
            </a:r>
          </a:p>
          <a:p>
            <a:pPr marL="158750" lvl="0" indent="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6613A0-C7E5-4AAF-AC48-37E4D821F6D7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7E5FE4-ECC2-4960-BDF2-EA9EFC4C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25" y="0"/>
            <a:ext cx="48164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Sensoren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uitlezen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Sensoren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IDs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gedocumenteert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Algrotime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Grafisch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programma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PLC     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Database/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Interface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9892B8A-8885-4B07-8AF2-05FE01293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7" b="46069"/>
          <a:stretch/>
        </p:blipFill>
        <p:spPr bwMode="auto">
          <a:xfrm>
            <a:off x="4327525" y="1045029"/>
            <a:ext cx="4816475" cy="172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1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Sigfox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Postman Payload setup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Payload decoding in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Twincat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ErrId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6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TwinCat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4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7D278E57-E28C-4E41-84BB-F8FA23A92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2" y="2497312"/>
            <a:ext cx="3715200" cy="1945882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953CA9C5-9927-4264-9B0D-6884408ED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620" y="404982"/>
            <a:ext cx="4245980" cy="248421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97D691E8-88B3-49EA-A238-8978AF46DA0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Database/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Interface</a:t>
            </a:r>
          </a:p>
        </p:txBody>
      </p:sp>
    </p:spTree>
    <p:extLst>
      <p:ext uri="{BB962C8B-B14F-4D97-AF65-F5344CB8AC3E}">
        <p14:creationId xmlns:p14="http://schemas.microsoft.com/office/powerpoint/2010/main" val="45887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Database/ </a:t>
            </a:r>
            <a:r>
              <a:rPr lang="nl-BE" dirty="0" err="1"/>
              <a:t>nodered</a:t>
            </a:r>
            <a:endParaRPr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5</a:t>
            </a:r>
          </a:p>
        </p:txBody>
      </p:sp>
      <p:sp>
        <p:nvSpPr>
          <p:cNvPr id="7" name="Google Shape;318;p22">
            <a:extLst>
              <a:ext uri="{FF2B5EF4-FFF2-40B4-BE49-F238E27FC236}">
                <a16:creationId xmlns:a16="http://schemas.microsoft.com/office/drawing/2014/main" id="{588F7C53-2FF0-4F4B-AAF7-07299BD95D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 DB   (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NodeRedTestDB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)    	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 data		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Insert into SQL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225419A-6306-4CAC-9C57-A9F122157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7" y="0"/>
            <a:ext cx="4519613" cy="480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AFE91209-2980-42F7-83A9-AE1469A85B60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Database/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Interface</a:t>
            </a:r>
          </a:p>
        </p:txBody>
      </p:sp>
    </p:spTree>
    <p:extLst>
      <p:ext uri="{BB962C8B-B14F-4D97-AF65-F5344CB8AC3E}">
        <p14:creationId xmlns:p14="http://schemas.microsoft.com/office/powerpoint/2010/main" val="360693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Database/ </a:t>
            </a:r>
            <a:r>
              <a:rPr lang="nl-BE" dirty="0" err="1"/>
              <a:t>nodered</a:t>
            </a:r>
            <a:endParaRPr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6</a:t>
            </a:r>
          </a:p>
        </p:txBody>
      </p:sp>
      <p:sp>
        <p:nvSpPr>
          <p:cNvPr id="7" name="Google Shape;318;p22">
            <a:extLst>
              <a:ext uri="{FF2B5EF4-FFF2-40B4-BE49-F238E27FC236}">
                <a16:creationId xmlns:a16="http://schemas.microsoft.com/office/drawing/2014/main" id="{588F7C53-2FF0-4F4B-AAF7-07299BD95D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 DB   (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NodeRedTestDB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) 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 data		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Wingdings" panose="05000000000000000000" pitchFamily="2" charset="2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Insert into SQL  	            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Wingdings" panose="05000000000000000000" pitchFamily="2" charset="2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Wingdings" panose="05000000000000000000" pitchFamily="2" charset="2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MQTT Publisher/ Subscriber 	              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D6D5A8-E504-440F-ACE9-32D57F387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00" y="2099328"/>
            <a:ext cx="4418319" cy="64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6930411B-F141-40DC-A5CA-20A1FAC18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00" y="3137622"/>
            <a:ext cx="3161518" cy="117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26104D37-2602-4D8D-8F43-2736676BFFB0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Database/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-     Interface</a:t>
            </a:r>
          </a:p>
        </p:txBody>
      </p:sp>
    </p:spTree>
    <p:extLst>
      <p:ext uri="{BB962C8B-B14F-4D97-AF65-F5344CB8AC3E}">
        <p14:creationId xmlns:p14="http://schemas.microsoft.com/office/powerpoint/2010/main" val="124091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Interface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NodeJs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server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opgezet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Raspberry pi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Data van test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db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via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nodeJs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script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ingelezen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als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json format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Json data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geplot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webgraph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4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7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240A20F8-D2ED-40C8-B9A1-3C708B14FAF6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Database/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12217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50358-47AB-4061-8AC1-B5BD4E98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36272968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4296</TotalTime>
  <Words>177</Words>
  <Application>Microsoft Office PowerPoint</Application>
  <PresentationFormat>Diavoorstelling (16:9)</PresentationFormat>
  <Paragraphs>55</Paragraphs>
  <Slides>8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5" baseType="lpstr">
      <vt:lpstr>Josefin Sans</vt:lpstr>
      <vt:lpstr>Abel</vt:lpstr>
      <vt:lpstr>Fira Sans Condensed ExtraLight</vt:lpstr>
      <vt:lpstr>Dosis ExtraLight</vt:lpstr>
      <vt:lpstr>Staatliches</vt:lpstr>
      <vt:lpstr>Arial</vt:lpstr>
      <vt:lpstr>Isometric Proposal by Slidesgo</vt:lpstr>
      <vt:lpstr>Industrial automation</vt:lpstr>
      <vt:lpstr>Inhoudsopgave</vt:lpstr>
      <vt:lpstr>PLC</vt:lpstr>
      <vt:lpstr>Sigfox</vt:lpstr>
      <vt:lpstr>Database/ nodered</vt:lpstr>
      <vt:lpstr>Database/ nodered</vt:lpstr>
      <vt:lpstr>Interface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dc:creator>Abad_Sethi</dc:creator>
  <cp:lastModifiedBy>Bart Grispen</cp:lastModifiedBy>
  <cp:revision>47</cp:revision>
  <dcterms:modified xsi:type="dcterms:W3CDTF">2019-12-09T21:08:10Z</dcterms:modified>
</cp:coreProperties>
</file>