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83</Words>
  <Application>Microsoft Office PowerPoint</Application>
  <PresentationFormat>Diavoorstelling 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Josefin Sans</vt:lpstr>
      <vt:lpstr>Abel</vt:lpstr>
      <vt:lpstr>Fira Sans Condensed ExtraLight</vt:lpstr>
      <vt:lpstr>Arial</vt:lpstr>
      <vt:lpstr>Dosis ExtraLight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55</cp:revision>
  <dcterms:modified xsi:type="dcterms:W3CDTF">2020-01-06T20:05:20Z</dcterms:modified>
</cp:coreProperties>
</file>