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87" r:id="rId4"/>
    <p:sldId id="289" r:id="rId5"/>
    <p:sldId id="292" r:id="rId6"/>
    <p:sldId id="290" r:id="rId7"/>
    <p:sldId id="286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Staatliche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Visualisatie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logica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MQTT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9719A-F5B1-4883-8E50-3979F783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51" y="838424"/>
            <a:ext cx="4103024" cy="23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omgevormd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formaat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External services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Real-time weather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van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API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opgeslagen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database 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kan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ook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terug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de 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verstuurd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worden</a:t>
            </a: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MQTT)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123</Words>
  <Application>Microsoft Office PowerPoint</Application>
  <PresentationFormat>Diavoorstelling (16:9)</PresentationFormat>
  <Paragraphs>36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Fira Sans Condensed ExtraLight</vt:lpstr>
      <vt:lpstr>Josefin Sans</vt:lpstr>
      <vt:lpstr>Dosis ExtraLight</vt:lpstr>
      <vt:lpstr>Staatliches</vt:lpstr>
      <vt:lpstr>Abel</vt:lpstr>
      <vt:lpstr>Isometric Proposal by Slidesgo</vt:lpstr>
      <vt:lpstr>Industrial automation</vt:lpstr>
      <vt:lpstr>Inhoudsopgave</vt:lpstr>
      <vt:lpstr>PLC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Bart Grispen</cp:lastModifiedBy>
  <cp:revision>57</cp:revision>
  <dcterms:modified xsi:type="dcterms:W3CDTF">2020-01-06T21:09:48Z</dcterms:modified>
</cp:coreProperties>
</file>