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8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Nog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doen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originele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inlezen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plotten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weppage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E5FE4-ECC2-4960-BDF2-EA9EFC4C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0"/>
            <a:ext cx="4816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uitlezen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IDs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gedocumenteert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Algrotime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Grafisch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892B8A-8885-4B07-8AF2-05FE01293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b="46069"/>
          <a:stretch/>
        </p:blipFill>
        <p:spPr bwMode="auto">
          <a:xfrm>
            <a:off x="4327525" y="1045029"/>
            <a:ext cx="4816475" cy="17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7D691E8-88B3-49EA-A238-8978AF46DA0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   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25419A-6306-4CAC-9C57-A9F12215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0"/>
            <a:ext cx="4519613" cy="48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	            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MQTT Publisher/ Subscriber 	              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930411B-F141-40DC-A5CA-20A1FAC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3137622"/>
            <a:ext cx="3161518" cy="11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72CC8-1285-4B89-8D0B-7B9A0AA2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2086590"/>
            <a:ext cx="4293900" cy="5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json format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548" y="1973852"/>
            <a:ext cx="4313344" cy="27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177</Words>
  <Application>Microsoft Office PowerPoint</Application>
  <PresentationFormat>Diavoorstelling (16:9)</PresentationFormat>
  <Paragraphs>55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Dosis ExtraLight</vt:lpstr>
      <vt:lpstr>Arial</vt:lpstr>
      <vt:lpstr>Staatliches</vt:lpstr>
      <vt:lpstr>Josefin Sans</vt:lpstr>
      <vt:lpstr>Abel</vt:lpstr>
      <vt:lpstr>Fira Sans Condensed ExtraLight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49</cp:revision>
  <dcterms:modified xsi:type="dcterms:W3CDTF">2019-12-09T22:18:47Z</dcterms:modified>
</cp:coreProperties>
</file>