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7ed64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b7ed64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Red: FSM regarding game loop. Originally one button that lets you go through all states (along with reset but..) Some changes; start button to go from idle to game. Game you can only die to go to end game. Endgame -&gt; reset = gameplay.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Blue: game Logic Pseudo-code go more in depth later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Green: Input, Output &amp; timers for the whack a mole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Purple: Visuals/UI/ possibly sounds in the future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Yellow: Unknowns/ things we might implement later = multiple moles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adfc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9adfc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final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 ounces for reset, random number generator for the mole timer, accelerometer for game tilt, game logic and vga for graphics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b150b6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b150b6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666d92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666d92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666d9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666d9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59c411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59c41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e6099c6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e6099c6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e6099c6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e6099c6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f9e671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bf9e671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c0c1c028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c0c1c028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54cb2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54cb2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bf9e671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bf9e671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0c1c02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0c1c02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7ed64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7ed64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b919f68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b919f68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-How does the fpga </a:t>
            </a:r>
            <a:r>
              <a:rPr lang="en"/>
              <a:t>communicate with accelerometer? SPI;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SPI module: setup and burst read (sourced from YouTube video)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setup allows us to change sensor to measurement mode from standby and start reading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- 40 ms kind of transition state to wait data to be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rest of instructions let us read xyz from data in a continuous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from this: need to implement so much more of the code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68fc21163e8e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68fc21163e8e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b666d9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b666d9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54cb2e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54cb2e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b666d92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b666d92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b919f68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b919f68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954cb2e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954cb2e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54cb2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54cb2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66d92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666d92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ddc0e5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ddc0e5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666d92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666d92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666d92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666d92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54cb2e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54cb2e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54cb2e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54cb2e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9.jp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Relationship Id="rId6" Type="http://schemas.openxmlformats.org/officeDocument/2006/relationships/image" Target="../media/image19.jpg"/><Relationship Id="rId7" Type="http://schemas.openxmlformats.org/officeDocument/2006/relationships/image" Target="../media/image18.jpg"/><Relationship Id="rId8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ECJP72SAwZz19Ltdhi5s19RyjmrcjbHW/view" TargetMode="External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11419" l="12340" r="10194" t="9659"/>
          <a:stretch/>
        </p:blipFill>
        <p:spPr>
          <a:xfrm>
            <a:off x="5758250" y="819500"/>
            <a:ext cx="3010425" cy="30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ctrTitle"/>
          </p:nvPr>
        </p:nvSpPr>
        <p:spPr>
          <a:xfrm>
            <a:off x="63100" y="1598625"/>
            <a:ext cx="6648600" cy="918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EC311 Final Project Presentation: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Whack-a-Mole</a:t>
            </a:r>
            <a:endParaRPr b="1" sz="3600"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54089" y="2740250"/>
            <a:ext cx="3594300" cy="1005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 Kofi Frempong, Mingshan Guo, </a:t>
            </a:r>
            <a:r>
              <a:rPr lang="en" sz="1800"/>
              <a:t>Arielle Maravilla, Jacob Nissenbaum, Mirclea Tan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50" y="0"/>
            <a:ext cx="39731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4483250" y="698050"/>
            <a:ext cx="1550100" cy="14193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178975" y="0"/>
            <a:ext cx="2277600" cy="27222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483250" y="2187150"/>
            <a:ext cx="1358400" cy="1175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83250" y="3524975"/>
            <a:ext cx="3222600" cy="8145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483250" y="4409125"/>
            <a:ext cx="2277600" cy="6051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981075" y="60007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295325" y="111442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94750" y="153250"/>
            <a:ext cx="4109700" cy="4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Design Doc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Red: FSM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Blue: Logic Pseudo-code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Green: Input, Output, Var.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Purple: Visuals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Yellow: Unknowns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46578" l="17686" r="13304" t="10939"/>
          <a:stretch/>
        </p:blipFill>
        <p:spPr>
          <a:xfrm>
            <a:off x="202625" y="478975"/>
            <a:ext cx="9071048" cy="418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990775" y="89905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Block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75" y="0"/>
            <a:ext cx="68624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73125" y="32350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Game Logic</a:t>
            </a:r>
            <a:r>
              <a:rPr lang="en" sz="2600">
                <a:solidFill>
                  <a:schemeClr val="dk2"/>
                </a:solidFill>
              </a:rPr>
              <a:t>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Code Snippet</a:t>
            </a:r>
            <a:endParaRPr b="1"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1953" l="24508" r="2658" t="11593"/>
          <a:stretch/>
        </p:blipFill>
        <p:spPr>
          <a:xfrm>
            <a:off x="491317" y="49100"/>
            <a:ext cx="5726259" cy="5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6322975" y="907925"/>
            <a:ext cx="2480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*** Key Take-away: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Timers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 Transition Conditions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(Lab 2 + 3)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56963" l="24512" r="15643" t="11597"/>
          <a:stretch/>
        </p:blipFill>
        <p:spPr>
          <a:xfrm>
            <a:off x="86000" y="24550"/>
            <a:ext cx="4704876" cy="18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292375" y="305975"/>
            <a:ext cx="4498500" cy="3804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7154925" y="1102475"/>
            <a:ext cx="1047900" cy="6228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292375" y="747825"/>
            <a:ext cx="39636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5344925" y="1668675"/>
            <a:ext cx="9579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363525" y="2887800"/>
            <a:ext cx="957900" cy="622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28712" l="24512" r="15643" t="41711"/>
          <a:stretch/>
        </p:blipFill>
        <p:spPr>
          <a:xfrm>
            <a:off x="86000" y="1799625"/>
            <a:ext cx="4704876" cy="17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316150" y="1856350"/>
            <a:ext cx="4521600" cy="608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687775" y="2407600"/>
            <a:ext cx="810600" cy="6810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16150" y="2597800"/>
            <a:ext cx="4458600" cy="9447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687825" y="3728925"/>
            <a:ext cx="810600" cy="6081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3945" l="24512" r="15643" t="72254"/>
          <a:stretch/>
        </p:blipFill>
        <p:spPr>
          <a:xfrm>
            <a:off x="86000" y="3599225"/>
            <a:ext cx="4704876" cy="14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322500" y="3853500"/>
            <a:ext cx="4630800" cy="11079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740050" y="3112850"/>
            <a:ext cx="926400" cy="10386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Two Notable Design Features</a:t>
            </a:r>
            <a:endParaRPr b="1" sz="4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RNG Module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675" y="1017725"/>
            <a:ext cx="4347074" cy="3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350025" y="1281425"/>
            <a:ext cx="28002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random show up of mole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2761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000"/>
              <a:t>We made Whack-a-Mole on an FPGA. Someone could use this as entertainment…</a:t>
            </a:r>
            <a:endParaRPr b="1" sz="30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025"/>
            <a:ext cx="4914900" cy="28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2453" r="2444" t="0"/>
          <a:stretch/>
        </p:blipFill>
        <p:spPr>
          <a:xfrm>
            <a:off x="5486425" y="1676400"/>
            <a:ext cx="3224250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Converter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49" y="1017725"/>
            <a:ext cx="2521270" cy="42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81575"/>
            <a:ext cx="3215101" cy="2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125" y="1152475"/>
            <a:ext cx="3253614" cy="24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75" y="4193275"/>
            <a:ext cx="536951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1050050" y="3684100"/>
            <a:ext cx="1317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6322225" y="368455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Back to JPEG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199875" y="454290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MEM file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19" y="1443592"/>
            <a:ext cx="2550826" cy="18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894" y="3275716"/>
            <a:ext cx="2067915" cy="186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01" y="1443604"/>
            <a:ext cx="211745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325" y="1443612"/>
            <a:ext cx="224511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" y="3275728"/>
            <a:ext cx="1576895" cy="18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3" y="1443600"/>
            <a:ext cx="2207336" cy="18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2480550" y="30802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Preliminary 64x64 Sprites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(not yet written in Verilog)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083975" y="354547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Thus, planned 256x320  aspect ratio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(or something close)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8" y="118740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FPGA —-&gt; </a:t>
            </a:r>
            <a:r>
              <a:rPr lang="en"/>
              <a:t>Accelerometer? SPI (serial peripheral interface)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9" y="1809585"/>
            <a:ext cx="4479749" cy="2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228600" y="137325"/>
            <a:ext cx="81957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r>
              <a:rPr lang="en"/>
              <a:t> going forward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46795" y="844932"/>
            <a:ext cx="8281500" cy="3895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get tilts to work (debouncer</a:t>
            </a:r>
            <a:r>
              <a:rPr lang="en"/>
              <a:t> module for tilts)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Connect tilt to button (forward tilt = front button)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When all is done, Not show xyz values on 7segment display (used for testing)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43900" y="2183100"/>
            <a:ext cx="8520600" cy="777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Successes?</a:t>
            </a:r>
            <a:endParaRPr b="1" sz="4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219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We have a hardware only version of the game working on the FPGA by itself 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✅ Playable on FPGA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✅ Working Testbench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31337"/>
          <a:stretch/>
        </p:blipFill>
        <p:spPr>
          <a:xfrm>
            <a:off x="311700" y="2571750"/>
            <a:ext cx="3403524" cy="1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 title="EC311_demo1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325" y="1179225"/>
            <a:ext cx="4799975" cy="35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2175000"/>
            <a:ext cx="8520600" cy="7935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Failures</a:t>
            </a:r>
            <a:r>
              <a:rPr lang="en" sz="4600"/>
              <a:t>?</a:t>
            </a:r>
            <a:endParaRPr b="1" sz="4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Next Steps…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Expanding Core Game Logic → playing with more than one mole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Tying the separate modules together: 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Connecting the </a:t>
            </a:r>
            <a:r>
              <a:rPr b="1" lang="en" sz="2300"/>
              <a:t>Accelerometer</a:t>
            </a:r>
            <a:r>
              <a:rPr lang="en" sz="2300"/>
              <a:t> as an alternative input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Implementing </a:t>
            </a:r>
            <a:r>
              <a:rPr b="1" lang="en" sz="2300"/>
              <a:t>Random Number Generators 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Creating </a:t>
            </a:r>
            <a:r>
              <a:rPr b="1" lang="en" sz="2300"/>
              <a:t>VGA Modules </a:t>
            </a:r>
            <a:r>
              <a:rPr lang="en" sz="2300"/>
              <a:t>to load and display bitmap data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438850"/>
            <a:ext cx="8520600" cy="25950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6000"/>
              <a:t>Thank you for Listening.</a:t>
            </a:r>
            <a:endParaRPr b="1" sz="6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800"/>
              <a:t>Think of it like an arcade cabinet; you press the button to start the game, the visuals of the game are displayed on the monitor. You interface with the game with the fpga (swing it)</a:t>
            </a:r>
            <a:endParaRPr b="1" sz="2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2114522"/>
            <a:ext cx="3051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951" y="1783775"/>
            <a:ext cx="4469299" cy="3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An idea of what this could look like…</a:t>
            </a:r>
            <a:endParaRPr sz="46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:)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2146950"/>
            <a:ext cx="8520600" cy="849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Also, some box-art…</a:t>
            </a:r>
            <a:endParaRPr b="1" sz="4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86875"/>
            <a:ext cx="3891075" cy="3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525" y="886875"/>
            <a:ext cx="3891078" cy="3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Requirements and Constraints</a:t>
            </a:r>
            <a:endParaRPr b="1" sz="30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656075"/>
            <a:ext cx="8520600" cy="29127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Implement a </a:t>
            </a:r>
            <a:r>
              <a:rPr b="1" lang="en" sz="1800"/>
              <a:t>Random Number Generator</a:t>
            </a:r>
            <a:r>
              <a:rPr lang="en" sz="1800"/>
              <a:t> to set t</a:t>
            </a:r>
            <a:r>
              <a:rPr lang="en" sz="1800"/>
              <a:t>ime between mole appearances between 1-3 seconds with variability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 second window to hit mole for points, </a:t>
            </a:r>
            <a:r>
              <a:rPr b="1" lang="en" sz="1800"/>
              <a:t>decreasing </a:t>
            </a:r>
            <a:r>
              <a:rPr lang="en" sz="1800"/>
              <a:t>with score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1:1 “whack” (via button/motion) per mole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Reset Switch for resetting statistics (e.g. lives, score)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2142150"/>
            <a:ext cx="8520600" cy="859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Block Diagram &amp; Game Logic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